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69"/>
  </p:notesMasterIdLst>
  <p:sldIdLst>
    <p:sldId id="278" r:id="rId6"/>
    <p:sldId id="279" r:id="rId7"/>
    <p:sldId id="280" r:id="rId8"/>
    <p:sldId id="281" r:id="rId9"/>
    <p:sldId id="297" r:id="rId10"/>
    <p:sldId id="282" r:id="rId11"/>
    <p:sldId id="284" r:id="rId12"/>
    <p:sldId id="285" r:id="rId13"/>
    <p:sldId id="283" r:id="rId14"/>
    <p:sldId id="312" r:id="rId15"/>
    <p:sldId id="286"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295" r:id="rId30"/>
    <p:sldId id="306" r:id="rId31"/>
    <p:sldId id="308" r:id="rId32"/>
    <p:sldId id="309" r:id="rId33"/>
    <p:sldId id="310" r:id="rId34"/>
    <p:sldId id="311" r:id="rId35"/>
    <p:sldId id="259" r:id="rId36"/>
    <p:sldId id="327" r:id="rId37"/>
    <p:sldId id="262" r:id="rId38"/>
    <p:sldId id="263" r:id="rId39"/>
    <p:sldId id="265" r:id="rId40"/>
    <p:sldId id="328" r:id="rId41"/>
    <p:sldId id="329" r:id="rId42"/>
    <p:sldId id="330" r:id="rId43"/>
    <p:sldId id="271" r:id="rId44"/>
    <p:sldId id="266" r:id="rId45"/>
    <p:sldId id="267" r:id="rId46"/>
    <p:sldId id="272" r:id="rId47"/>
    <p:sldId id="273" r:id="rId48"/>
    <p:sldId id="274" r:id="rId49"/>
    <p:sldId id="275" r:id="rId50"/>
    <p:sldId id="301" r:id="rId51"/>
    <p:sldId id="288" r:id="rId52"/>
    <p:sldId id="289" r:id="rId53"/>
    <p:sldId id="337" r:id="rId54"/>
    <p:sldId id="338" r:id="rId55"/>
    <p:sldId id="339" r:id="rId56"/>
    <p:sldId id="340" r:id="rId57"/>
    <p:sldId id="290" r:id="rId58"/>
    <p:sldId id="298" r:id="rId59"/>
    <p:sldId id="299" r:id="rId60"/>
    <p:sldId id="300" r:id="rId61"/>
    <p:sldId id="331" r:id="rId62"/>
    <p:sldId id="332" r:id="rId63"/>
    <p:sldId id="333" r:id="rId64"/>
    <p:sldId id="334" r:id="rId65"/>
    <p:sldId id="335" r:id="rId66"/>
    <p:sldId id="336" r:id="rId67"/>
    <p:sldId id="277"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5D51"/>
    <a:srgbClr val="009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16" autoAdjust="0"/>
    <p:restoredTop sz="94312" autoAdjust="0"/>
  </p:normalViewPr>
  <p:slideViewPr>
    <p:cSldViewPr>
      <p:cViewPr>
        <p:scale>
          <a:sx n="75" d="100"/>
          <a:sy n="75" d="100"/>
        </p:scale>
        <p:origin x="-1184"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5B486-4253-44F5-84ED-56CE1FE9A6C1}" type="datetimeFigureOut">
              <a:rPr lang="en-US" smtClean="0"/>
              <a:t>2/16/2019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C114E5-77B6-41D2-AE82-35A509AD8B8B}" type="slidenum">
              <a:rPr lang="en-US" smtClean="0"/>
              <a:t>‹#›</a:t>
            </a:fld>
            <a:endParaRPr lang="en-US"/>
          </a:p>
        </p:txBody>
      </p:sp>
    </p:spTree>
    <p:extLst>
      <p:ext uri="{BB962C8B-B14F-4D97-AF65-F5344CB8AC3E}">
        <p14:creationId xmlns:p14="http://schemas.microsoft.com/office/powerpoint/2010/main" val="2698894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Cau</a:t>
            </a:r>
            <a:r>
              <a:rPr lang="en-US" dirty="0" smtClean="0"/>
              <a:t> hoi </a:t>
            </a:r>
            <a:r>
              <a:rPr lang="en-US" dirty="0" err="1" smtClean="0"/>
              <a:t>dua</a:t>
            </a:r>
            <a:r>
              <a:rPr lang="en-US" dirty="0" smtClean="0"/>
              <a:t> </a:t>
            </a:r>
            <a:r>
              <a:rPr lang="en-US" dirty="0" err="1" smtClean="0"/>
              <a:t>ra</a:t>
            </a:r>
            <a:r>
              <a:rPr lang="en-US" dirty="0" smtClean="0"/>
              <a:t> </a:t>
            </a:r>
            <a:r>
              <a:rPr lang="en-US" dirty="0" err="1" smtClean="0"/>
              <a:t>nam</a:t>
            </a:r>
            <a:r>
              <a:rPr lang="en-US" dirty="0" smtClean="0"/>
              <a:t> </a:t>
            </a:r>
            <a:r>
              <a:rPr lang="en-US" dirty="0" err="1" smtClean="0"/>
              <a:t>nao</a:t>
            </a:r>
            <a:r>
              <a:rPr lang="en-US" dirty="0" smtClean="0"/>
              <a:t>?</a:t>
            </a:r>
            <a:endParaRPr lang="en-US" dirty="0"/>
          </a:p>
        </p:txBody>
      </p:sp>
      <p:sp>
        <p:nvSpPr>
          <p:cNvPr id="4" name="Slide Number Placeholder 3"/>
          <p:cNvSpPr>
            <a:spLocks noGrp="1"/>
          </p:cNvSpPr>
          <p:nvPr>
            <p:ph type="sldNum" sz="quarter" idx="10"/>
          </p:nvPr>
        </p:nvSpPr>
        <p:spPr/>
        <p:txBody>
          <a:bodyPr/>
          <a:lstStyle/>
          <a:p>
            <a:fld id="{CEC114E5-77B6-41D2-AE82-35A509AD8B8B}" type="slidenum">
              <a:rPr lang="en-US" smtClean="0"/>
              <a:t>1</a:t>
            </a:fld>
            <a:endParaRPr lang="en-US"/>
          </a:p>
        </p:txBody>
      </p:sp>
    </p:spTree>
    <p:extLst>
      <p:ext uri="{BB962C8B-B14F-4D97-AF65-F5344CB8AC3E}">
        <p14:creationId xmlns:p14="http://schemas.microsoft.com/office/powerpoint/2010/main" val="46685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D26394E5-E6B8-45EF-A1B9-7A4822F9BA7A}" type="slidenum">
              <a:rPr lang="vi-VN" smtClean="0">
                <a:solidFill>
                  <a:prstClr val="black"/>
                </a:solidFill>
              </a:rPr>
              <a:pPr/>
              <a:t>20</a:t>
            </a:fld>
            <a:endParaRPr lang="vi-VN">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Tìm</a:t>
            </a:r>
            <a:r>
              <a:rPr lang="en-US" baseline="0" dirty="0" smtClean="0"/>
              <a:t> </a:t>
            </a:r>
            <a:r>
              <a:rPr lang="en-US" baseline="0" dirty="0" err="1" smtClean="0"/>
              <a:t>hình</a:t>
            </a:r>
            <a:r>
              <a:rPr lang="en-US" baseline="0" dirty="0" smtClean="0"/>
              <a:t> </a:t>
            </a:r>
            <a:r>
              <a:rPr lang="en-US" baseline="0" dirty="0" err="1" smtClean="0"/>
              <a:t>ảnh</a:t>
            </a:r>
            <a:r>
              <a:rPr lang="en-US" baseline="0" dirty="0" smtClean="0"/>
              <a:t> minh </a:t>
            </a:r>
            <a:r>
              <a:rPr lang="en-US" baseline="0" dirty="0" err="1" smtClean="0"/>
              <a:t>hoạ</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EC114E5-77B6-41D2-AE82-35A509AD8B8B}" type="slidenum">
              <a:rPr lang="en-US" smtClean="0"/>
              <a:t>44</a:t>
            </a:fld>
            <a:endParaRPr lang="en-US"/>
          </a:p>
        </p:txBody>
      </p:sp>
    </p:spTree>
    <p:extLst>
      <p:ext uri="{BB962C8B-B14F-4D97-AF65-F5344CB8AC3E}">
        <p14:creationId xmlns:p14="http://schemas.microsoft.com/office/powerpoint/2010/main" val="1465760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114E5-77B6-41D2-AE82-35A509AD8B8B}" type="slidenum">
              <a:rPr lang="en-US" smtClean="0"/>
              <a:t>53</a:t>
            </a:fld>
            <a:endParaRPr lang="en-US"/>
          </a:p>
        </p:txBody>
      </p:sp>
    </p:spTree>
    <p:extLst>
      <p:ext uri="{BB962C8B-B14F-4D97-AF65-F5344CB8AC3E}">
        <p14:creationId xmlns:p14="http://schemas.microsoft.com/office/powerpoint/2010/main" val="570122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CHÈN</a:t>
            </a:r>
            <a:r>
              <a:rPr lang="en-US" baseline="0" smtClean="0"/>
              <a:t> ẢNH MINH HOẠ</a:t>
            </a:r>
            <a:endParaRPr lang="en-US"/>
          </a:p>
        </p:txBody>
      </p:sp>
      <p:sp>
        <p:nvSpPr>
          <p:cNvPr id="4" name="Slide Number Placeholder 3"/>
          <p:cNvSpPr>
            <a:spLocks noGrp="1"/>
          </p:cNvSpPr>
          <p:nvPr>
            <p:ph type="sldNum" sz="quarter" idx="10"/>
          </p:nvPr>
        </p:nvSpPr>
        <p:spPr/>
        <p:txBody>
          <a:bodyPr/>
          <a:lstStyle/>
          <a:p>
            <a:fld id="{CEC114E5-77B6-41D2-AE82-35A509AD8B8B}" type="slidenum">
              <a:rPr lang="en-US" smtClean="0"/>
              <a:t>63</a:t>
            </a:fld>
            <a:endParaRPr lang="en-US"/>
          </a:p>
        </p:txBody>
      </p:sp>
    </p:spTree>
    <p:extLst>
      <p:ext uri="{BB962C8B-B14F-4D97-AF65-F5344CB8AC3E}">
        <p14:creationId xmlns:p14="http://schemas.microsoft.com/office/powerpoint/2010/main" val="2062356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24E1C4-BE71-40F3-952D-A8951CFBEA38}" type="datetimeFigureOut">
              <a:rPr lang="en-US" smtClean="0"/>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CCD5A-5982-44E3-9F69-66A8755CCBC2}" type="slidenum">
              <a:rPr lang="en-US" smtClean="0"/>
              <a:t>‹#›</a:t>
            </a:fld>
            <a:endParaRPr lang="en-US"/>
          </a:p>
        </p:txBody>
      </p:sp>
    </p:spTree>
    <p:extLst>
      <p:ext uri="{BB962C8B-B14F-4D97-AF65-F5344CB8AC3E}">
        <p14:creationId xmlns:p14="http://schemas.microsoft.com/office/powerpoint/2010/main" val="2437354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24E1C4-BE71-40F3-952D-A8951CFBEA38}" type="datetimeFigureOut">
              <a:rPr lang="en-US" smtClean="0"/>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CCD5A-5982-44E3-9F69-66A8755CCBC2}" type="slidenum">
              <a:rPr lang="en-US" smtClean="0"/>
              <a:t>‹#›</a:t>
            </a:fld>
            <a:endParaRPr lang="en-US"/>
          </a:p>
        </p:txBody>
      </p:sp>
    </p:spTree>
    <p:extLst>
      <p:ext uri="{BB962C8B-B14F-4D97-AF65-F5344CB8AC3E}">
        <p14:creationId xmlns:p14="http://schemas.microsoft.com/office/powerpoint/2010/main" val="1047416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24E1C4-BE71-40F3-952D-A8951CFBEA38}" type="datetimeFigureOut">
              <a:rPr lang="en-US" smtClean="0"/>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CCD5A-5982-44E3-9F69-66A8755CCBC2}" type="slidenum">
              <a:rPr lang="en-US" smtClean="0"/>
              <a:t>‹#›</a:t>
            </a:fld>
            <a:endParaRPr lang="en-US"/>
          </a:p>
        </p:txBody>
      </p:sp>
    </p:spTree>
    <p:extLst>
      <p:ext uri="{BB962C8B-B14F-4D97-AF65-F5344CB8AC3E}">
        <p14:creationId xmlns:p14="http://schemas.microsoft.com/office/powerpoint/2010/main" val="4284994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40822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67705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69379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3044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18964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5109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63263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43874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24E1C4-BE71-40F3-952D-A8951CFBEA38}" type="datetimeFigureOut">
              <a:rPr lang="en-US" smtClean="0"/>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CCD5A-5982-44E3-9F69-66A8755CCBC2}" type="slidenum">
              <a:rPr lang="en-US" smtClean="0"/>
              <a:t>‹#›</a:t>
            </a:fld>
            <a:endParaRPr lang="en-US"/>
          </a:p>
        </p:txBody>
      </p:sp>
    </p:spTree>
    <p:extLst>
      <p:ext uri="{BB962C8B-B14F-4D97-AF65-F5344CB8AC3E}">
        <p14:creationId xmlns:p14="http://schemas.microsoft.com/office/powerpoint/2010/main" val="70860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91808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47832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29979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93445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38691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41859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46789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284800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21490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7900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24E1C4-BE71-40F3-952D-A8951CFBEA38}" type="datetimeFigureOut">
              <a:rPr lang="en-US" smtClean="0"/>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CCD5A-5982-44E3-9F69-66A8755CCBC2}" type="slidenum">
              <a:rPr lang="en-US" smtClean="0"/>
              <a:t>‹#›</a:t>
            </a:fld>
            <a:endParaRPr lang="en-US"/>
          </a:p>
        </p:txBody>
      </p:sp>
    </p:spTree>
    <p:extLst>
      <p:ext uri="{BB962C8B-B14F-4D97-AF65-F5344CB8AC3E}">
        <p14:creationId xmlns:p14="http://schemas.microsoft.com/office/powerpoint/2010/main" val="38390300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37956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53592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40385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738896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vi-VN" altLang="vi-VN" smtClean="0">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vi-VN" altLang="vi-VN" smtClean="0">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vi-VN" altLang="vi-VN" smtClean="0">
                <a:solidFill>
                  <a:srgbClr val="FFFFFF"/>
                </a:solidFill>
              </a:endParaRPr>
            </a:p>
          </p:txBody>
        </p:sp>
      </p:grpSp>
      <p:sp>
        <p:nvSpPr>
          <p:cNvPr id="5130"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noProof="0" smtClean="0"/>
              <a:t>Click to edit Master title style</a:t>
            </a:r>
          </a:p>
        </p:txBody>
      </p:sp>
      <p:sp>
        <p:nvSpPr>
          <p:cNvPr id="51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fld id="{98364ABC-733C-4C32-846A-23E57066C332}" type="slidenum">
              <a:rPr lang="en-US" altLang="vi-VN">
                <a:solidFill>
                  <a:srgbClr val="FFFFFF"/>
                </a:solidFill>
              </a:rPr>
              <a:pPr/>
              <a:t>‹#›</a:t>
            </a:fld>
            <a:endParaRPr lang="en-US" altLang="vi-VN">
              <a:solidFill>
                <a:srgbClr val="FFFFFF"/>
              </a:solidFill>
            </a:endParaRPr>
          </a:p>
        </p:txBody>
      </p:sp>
    </p:spTree>
    <p:extLst>
      <p:ext uri="{BB962C8B-B14F-4D97-AF65-F5344CB8AC3E}">
        <p14:creationId xmlns:p14="http://schemas.microsoft.com/office/powerpoint/2010/main" val="15740108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fld id="{AF529ABB-E61A-4957-9D8B-D488C7542280}" type="slidenum">
              <a:rPr lang="en-US" altLang="vi-VN">
                <a:solidFill>
                  <a:srgbClr val="FFFFFF"/>
                </a:solidFill>
              </a:rPr>
              <a:pPr/>
              <a:t>‹#›</a:t>
            </a:fld>
            <a:endParaRPr lang="en-US" altLang="vi-VN">
              <a:solidFill>
                <a:srgbClr val="FFFFFF"/>
              </a:solidFill>
            </a:endParaRPr>
          </a:p>
        </p:txBody>
      </p:sp>
    </p:spTree>
    <p:extLst>
      <p:ext uri="{BB962C8B-B14F-4D97-AF65-F5344CB8AC3E}">
        <p14:creationId xmlns:p14="http://schemas.microsoft.com/office/powerpoint/2010/main" val="23549241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fld id="{C4203099-CE98-402C-BFF4-7BD2DD364E7C}" type="slidenum">
              <a:rPr lang="en-US" altLang="vi-VN">
                <a:solidFill>
                  <a:srgbClr val="FFFFFF"/>
                </a:solidFill>
              </a:rPr>
              <a:pPr/>
              <a:t>‹#›</a:t>
            </a:fld>
            <a:endParaRPr lang="en-US" altLang="vi-VN">
              <a:solidFill>
                <a:srgbClr val="FFFFFF"/>
              </a:solidFill>
            </a:endParaRPr>
          </a:p>
        </p:txBody>
      </p:sp>
    </p:spTree>
    <p:extLst>
      <p:ext uri="{BB962C8B-B14F-4D97-AF65-F5344CB8AC3E}">
        <p14:creationId xmlns:p14="http://schemas.microsoft.com/office/powerpoint/2010/main" val="20388987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fld id="{AE24D258-F4A0-459F-9401-99B3A13B0319}" type="slidenum">
              <a:rPr lang="en-US" altLang="vi-VN">
                <a:solidFill>
                  <a:srgbClr val="FFFFFF"/>
                </a:solidFill>
              </a:rPr>
              <a:pPr/>
              <a:t>‹#›</a:t>
            </a:fld>
            <a:endParaRPr lang="en-US" altLang="vi-VN">
              <a:solidFill>
                <a:srgbClr val="FFFFFF"/>
              </a:solidFill>
            </a:endParaRPr>
          </a:p>
        </p:txBody>
      </p:sp>
    </p:spTree>
    <p:extLst>
      <p:ext uri="{BB962C8B-B14F-4D97-AF65-F5344CB8AC3E}">
        <p14:creationId xmlns:p14="http://schemas.microsoft.com/office/powerpoint/2010/main" val="18665094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fld id="{50B28DC6-D39D-4A30-9004-D0E734916809}" type="slidenum">
              <a:rPr lang="en-US" altLang="vi-VN">
                <a:solidFill>
                  <a:srgbClr val="FFFFFF"/>
                </a:solidFill>
              </a:rPr>
              <a:pPr/>
              <a:t>‹#›</a:t>
            </a:fld>
            <a:endParaRPr lang="en-US" altLang="vi-VN">
              <a:solidFill>
                <a:srgbClr val="FFFFFF"/>
              </a:solidFill>
            </a:endParaRPr>
          </a:p>
        </p:txBody>
      </p:sp>
    </p:spTree>
    <p:extLst>
      <p:ext uri="{BB962C8B-B14F-4D97-AF65-F5344CB8AC3E}">
        <p14:creationId xmlns:p14="http://schemas.microsoft.com/office/powerpoint/2010/main" val="24328519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fld id="{9A8A3532-CF35-44B6-B8D6-1F2012EE9C3F}" type="slidenum">
              <a:rPr lang="en-US" altLang="vi-VN">
                <a:solidFill>
                  <a:srgbClr val="FFFFFF"/>
                </a:solidFill>
              </a:rPr>
              <a:pPr/>
              <a:t>‹#›</a:t>
            </a:fld>
            <a:endParaRPr lang="en-US" altLang="vi-VN">
              <a:solidFill>
                <a:srgbClr val="FFFFFF"/>
              </a:solidFill>
            </a:endParaRPr>
          </a:p>
        </p:txBody>
      </p:sp>
    </p:spTree>
    <p:extLst>
      <p:ext uri="{BB962C8B-B14F-4D97-AF65-F5344CB8AC3E}">
        <p14:creationId xmlns:p14="http://schemas.microsoft.com/office/powerpoint/2010/main" val="444761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24E1C4-BE71-40F3-952D-A8951CFBEA38}" type="datetimeFigureOut">
              <a:rPr lang="en-US" smtClean="0"/>
              <a:t>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CCD5A-5982-44E3-9F69-66A8755CCBC2}" type="slidenum">
              <a:rPr lang="en-US" smtClean="0"/>
              <a:t>‹#›</a:t>
            </a:fld>
            <a:endParaRPr lang="en-US"/>
          </a:p>
        </p:txBody>
      </p:sp>
    </p:spTree>
    <p:extLst>
      <p:ext uri="{BB962C8B-B14F-4D97-AF65-F5344CB8AC3E}">
        <p14:creationId xmlns:p14="http://schemas.microsoft.com/office/powerpoint/2010/main" val="4033089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fld id="{52662663-3622-4DC3-BA49-EC231E423C7D}" type="slidenum">
              <a:rPr lang="en-US" altLang="vi-VN">
                <a:solidFill>
                  <a:srgbClr val="FFFFFF"/>
                </a:solidFill>
              </a:rPr>
              <a:pPr/>
              <a:t>‹#›</a:t>
            </a:fld>
            <a:endParaRPr lang="en-US" altLang="vi-VN">
              <a:solidFill>
                <a:srgbClr val="FFFFFF"/>
              </a:solidFill>
            </a:endParaRPr>
          </a:p>
        </p:txBody>
      </p:sp>
    </p:spTree>
    <p:extLst>
      <p:ext uri="{BB962C8B-B14F-4D97-AF65-F5344CB8AC3E}">
        <p14:creationId xmlns:p14="http://schemas.microsoft.com/office/powerpoint/2010/main" val="16553293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fld id="{8AEAD16E-6662-4AFE-A4BB-32CEA2742D20}" type="slidenum">
              <a:rPr lang="en-US" altLang="vi-VN">
                <a:solidFill>
                  <a:srgbClr val="FFFFFF"/>
                </a:solidFill>
              </a:rPr>
              <a:pPr/>
              <a:t>‹#›</a:t>
            </a:fld>
            <a:endParaRPr lang="en-US" altLang="vi-VN">
              <a:solidFill>
                <a:srgbClr val="FFFFFF"/>
              </a:solidFill>
            </a:endParaRPr>
          </a:p>
        </p:txBody>
      </p:sp>
    </p:spTree>
    <p:extLst>
      <p:ext uri="{BB962C8B-B14F-4D97-AF65-F5344CB8AC3E}">
        <p14:creationId xmlns:p14="http://schemas.microsoft.com/office/powerpoint/2010/main" val="232650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fld id="{ACD325FF-998B-49AB-83EE-E2C8C3EABFD3}" type="slidenum">
              <a:rPr lang="en-US" altLang="vi-VN">
                <a:solidFill>
                  <a:srgbClr val="FFFFFF"/>
                </a:solidFill>
              </a:rPr>
              <a:pPr/>
              <a:t>‹#›</a:t>
            </a:fld>
            <a:endParaRPr lang="en-US" altLang="vi-VN">
              <a:solidFill>
                <a:srgbClr val="FFFFFF"/>
              </a:solidFill>
            </a:endParaRPr>
          </a:p>
        </p:txBody>
      </p:sp>
    </p:spTree>
    <p:extLst>
      <p:ext uri="{BB962C8B-B14F-4D97-AF65-F5344CB8AC3E}">
        <p14:creationId xmlns:p14="http://schemas.microsoft.com/office/powerpoint/2010/main" val="3399062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fld id="{93B665FC-30D3-4838-842D-A4BC7478855F}" type="slidenum">
              <a:rPr lang="en-US" altLang="vi-VN">
                <a:solidFill>
                  <a:srgbClr val="FFFFFF"/>
                </a:solidFill>
              </a:rPr>
              <a:pPr/>
              <a:t>‹#›</a:t>
            </a:fld>
            <a:endParaRPr lang="en-US" altLang="vi-VN">
              <a:solidFill>
                <a:srgbClr val="FFFFFF"/>
              </a:solidFill>
            </a:endParaRPr>
          </a:p>
        </p:txBody>
      </p:sp>
    </p:spTree>
    <p:extLst>
      <p:ext uri="{BB962C8B-B14F-4D97-AF65-F5344CB8AC3E}">
        <p14:creationId xmlns:p14="http://schemas.microsoft.com/office/powerpoint/2010/main" val="19527032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fld id="{9CAFADD7-14BB-45A3-889F-26F471DC4164}" type="slidenum">
              <a:rPr lang="en-US" altLang="vi-VN">
                <a:solidFill>
                  <a:srgbClr val="FFFFFF"/>
                </a:solidFill>
              </a:rPr>
              <a:pPr/>
              <a:t>‹#›</a:t>
            </a:fld>
            <a:endParaRPr lang="en-US" altLang="vi-VN">
              <a:solidFill>
                <a:srgbClr val="FFFFFF"/>
              </a:solidFill>
            </a:endParaRPr>
          </a:p>
        </p:txBody>
      </p:sp>
    </p:spTree>
    <p:extLst>
      <p:ext uri="{BB962C8B-B14F-4D97-AF65-F5344CB8AC3E}">
        <p14:creationId xmlns:p14="http://schemas.microsoft.com/office/powerpoint/2010/main" val="11287713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014385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049136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85155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99791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79822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24E1C4-BE71-40F3-952D-A8951CFBEA38}" type="datetimeFigureOut">
              <a:rPr lang="en-US" smtClean="0"/>
              <a:t>2/16/2019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6CCD5A-5982-44E3-9F69-66A8755CCBC2}" type="slidenum">
              <a:rPr lang="en-US" smtClean="0"/>
              <a:t>‹#›</a:t>
            </a:fld>
            <a:endParaRPr lang="en-US"/>
          </a:p>
        </p:txBody>
      </p:sp>
    </p:spTree>
    <p:extLst>
      <p:ext uri="{BB962C8B-B14F-4D97-AF65-F5344CB8AC3E}">
        <p14:creationId xmlns:p14="http://schemas.microsoft.com/office/powerpoint/2010/main" val="1796726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625263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370369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9088813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813654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4052006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26639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24E1C4-BE71-40F3-952D-A8951CFBEA38}" type="datetimeFigureOut">
              <a:rPr lang="en-US" smtClean="0"/>
              <a:t>2/16/2019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6CCD5A-5982-44E3-9F69-66A8755CCBC2}" type="slidenum">
              <a:rPr lang="en-US" smtClean="0"/>
              <a:t>‹#›</a:t>
            </a:fld>
            <a:endParaRPr lang="en-US"/>
          </a:p>
        </p:txBody>
      </p:sp>
    </p:spTree>
    <p:extLst>
      <p:ext uri="{BB962C8B-B14F-4D97-AF65-F5344CB8AC3E}">
        <p14:creationId xmlns:p14="http://schemas.microsoft.com/office/powerpoint/2010/main" val="67445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4E1C4-BE71-40F3-952D-A8951CFBEA38}" type="datetimeFigureOut">
              <a:rPr lang="en-US" smtClean="0"/>
              <a:t>2/16/2019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6CCD5A-5982-44E3-9F69-66A8755CCBC2}" type="slidenum">
              <a:rPr lang="en-US" smtClean="0"/>
              <a:t>‹#›</a:t>
            </a:fld>
            <a:endParaRPr lang="en-US"/>
          </a:p>
        </p:txBody>
      </p:sp>
    </p:spTree>
    <p:extLst>
      <p:ext uri="{BB962C8B-B14F-4D97-AF65-F5344CB8AC3E}">
        <p14:creationId xmlns:p14="http://schemas.microsoft.com/office/powerpoint/2010/main" val="1435840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4E1C4-BE71-40F3-952D-A8951CFBEA38}" type="datetimeFigureOut">
              <a:rPr lang="en-US" smtClean="0"/>
              <a:t>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CCD5A-5982-44E3-9F69-66A8755CCBC2}" type="slidenum">
              <a:rPr lang="en-US" smtClean="0"/>
              <a:t>‹#›</a:t>
            </a:fld>
            <a:endParaRPr lang="en-US"/>
          </a:p>
        </p:txBody>
      </p:sp>
    </p:spTree>
    <p:extLst>
      <p:ext uri="{BB962C8B-B14F-4D97-AF65-F5344CB8AC3E}">
        <p14:creationId xmlns:p14="http://schemas.microsoft.com/office/powerpoint/2010/main" val="1283398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24E1C4-BE71-40F3-952D-A8951CFBEA38}" type="datetimeFigureOut">
              <a:rPr lang="en-US" smtClean="0"/>
              <a:t>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CCD5A-5982-44E3-9F69-66A8755CCBC2}" type="slidenum">
              <a:rPr lang="en-US" smtClean="0"/>
              <a:t>‹#›</a:t>
            </a:fld>
            <a:endParaRPr lang="en-US"/>
          </a:p>
        </p:txBody>
      </p:sp>
    </p:spTree>
    <p:extLst>
      <p:ext uri="{BB962C8B-B14F-4D97-AF65-F5344CB8AC3E}">
        <p14:creationId xmlns:p14="http://schemas.microsoft.com/office/powerpoint/2010/main" val="304420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4E1C4-BE71-40F3-952D-A8951CFBEA38}" type="datetimeFigureOut">
              <a:rPr lang="en-US" smtClean="0"/>
              <a:t>2/16/2019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CCD5A-5982-44E3-9F69-66A8755CCBC2}" type="slidenum">
              <a:rPr lang="en-US" smtClean="0"/>
              <a:t>‹#›</a:t>
            </a:fld>
            <a:endParaRPr lang="en-US"/>
          </a:p>
        </p:txBody>
      </p:sp>
    </p:spTree>
    <p:extLst>
      <p:ext uri="{BB962C8B-B14F-4D97-AF65-F5344CB8AC3E}">
        <p14:creationId xmlns:p14="http://schemas.microsoft.com/office/powerpoint/2010/main" val="1442341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00541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297854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409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410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410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410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sp>
          <p:nvSpPr>
            <p:cNvPr id="513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vi-VN" altLang="vi-VN" smtClean="0">
                <a:solidFill>
                  <a:srgbClr val="FFFFFF"/>
                </a:solidFill>
              </a:endParaRPr>
            </a:p>
          </p:txBody>
        </p:sp>
        <p:sp>
          <p:nvSpPr>
            <p:cNvPr id="513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vi-VN" altLang="vi-VN" smtClean="0">
                <a:solidFill>
                  <a:srgbClr val="FFFFFF"/>
                </a:solidFill>
              </a:endParaRPr>
            </a:p>
          </p:txBody>
        </p:sp>
        <p:sp>
          <p:nvSpPr>
            <p:cNvPr id="513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endParaRPr lang="vi-VN" altLang="vi-VN" smtClean="0">
                <a:solidFill>
                  <a:srgbClr val="FFFFFF"/>
                </a:solidFill>
              </a:endParaRPr>
            </a:p>
          </p:txBody>
        </p:sp>
      </p:grpSp>
      <p:sp>
        <p:nvSpPr>
          <p:cNvPr id="4106"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07"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8"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latin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4109"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latin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4110"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pPr fontAlgn="base">
              <a:spcBef>
                <a:spcPct val="0"/>
              </a:spcBef>
              <a:spcAft>
                <a:spcPct val="0"/>
              </a:spcAft>
            </a:pPr>
            <a:fld id="{89F0F4F9-622F-451A-BC5E-5C0775EA3EFF}" type="slidenum">
              <a:rPr lang="en-US" altLang="vi-VN" smtClean="0">
                <a:solidFill>
                  <a:srgbClr val="FFFFFF"/>
                </a:solidFill>
              </a:rPr>
              <a:pPr fontAlgn="base">
                <a:spcBef>
                  <a:spcPct val="0"/>
                </a:spcBef>
                <a:spcAft>
                  <a:spcPct val="0"/>
                </a:spcAft>
              </a:pPr>
              <a:t>‹#›</a:t>
            </a:fld>
            <a:endParaRPr lang="en-US" altLang="vi-VN" smtClean="0">
              <a:solidFill>
                <a:srgbClr val="FFFFFF"/>
              </a:solidFill>
            </a:endParaRPr>
          </a:p>
        </p:txBody>
      </p:sp>
    </p:spTree>
    <p:extLst>
      <p:ext uri="{BB962C8B-B14F-4D97-AF65-F5344CB8AC3E}">
        <p14:creationId xmlns:p14="http://schemas.microsoft.com/office/powerpoint/2010/main" val="920912007"/>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kern="1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kern="1200">
          <a:solidFill>
            <a:schemeClr val="tx1"/>
          </a:solidFill>
          <a:effectLst>
            <a:outerShdw blurRad="38100" dist="38100" dir="2700000" algn="tl">
              <a:srgbClr val="010199"/>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kern="1200">
          <a:solidFill>
            <a:schemeClr val="tx1"/>
          </a:solidFill>
          <a:effectLst>
            <a:outerShdw blurRad="38100" dist="38100" dir="2700000" algn="tl">
              <a:srgbClr val="010199"/>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kern="1200">
          <a:solidFill>
            <a:schemeClr val="tx1"/>
          </a:solidFill>
          <a:effectLst>
            <a:outerShdw blurRad="38100" dist="38100" dir="2700000" algn="tl">
              <a:srgbClr val="010199"/>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kern="1200">
          <a:solidFill>
            <a:schemeClr val="tx1"/>
          </a:solidFill>
          <a:effectLst>
            <a:outerShdw blurRad="38100" dist="38100" dir="2700000" algn="tl">
              <a:srgbClr val="010199"/>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30344-D2A9-4753-A30E-703266FD853F}" type="datetimeFigureOut">
              <a:rPr lang="vi-VN" smtClean="0">
                <a:solidFill>
                  <a:prstClr val="black">
                    <a:tint val="75000"/>
                  </a:prstClr>
                </a:solidFill>
              </a:rPr>
              <a:pPr/>
              <a:t>16/02/2019</a:t>
            </a:fld>
            <a:endParaRPr lang="vi-V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33FC2-93A2-4AEA-846A-A8695B158C1C}"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944488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16.wmf"/><Relationship Id="rId7" Type="http://schemas.openxmlformats.org/officeDocument/2006/relationships/image" Target="../media/image14.w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image" Target="../media/image13.wmf"/><Relationship Id="rId10" Type="http://schemas.openxmlformats.org/officeDocument/2006/relationships/image" Target="../media/image15.wmf"/><Relationship Id="rId4" Type="http://schemas.openxmlformats.org/officeDocument/2006/relationships/oleObject" Target="../embeddings/oleObject14.bin"/><Relationship Id="rId9"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2" Type="http://schemas.openxmlformats.org/officeDocument/2006/relationships/hyperlink" Target="b&#224;i%2023_t&#7915;%20th&#244;ng%20c&#7843;m%20&#7913;ng%20&#273;i&#7879;n%20t&#7915;/HI&#7878;N%20T&#431;&#7906;NG%20C&#7842;M%20&#7912;NG%20&#272;I&#7878;N%20T&#7914;%201.mp4"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2.xml"/><Relationship Id="rId7" Type="http://schemas.openxmlformats.org/officeDocument/2006/relationships/image" Target="../media/image20.wmf"/><Relationship Id="rId2" Type="http://schemas.openxmlformats.org/officeDocument/2006/relationships/slideLayout" Target="../slideLayouts/slideLayout24.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1.jpeg"/><Relationship Id="rId7" Type="http://schemas.openxmlformats.org/officeDocument/2006/relationships/image" Target="../media/image17.jpeg"/><Relationship Id="rId2" Type="http://schemas.openxmlformats.org/officeDocument/2006/relationships/slideLayout" Target="../slideLayouts/slideLayout24.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image" Target="../media/image20.wmf"/><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1.jpeg"/><Relationship Id="rId7" Type="http://schemas.openxmlformats.org/officeDocument/2006/relationships/image" Target="../media/image17.jpeg"/><Relationship Id="rId2" Type="http://schemas.openxmlformats.org/officeDocument/2006/relationships/slideLayout" Target="../slideLayouts/slideLayout29.xml"/><Relationship Id="rId1" Type="http://schemas.openxmlformats.org/officeDocument/2006/relationships/vmlDrawing" Target="../drawings/vmlDrawing8.vml"/><Relationship Id="rId6" Type="http://schemas.openxmlformats.org/officeDocument/2006/relationships/oleObject" Target="../embeddings/oleObject23.bin"/><Relationship Id="rId5" Type="http://schemas.openxmlformats.org/officeDocument/2006/relationships/image" Target="../media/image20.wmf"/><Relationship Id="rId4"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6.wmf"/></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slideLayout" Target="../slideLayouts/slideLayout4.xml"/><Relationship Id="rId7" Type="http://schemas.openxmlformats.org/officeDocument/2006/relationships/image" Target="../media/image29.wmf"/><Relationship Id="rId2" Type="http://schemas.openxmlformats.org/officeDocument/2006/relationships/tags" Target="../tags/tag1.xml"/><Relationship Id="rId1" Type="http://schemas.openxmlformats.org/officeDocument/2006/relationships/vmlDrawing" Target="../drawings/vmlDrawing10.vml"/><Relationship Id="rId6" Type="http://schemas.openxmlformats.org/officeDocument/2006/relationships/oleObject" Target="../embeddings/oleObject26.bin"/><Relationship Id="rId5" Type="http://schemas.openxmlformats.org/officeDocument/2006/relationships/image" Target="../media/image28.wmf"/><Relationship Id="rId4" Type="http://schemas.openxmlformats.org/officeDocument/2006/relationships/oleObject" Target="../embeddings/oleObject25.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3.jpeg"/><Relationship Id="rId7" Type="http://schemas.openxmlformats.org/officeDocument/2006/relationships/hyperlink" Target="../Downloads/Video/L&#242;%20nung%20n&#243;ng%20gia%20nhi&#7879;t%20c&#7843;m%20&#7913;ng%20-%20Vinagreensun.com%20-%20YouTube.MP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b&#224;i%2023_t&#7915;%20th&#244;ng%20c&#7843;m%20&#7913;ng%20&#273;i&#7879;n%20t&#7915;/C&#7909;c%20thi&#7871;c%20b&#7883;%20nung%20ch&#7843;y%20l&#417;%20l&#7917;ng%20trong%20cu&#7897;n%20d&#226;y%20&#273;&#7891;ng.mp4" TargetMode="External"/><Relationship Id="rId5" Type="http://schemas.openxmlformats.org/officeDocument/2006/relationships/image" Target="../media/image35.png"/><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slideLayout" Target="../slideLayouts/slideLayout51.xml"/><Relationship Id="rId1" Type="http://schemas.openxmlformats.org/officeDocument/2006/relationships/vmlDrawing" Target="../drawings/vmlDrawing11.vml"/><Relationship Id="rId6" Type="http://schemas.openxmlformats.org/officeDocument/2006/relationships/image" Target="../media/image39.wmf"/><Relationship Id="rId5" Type="http://schemas.openxmlformats.org/officeDocument/2006/relationships/oleObject" Target="../embeddings/oleObject28.bin"/><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50.xml"/><Relationship Id="rId1" Type="http://schemas.openxmlformats.org/officeDocument/2006/relationships/vmlDrawing" Target="../drawings/vmlDrawing12.vml"/><Relationship Id="rId4" Type="http://schemas.openxmlformats.org/officeDocument/2006/relationships/image" Target="../media/image43.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51.xml"/><Relationship Id="rId1" Type="http://schemas.openxmlformats.org/officeDocument/2006/relationships/vmlDrawing" Target="../drawings/vmlDrawing13.vml"/><Relationship Id="rId6" Type="http://schemas.openxmlformats.org/officeDocument/2006/relationships/image" Target="../media/image45.wmf"/><Relationship Id="rId5" Type="http://schemas.openxmlformats.org/officeDocument/2006/relationships/oleObject" Target="../embeddings/oleObject31.bin"/><Relationship Id="rId4" Type="http://schemas.openxmlformats.org/officeDocument/2006/relationships/image" Target="../media/image44.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47.wmf"/><Relationship Id="rId5" Type="http://schemas.openxmlformats.org/officeDocument/2006/relationships/oleObject" Target="../embeddings/oleObject33.bin"/><Relationship Id="rId4" Type="http://schemas.openxmlformats.org/officeDocument/2006/relationships/image" Target="../media/image46.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35.xml"/><Relationship Id="rId1" Type="http://schemas.openxmlformats.org/officeDocument/2006/relationships/tags" Target="../tags/tag2.xml"/></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5.xml"/><Relationship Id="rId1" Type="http://schemas.openxmlformats.org/officeDocument/2006/relationships/tags" Target="../tags/tag3.xml"/><Relationship Id="rId5" Type="http://schemas.openxmlformats.org/officeDocument/2006/relationships/image" Target="../media/image50.jpeg"/><Relationship Id="rId4" Type="http://schemas.openxmlformats.org/officeDocument/2006/relationships/image" Target="../media/image49.jpeg"/></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35.xml"/><Relationship Id="rId1" Type="http://schemas.openxmlformats.org/officeDocument/2006/relationships/tags" Target="../tags/tag4.xml"/><Relationship Id="rId4" Type="http://schemas.openxmlformats.org/officeDocument/2006/relationships/image" Target="../media/image52.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8.bin"/><Relationship Id="rId4" Type="http://schemas.openxmlformats.org/officeDocument/2006/relationships/image" Target="../media/image6.wmf"/></Relationships>
</file>

<file path=ppt/slides/_rels/slide6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35.xml"/><Relationship Id="rId1" Type="http://schemas.openxmlformats.org/officeDocument/2006/relationships/tags" Target="../tags/tag5.xml"/><Relationship Id="rId4" Type="http://schemas.openxmlformats.org/officeDocument/2006/relationships/image" Target="../media/image54.jpeg"/></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35.xml"/><Relationship Id="rId1" Type="http://schemas.openxmlformats.org/officeDocument/2006/relationships/tags" Target="../tags/tag6.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0"/>
            <a:ext cx="3962400" cy="3936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AutoShape 87"/>
          <p:cNvSpPr>
            <a:spLocks noChangeArrowheads="1"/>
          </p:cNvSpPr>
          <p:nvPr/>
        </p:nvSpPr>
        <p:spPr bwMode="auto">
          <a:xfrm>
            <a:off x="2971800" y="228600"/>
            <a:ext cx="4495800" cy="2819400"/>
          </a:xfrm>
          <a:prstGeom prst="cloudCallout">
            <a:avLst>
              <a:gd name="adj1" fmla="val -46505"/>
              <a:gd name="adj2" fmla="val 60528"/>
            </a:avLst>
          </a:prstGeom>
          <a:solidFill>
            <a:schemeClr val="accent5">
              <a:lumMod val="20000"/>
              <a:lumOff val="80000"/>
            </a:schemeClr>
          </a:solidFill>
          <a:ln w="9525">
            <a:solidFill>
              <a:schemeClr val="accent5">
                <a:lumMod val="60000"/>
                <a:lumOff val="40000"/>
              </a:schemeClr>
            </a:solidFill>
            <a:round/>
            <a:headEnd/>
            <a:tailEnd/>
          </a:ln>
        </p:spPr>
        <p:txBody>
          <a:bodyPr/>
          <a:lstStyle/>
          <a:p>
            <a:pPr algn="ctr"/>
            <a:endParaRPr lang="vi-VN" sz="1800">
              <a:latin typeface="Arial" charset="0"/>
            </a:endParaRPr>
          </a:p>
        </p:txBody>
      </p:sp>
      <p:sp>
        <p:nvSpPr>
          <p:cNvPr id="32" name="Text Box 88"/>
          <p:cNvSpPr txBox="1">
            <a:spLocks noChangeArrowheads="1"/>
          </p:cNvSpPr>
          <p:nvPr/>
        </p:nvSpPr>
        <p:spPr bwMode="auto">
          <a:xfrm>
            <a:off x="3657600" y="609600"/>
            <a:ext cx="32766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sz="3000" dirty="0" err="1">
                <a:solidFill>
                  <a:srgbClr val="FF0000"/>
                </a:solidFill>
                <a:latin typeface="Cambria" pitchFamily="18" charset="0"/>
              </a:rPr>
              <a:t>Dòng</a:t>
            </a:r>
            <a:r>
              <a:rPr lang="en-US" sz="3000" dirty="0">
                <a:solidFill>
                  <a:srgbClr val="FF0000"/>
                </a:solidFill>
                <a:latin typeface="Cambria" pitchFamily="18" charset="0"/>
              </a:rPr>
              <a:t> </a:t>
            </a:r>
            <a:r>
              <a:rPr lang="en-US" sz="3000" dirty="0" err="1">
                <a:solidFill>
                  <a:srgbClr val="FF0000"/>
                </a:solidFill>
                <a:latin typeface="Cambria" pitchFamily="18" charset="0"/>
              </a:rPr>
              <a:t>điện</a:t>
            </a:r>
            <a:r>
              <a:rPr lang="en-US" sz="3000" dirty="0">
                <a:solidFill>
                  <a:srgbClr val="FF0000"/>
                </a:solidFill>
                <a:latin typeface="Cambria" pitchFamily="18" charset="0"/>
              </a:rPr>
              <a:t> </a:t>
            </a:r>
            <a:r>
              <a:rPr lang="en-US" sz="3000" dirty="0" err="1">
                <a:solidFill>
                  <a:srgbClr val="FF0000"/>
                </a:solidFill>
                <a:latin typeface="Cambria" pitchFamily="18" charset="0"/>
              </a:rPr>
              <a:t>gây</a:t>
            </a:r>
            <a:r>
              <a:rPr lang="en-US" sz="3000" dirty="0">
                <a:solidFill>
                  <a:srgbClr val="FF0000"/>
                </a:solidFill>
                <a:latin typeface="Cambria" pitchFamily="18" charset="0"/>
              </a:rPr>
              <a:t> </a:t>
            </a:r>
            <a:r>
              <a:rPr lang="en-US" sz="3000" dirty="0" err="1">
                <a:solidFill>
                  <a:srgbClr val="FF0000"/>
                </a:solidFill>
                <a:latin typeface="Cambria" pitchFamily="18" charset="0"/>
              </a:rPr>
              <a:t>ra</a:t>
            </a:r>
            <a:r>
              <a:rPr lang="en-US" sz="3000" dirty="0">
                <a:solidFill>
                  <a:srgbClr val="FF0000"/>
                </a:solidFill>
                <a:latin typeface="Cambria" pitchFamily="18" charset="0"/>
              </a:rPr>
              <a:t> </a:t>
            </a:r>
            <a:r>
              <a:rPr lang="en-US" sz="3000" dirty="0" err="1">
                <a:solidFill>
                  <a:srgbClr val="FF0000"/>
                </a:solidFill>
                <a:latin typeface="Cambria" pitchFamily="18" charset="0"/>
              </a:rPr>
              <a:t>từ</a:t>
            </a:r>
            <a:r>
              <a:rPr lang="en-US" sz="3000" dirty="0">
                <a:solidFill>
                  <a:srgbClr val="FF0000"/>
                </a:solidFill>
                <a:latin typeface="Cambria" pitchFamily="18" charset="0"/>
              </a:rPr>
              <a:t> </a:t>
            </a:r>
            <a:r>
              <a:rPr lang="en-US" sz="3000" dirty="0" err="1">
                <a:solidFill>
                  <a:srgbClr val="FF0000"/>
                </a:solidFill>
                <a:latin typeface="Cambria" pitchFamily="18" charset="0"/>
              </a:rPr>
              <a:t>trường</a:t>
            </a:r>
            <a:r>
              <a:rPr lang="en-US" sz="3000" dirty="0">
                <a:solidFill>
                  <a:srgbClr val="FF0000"/>
                </a:solidFill>
                <a:latin typeface="Cambria" pitchFamily="18" charset="0"/>
              </a:rPr>
              <a:t> </a:t>
            </a:r>
            <a:r>
              <a:rPr lang="en-US" sz="3000" dirty="0" err="1">
                <a:solidFill>
                  <a:srgbClr val="FF0000"/>
                </a:solidFill>
                <a:latin typeface="Cambria" pitchFamily="18" charset="0"/>
              </a:rPr>
              <a:t>vậy</a:t>
            </a:r>
            <a:r>
              <a:rPr lang="en-US" sz="3000" dirty="0">
                <a:solidFill>
                  <a:srgbClr val="FF0000"/>
                </a:solidFill>
                <a:latin typeface="Cambria" pitchFamily="18" charset="0"/>
              </a:rPr>
              <a:t> </a:t>
            </a:r>
            <a:r>
              <a:rPr lang="en-US" sz="3000" dirty="0" err="1">
                <a:solidFill>
                  <a:srgbClr val="FF0000"/>
                </a:solidFill>
                <a:latin typeface="Cambria" pitchFamily="18" charset="0"/>
              </a:rPr>
              <a:t>từ</a:t>
            </a:r>
            <a:r>
              <a:rPr lang="en-US" sz="3000" dirty="0">
                <a:solidFill>
                  <a:srgbClr val="FF0000"/>
                </a:solidFill>
                <a:latin typeface="Cambria" pitchFamily="18" charset="0"/>
              </a:rPr>
              <a:t> </a:t>
            </a:r>
            <a:r>
              <a:rPr lang="en-US" sz="3000" dirty="0" err="1">
                <a:solidFill>
                  <a:srgbClr val="FF0000"/>
                </a:solidFill>
                <a:latin typeface="Cambria" pitchFamily="18" charset="0"/>
              </a:rPr>
              <a:t>trường</a:t>
            </a:r>
            <a:r>
              <a:rPr lang="en-US" sz="3000" dirty="0">
                <a:solidFill>
                  <a:srgbClr val="FF0000"/>
                </a:solidFill>
                <a:latin typeface="Cambria" pitchFamily="18" charset="0"/>
              </a:rPr>
              <a:t> </a:t>
            </a:r>
            <a:r>
              <a:rPr lang="en-US" sz="3000" dirty="0" err="1">
                <a:solidFill>
                  <a:srgbClr val="FF0000"/>
                </a:solidFill>
                <a:latin typeface="Cambria" pitchFamily="18" charset="0"/>
              </a:rPr>
              <a:t>có</a:t>
            </a:r>
            <a:r>
              <a:rPr lang="en-US" sz="3000" dirty="0">
                <a:solidFill>
                  <a:srgbClr val="FF0000"/>
                </a:solidFill>
                <a:latin typeface="Cambria" pitchFamily="18" charset="0"/>
              </a:rPr>
              <a:t> </a:t>
            </a:r>
            <a:r>
              <a:rPr lang="en-US" sz="3000" dirty="0" err="1">
                <a:solidFill>
                  <a:srgbClr val="FF0000"/>
                </a:solidFill>
                <a:latin typeface="Cambria" pitchFamily="18" charset="0"/>
              </a:rPr>
              <a:t>gây</a:t>
            </a:r>
            <a:r>
              <a:rPr lang="en-US" sz="3000" dirty="0">
                <a:solidFill>
                  <a:srgbClr val="FF0000"/>
                </a:solidFill>
                <a:latin typeface="Cambria" pitchFamily="18" charset="0"/>
              </a:rPr>
              <a:t> </a:t>
            </a:r>
            <a:r>
              <a:rPr lang="en-US" sz="3000" dirty="0" err="1">
                <a:solidFill>
                  <a:srgbClr val="FF0000"/>
                </a:solidFill>
                <a:latin typeface="Cambria" pitchFamily="18" charset="0"/>
              </a:rPr>
              <a:t>ra</a:t>
            </a:r>
            <a:r>
              <a:rPr lang="en-US" sz="3000" dirty="0">
                <a:solidFill>
                  <a:srgbClr val="FF0000"/>
                </a:solidFill>
                <a:latin typeface="Cambria" pitchFamily="18" charset="0"/>
              </a:rPr>
              <a:t> </a:t>
            </a:r>
            <a:r>
              <a:rPr lang="en-US" sz="3000" dirty="0" err="1">
                <a:solidFill>
                  <a:srgbClr val="FF0000"/>
                </a:solidFill>
                <a:latin typeface="Cambria" pitchFamily="18" charset="0"/>
              </a:rPr>
              <a:t>dòng</a:t>
            </a:r>
            <a:r>
              <a:rPr lang="en-US" sz="3000" dirty="0">
                <a:solidFill>
                  <a:srgbClr val="FF0000"/>
                </a:solidFill>
                <a:latin typeface="Cambria" pitchFamily="18" charset="0"/>
              </a:rPr>
              <a:t> </a:t>
            </a:r>
            <a:r>
              <a:rPr lang="en-US" sz="3000" dirty="0" err="1" smtClean="0">
                <a:solidFill>
                  <a:srgbClr val="FF0000"/>
                </a:solidFill>
                <a:latin typeface="Cambria" pitchFamily="18" charset="0"/>
              </a:rPr>
              <a:t>điện</a:t>
            </a:r>
            <a:r>
              <a:rPr lang="en-US" sz="3000" dirty="0" smtClean="0">
                <a:solidFill>
                  <a:srgbClr val="FF0000"/>
                </a:solidFill>
                <a:latin typeface="Cambria" pitchFamily="18" charset="0"/>
              </a:rPr>
              <a:t> </a:t>
            </a:r>
            <a:r>
              <a:rPr lang="en-US" sz="3000" dirty="0" err="1" smtClean="0">
                <a:solidFill>
                  <a:srgbClr val="FF0000"/>
                </a:solidFill>
                <a:latin typeface="Cambria" pitchFamily="18" charset="0"/>
              </a:rPr>
              <a:t>không</a:t>
            </a:r>
            <a:r>
              <a:rPr lang="en-US" sz="3000" dirty="0" smtClean="0">
                <a:solidFill>
                  <a:srgbClr val="FF0000"/>
                </a:solidFill>
                <a:latin typeface="Cambria" pitchFamily="18" charset="0"/>
              </a:rPr>
              <a:t>?</a:t>
            </a:r>
            <a:endParaRPr lang="en-US" sz="3000" dirty="0">
              <a:solidFill>
                <a:srgbClr val="FF0000"/>
              </a:solidFill>
              <a:latin typeface="Cambria" pitchFamily="18" charset="0"/>
            </a:endParaRPr>
          </a:p>
          <a:p>
            <a:pPr algn="just" eaLnBrk="1" hangingPunct="1"/>
            <a:endParaRPr lang="en-US" sz="3000" dirty="0">
              <a:latin typeface="Cambria" pitchFamily="18" charset="0"/>
            </a:endParaRPr>
          </a:p>
        </p:txBody>
      </p:sp>
      <p:sp>
        <p:nvSpPr>
          <p:cNvPr id="33" name="Text Box 89"/>
          <p:cNvSpPr txBox="1">
            <a:spLocks noChangeArrowheads="1"/>
          </p:cNvSpPr>
          <p:nvPr/>
        </p:nvSpPr>
        <p:spPr bwMode="auto">
          <a:xfrm>
            <a:off x="2971800" y="6222996"/>
            <a:ext cx="5807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a:latin typeface="Arial" charset="0"/>
              </a:rPr>
              <a:t>Michael Faraday (22/9/1791 – 25/8/1867)</a:t>
            </a:r>
          </a:p>
        </p:txBody>
      </p:sp>
      <p:sp>
        <p:nvSpPr>
          <p:cNvPr id="34" name="Text Box 5"/>
          <p:cNvSpPr txBox="1">
            <a:spLocks noChangeArrowheads="1"/>
          </p:cNvSpPr>
          <p:nvPr/>
        </p:nvSpPr>
        <p:spPr bwMode="auto">
          <a:xfrm>
            <a:off x="4495800" y="4310941"/>
            <a:ext cx="232201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dirty="0">
                <a:solidFill>
                  <a:srgbClr val="000000"/>
                </a:solidFill>
                <a:latin typeface="Cambria" pitchFamily="18" charset="0"/>
              </a:rPr>
              <a:t>DÒNG ĐIỆN</a:t>
            </a:r>
            <a:r>
              <a:rPr lang="en-US" sz="3000" b="1" dirty="0">
                <a:latin typeface="Cambria" pitchFamily="18" charset="0"/>
              </a:rPr>
              <a:t> </a:t>
            </a:r>
          </a:p>
        </p:txBody>
      </p:sp>
      <p:sp>
        <p:nvSpPr>
          <p:cNvPr id="35" name="Text Box 7"/>
          <p:cNvSpPr txBox="1">
            <a:spLocks noChangeArrowheads="1"/>
          </p:cNvSpPr>
          <p:nvPr/>
        </p:nvSpPr>
        <p:spPr bwMode="auto">
          <a:xfrm>
            <a:off x="6705600" y="4302264"/>
            <a:ext cx="256222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dirty="0">
                <a:solidFill>
                  <a:srgbClr val="000000"/>
                </a:solidFill>
                <a:latin typeface="Cambria" pitchFamily="18" charset="0"/>
              </a:rPr>
              <a:t>TỪ TRƯỜNG</a:t>
            </a:r>
          </a:p>
        </p:txBody>
      </p:sp>
      <p:sp>
        <p:nvSpPr>
          <p:cNvPr id="36" name="AutoShape 20"/>
          <p:cNvSpPr>
            <a:spLocks noChangeArrowheads="1"/>
          </p:cNvSpPr>
          <p:nvPr/>
        </p:nvSpPr>
        <p:spPr bwMode="auto">
          <a:xfrm>
            <a:off x="5776284" y="3507740"/>
            <a:ext cx="2565528" cy="705624"/>
          </a:xfrm>
          <a:prstGeom prst="curvedDownArrow">
            <a:avLst>
              <a:gd name="adj1" fmla="val 54291"/>
              <a:gd name="adj2" fmla="val 129912"/>
              <a:gd name="adj3" fmla="val 32477"/>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000">
              <a:latin typeface="Cambria" pitchFamily="18" charset="0"/>
            </a:endParaRPr>
          </a:p>
        </p:txBody>
      </p:sp>
      <p:sp>
        <p:nvSpPr>
          <p:cNvPr id="37" name="AutoShape 23"/>
          <p:cNvSpPr>
            <a:spLocks noChangeArrowheads="1"/>
          </p:cNvSpPr>
          <p:nvPr/>
        </p:nvSpPr>
        <p:spPr bwMode="auto">
          <a:xfrm rot="5400000">
            <a:off x="6512051" y="3899528"/>
            <a:ext cx="635333" cy="2690812"/>
          </a:xfrm>
          <a:prstGeom prst="curvedLeftArrow">
            <a:avLst>
              <a:gd name="adj1" fmla="val 67637"/>
              <a:gd name="adj2" fmla="val 149550"/>
              <a:gd name="adj3" fmla="val 33333"/>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000">
              <a:latin typeface="Cambria" pitchFamily="18" charset="0"/>
            </a:endParaRPr>
          </a:p>
        </p:txBody>
      </p:sp>
      <p:sp>
        <p:nvSpPr>
          <p:cNvPr id="38" name="Text Box 25"/>
          <p:cNvSpPr txBox="1">
            <a:spLocks noChangeArrowheads="1"/>
          </p:cNvSpPr>
          <p:nvPr/>
        </p:nvSpPr>
        <p:spPr bwMode="auto">
          <a:xfrm>
            <a:off x="6789152" y="4864939"/>
            <a:ext cx="7038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6851811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heel(1)">
                                      <p:cBhvr>
                                        <p:cTn id="22" dur="2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3" grpId="0"/>
      <p:bldP spid="34" grpId="0"/>
      <p:bldP spid="35" grpId="0"/>
      <p:bldP spid="36" grpId="0" animBg="1"/>
      <p:bldP spid="37" grpId="0" animBg="1"/>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noGrp="1"/>
          </p:cNvSpPr>
          <p:nvPr>
            <p:ph type="title"/>
          </p:nvPr>
        </p:nvSpPr>
        <p:spPr>
          <a:xfrm>
            <a:off x="36004" y="0"/>
            <a:ext cx="9144000" cy="1143000"/>
          </a:xfrm>
          <a:prstGeom prst="rect">
            <a:avLst/>
          </a:prstGeom>
        </p:spPr>
        <p:txBody>
          <a:bodyPr vert="horz" anchor="ct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1" dirty="0" smtClean="0">
                <a:latin typeface="Times New Roman" pitchFamily="18" charset="0"/>
                <a:ea typeface="Tahoma" pitchFamily="34" charset="0"/>
                <a:cs typeface="Times New Roman" pitchFamily="18" charset="0"/>
              </a:rPr>
              <a:t>* </a:t>
            </a:r>
            <a:r>
              <a:rPr lang="en-US" sz="4000" b="1" dirty="0" smtClean="0">
                <a:latin typeface="Times New Roman" pitchFamily="18" charset="0"/>
                <a:ea typeface="Tahoma" pitchFamily="34" charset="0"/>
                <a:cs typeface="Times New Roman" pitchFamily="18" charset="0"/>
              </a:rPr>
              <a:t>CÁC CÁCH LÀM BIẾN ĐỔI TỪ THÔNG</a:t>
            </a:r>
            <a:endParaRPr kumimoji="0" lang="vi-VN" sz="4000" b="1" i="0" u="none" strike="noStrike" kern="1200" cap="all" spc="0" normalizeH="0" baseline="0" noProof="0" dirty="0" smtClean="0">
              <a:ln>
                <a:noFill/>
              </a:ln>
              <a:effectLst>
                <a:reflection blurRad="12700" stA="48000" endA="300" endPos="55000" dir="5400000" sy="-90000" algn="bl" rotWithShape="0"/>
              </a:effectLst>
              <a:uLnTx/>
              <a:uFillTx/>
              <a:latin typeface="Times New Roman" pitchFamily="18" charset="0"/>
              <a:ea typeface="Tahoma" pitchFamily="34" charset="0"/>
              <a:cs typeface="Times New Roman" pitchFamily="18" charset="0"/>
            </a:endParaRPr>
          </a:p>
        </p:txBody>
      </p:sp>
      <p:pic>
        <p:nvPicPr>
          <p:cNvPr id="4" name="Picture 27" descr="Picture5"/>
          <p:cNvPicPr>
            <a:picLocks noGrp="1" noChangeAspect="1" noChangeArrowheads="1"/>
          </p:cNvPicPr>
          <p:nvPr>
            <p:ph idx="1"/>
          </p:nvPr>
        </p:nvPicPr>
        <p:blipFill>
          <a:blip r:embed="rId3" cstate="print"/>
          <a:srcRect/>
          <a:stretch>
            <a:fillRect/>
          </a:stretch>
        </p:blipFill>
        <p:spPr bwMode="auto">
          <a:xfrm>
            <a:off x="-108520" y="4221327"/>
            <a:ext cx="1905000" cy="1655763"/>
          </a:xfrm>
          <a:prstGeom prst="rect">
            <a:avLst/>
          </a:prstGeom>
          <a:noFill/>
        </p:spPr>
      </p:pic>
      <p:sp>
        <p:nvSpPr>
          <p:cNvPr id="6" name="Cloud 5"/>
          <p:cNvSpPr/>
          <p:nvPr/>
        </p:nvSpPr>
        <p:spPr>
          <a:xfrm>
            <a:off x="1007604" y="1052736"/>
            <a:ext cx="5544616" cy="2448272"/>
          </a:xfrm>
          <a:prstGeom prst="cloud">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prstClr val="black"/>
                </a:solidFill>
                <a:latin typeface="Times New Roman" pitchFamily="18" charset="0"/>
                <a:ea typeface="Tahoma" pitchFamily="34" charset="0"/>
                <a:cs typeface="Times New Roman" pitchFamily="18" charset="0"/>
              </a:rPr>
              <a:t>Có</a:t>
            </a:r>
            <a:r>
              <a:rPr lang="en-US" sz="3200" b="1" dirty="0" smtClean="0">
                <a:solidFill>
                  <a:prstClr val="black"/>
                </a:solidFill>
                <a:latin typeface="Times New Roman" pitchFamily="18" charset="0"/>
                <a:ea typeface="Tahoma" pitchFamily="34" charset="0"/>
                <a:cs typeface="Times New Roman" pitchFamily="18" charset="0"/>
              </a:rPr>
              <a:t> </a:t>
            </a:r>
            <a:r>
              <a:rPr lang="en-US" sz="3200" b="1" dirty="0" err="1" smtClean="0">
                <a:solidFill>
                  <a:prstClr val="black"/>
                </a:solidFill>
                <a:latin typeface="Times New Roman" pitchFamily="18" charset="0"/>
                <a:ea typeface="Tahoma" pitchFamily="34" charset="0"/>
                <a:cs typeface="Times New Roman" pitchFamily="18" charset="0"/>
              </a:rPr>
              <a:t>thể</a:t>
            </a:r>
            <a:r>
              <a:rPr lang="en-US" sz="3200" b="1" dirty="0" smtClean="0">
                <a:solidFill>
                  <a:prstClr val="black"/>
                </a:solidFill>
                <a:latin typeface="Times New Roman" pitchFamily="18" charset="0"/>
                <a:ea typeface="Tahoma" pitchFamily="34" charset="0"/>
                <a:cs typeface="Times New Roman" pitchFamily="18" charset="0"/>
              </a:rPr>
              <a:t> </a:t>
            </a:r>
            <a:r>
              <a:rPr lang="en-US" sz="3200" b="1" dirty="0" err="1" smtClean="0">
                <a:solidFill>
                  <a:prstClr val="black"/>
                </a:solidFill>
                <a:latin typeface="Times New Roman" pitchFamily="18" charset="0"/>
                <a:ea typeface="Tahoma" pitchFamily="34" charset="0"/>
                <a:cs typeface="Times New Roman" pitchFamily="18" charset="0"/>
              </a:rPr>
              <a:t>thay</a:t>
            </a:r>
            <a:r>
              <a:rPr lang="en-US" sz="3200" b="1" dirty="0" smtClean="0">
                <a:solidFill>
                  <a:prstClr val="black"/>
                </a:solidFill>
                <a:latin typeface="Times New Roman" pitchFamily="18" charset="0"/>
                <a:ea typeface="Tahoma" pitchFamily="34" charset="0"/>
                <a:cs typeface="Times New Roman" pitchFamily="18" charset="0"/>
              </a:rPr>
              <a:t> </a:t>
            </a:r>
            <a:r>
              <a:rPr lang="en-US" sz="3200" b="1" dirty="0" err="1" smtClean="0">
                <a:solidFill>
                  <a:prstClr val="black"/>
                </a:solidFill>
                <a:latin typeface="Times New Roman" pitchFamily="18" charset="0"/>
                <a:ea typeface="Tahoma" pitchFamily="34" charset="0"/>
                <a:cs typeface="Times New Roman" pitchFamily="18" charset="0"/>
              </a:rPr>
              <a:t>đổi</a:t>
            </a:r>
            <a:r>
              <a:rPr lang="en-US" sz="3200" b="1" dirty="0" smtClean="0">
                <a:solidFill>
                  <a:prstClr val="black"/>
                </a:solidFill>
                <a:latin typeface="Times New Roman" pitchFamily="18" charset="0"/>
                <a:ea typeface="Tahoma" pitchFamily="34" charset="0"/>
                <a:cs typeface="Times New Roman" pitchFamily="18" charset="0"/>
              </a:rPr>
              <a:t> </a:t>
            </a:r>
            <a:r>
              <a:rPr lang="en-US" sz="3200" b="1" dirty="0" err="1" smtClean="0">
                <a:solidFill>
                  <a:prstClr val="black"/>
                </a:solidFill>
                <a:latin typeface="Times New Roman" pitchFamily="18" charset="0"/>
                <a:ea typeface="Tahoma" pitchFamily="34" charset="0"/>
                <a:cs typeface="Times New Roman" pitchFamily="18" charset="0"/>
              </a:rPr>
              <a:t>từ</a:t>
            </a:r>
            <a:r>
              <a:rPr lang="en-US" sz="3200" b="1" dirty="0" smtClean="0">
                <a:solidFill>
                  <a:prstClr val="black"/>
                </a:solidFill>
                <a:latin typeface="Times New Roman" pitchFamily="18" charset="0"/>
                <a:ea typeface="Tahoma" pitchFamily="34" charset="0"/>
                <a:cs typeface="Times New Roman" pitchFamily="18" charset="0"/>
              </a:rPr>
              <a:t> </a:t>
            </a:r>
            <a:r>
              <a:rPr lang="en-US" sz="3200" b="1" dirty="0" err="1" smtClean="0">
                <a:solidFill>
                  <a:prstClr val="black"/>
                </a:solidFill>
                <a:latin typeface="Times New Roman" pitchFamily="18" charset="0"/>
                <a:ea typeface="Tahoma" pitchFamily="34" charset="0"/>
                <a:cs typeface="Times New Roman" pitchFamily="18" charset="0"/>
              </a:rPr>
              <a:t>thông</a:t>
            </a:r>
            <a:r>
              <a:rPr lang="en-US" sz="3200" b="1" dirty="0" smtClean="0">
                <a:solidFill>
                  <a:prstClr val="black"/>
                </a:solidFill>
                <a:latin typeface="Times New Roman" pitchFamily="18" charset="0"/>
                <a:ea typeface="Tahoma" pitchFamily="34" charset="0"/>
                <a:cs typeface="Times New Roman" pitchFamily="18" charset="0"/>
              </a:rPr>
              <a:t> </a:t>
            </a:r>
            <a:r>
              <a:rPr lang="en-US" sz="3200" b="1" dirty="0" err="1" smtClean="0">
                <a:solidFill>
                  <a:prstClr val="black"/>
                </a:solidFill>
                <a:latin typeface="Times New Roman" pitchFamily="18" charset="0"/>
                <a:ea typeface="Tahoma" pitchFamily="34" charset="0"/>
                <a:cs typeface="Times New Roman" pitchFamily="18" charset="0"/>
              </a:rPr>
              <a:t>bằng</a:t>
            </a:r>
            <a:r>
              <a:rPr lang="en-US" sz="3200" b="1" dirty="0" smtClean="0">
                <a:solidFill>
                  <a:prstClr val="black"/>
                </a:solidFill>
                <a:latin typeface="Times New Roman" pitchFamily="18" charset="0"/>
                <a:ea typeface="Tahoma" pitchFamily="34" charset="0"/>
                <a:cs typeface="Times New Roman" pitchFamily="18" charset="0"/>
              </a:rPr>
              <a:t> </a:t>
            </a:r>
            <a:r>
              <a:rPr lang="en-US" sz="3200" b="1" dirty="0" err="1" smtClean="0">
                <a:solidFill>
                  <a:prstClr val="black"/>
                </a:solidFill>
                <a:latin typeface="Times New Roman" pitchFamily="18" charset="0"/>
                <a:ea typeface="Tahoma" pitchFamily="34" charset="0"/>
                <a:cs typeface="Times New Roman" pitchFamily="18" charset="0"/>
              </a:rPr>
              <a:t>cách</a:t>
            </a:r>
            <a:r>
              <a:rPr lang="en-US" sz="3200" b="1" dirty="0" smtClean="0">
                <a:solidFill>
                  <a:prstClr val="black"/>
                </a:solidFill>
                <a:latin typeface="Times New Roman" pitchFamily="18" charset="0"/>
                <a:ea typeface="Tahoma" pitchFamily="34" charset="0"/>
                <a:cs typeface="Times New Roman" pitchFamily="18" charset="0"/>
              </a:rPr>
              <a:t> </a:t>
            </a:r>
            <a:r>
              <a:rPr lang="en-US" sz="3200" b="1" dirty="0" err="1" smtClean="0">
                <a:solidFill>
                  <a:prstClr val="black"/>
                </a:solidFill>
                <a:latin typeface="Times New Roman" pitchFamily="18" charset="0"/>
                <a:ea typeface="Tahoma" pitchFamily="34" charset="0"/>
                <a:cs typeface="Times New Roman" pitchFamily="18" charset="0"/>
              </a:rPr>
              <a:t>nào</a:t>
            </a:r>
            <a:r>
              <a:rPr lang="en-US" sz="3200" b="1" dirty="0" smtClean="0">
                <a:solidFill>
                  <a:prstClr val="black"/>
                </a:solidFill>
                <a:latin typeface="Times New Roman" pitchFamily="18" charset="0"/>
                <a:ea typeface="Tahoma" pitchFamily="34" charset="0"/>
                <a:cs typeface="Times New Roman" pitchFamily="18" charset="0"/>
              </a:rPr>
              <a:t>?</a:t>
            </a:r>
            <a:endParaRPr lang="vi-VN" sz="3200" b="1" dirty="0">
              <a:solidFill>
                <a:prstClr val="black"/>
              </a:solidFill>
              <a:latin typeface="Times New Roman" pitchFamily="18" charset="0"/>
              <a:ea typeface="Tahoma" pitchFamily="34" charset="0"/>
              <a:cs typeface="Times New Roman" pitchFamily="18" charset="0"/>
            </a:endParaRPr>
          </a:p>
        </p:txBody>
      </p:sp>
      <p:sp>
        <p:nvSpPr>
          <p:cNvPr id="7" name="Oval 6"/>
          <p:cNvSpPr/>
          <p:nvPr/>
        </p:nvSpPr>
        <p:spPr>
          <a:xfrm>
            <a:off x="1619672" y="4077072"/>
            <a:ext cx="360040" cy="28803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8" name="Oval 7"/>
          <p:cNvSpPr/>
          <p:nvPr/>
        </p:nvSpPr>
        <p:spPr>
          <a:xfrm>
            <a:off x="2308660" y="3399656"/>
            <a:ext cx="360040" cy="36004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aphicFrame>
        <p:nvGraphicFramePr>
          <p:cNvPr id="20488" name="Object 8"/>
          <p:cNvGraphicFramePr>
            <a:graphicFrameLocks noChangeAspect="1"/>
          </p:cNvGraphicFramePr>
          <p:nvPr>
            <p:extLst>
              <p:ext uri="{D42A27DB-BD31-4B8C-83A1-F6EECF244321}">
                <p14:modId xmlns:p14="http://schemas.microsoft.com/office/powerpoint/2010/main" val="1704387404"/>
              </p:ext>
            </p:extLst>
          </p:nvPr>
        </p:nvGraphicFramePr>
        <p:xfrm>
          <a:off x="2051720" y="4631052"/>
          <a:ext cx="2416465" cy="504056"/>
        </p:xfrm>
        <a:graphic>
          <a:graphicData uri="http://schemas.openxmlformats.org/presentationml/2006/ole">
            <mc:AlternateContent xmlns:mc="http://schemas.openxmlformats.org/markup-compatibility/2006">
              <mc:Choice xmlns:v="urn:schemas-microsoft-com:vml" Requires="v">
                <p:oleObj spid="_x0000_s9294" name="Equation" r:id="rId4" imgW="850531" imgH="177723" progId="Equation.DSMT4">
                  <p:embed/>
                </p:oleObj>
              </mc:Choice>
              <mc:Fallback>
                <p:oleObj name="Equation" r:id="rId4" imgW="850531" imgH="177723"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4631052"/>
                        <a:ext cx="2416465"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
          <p:cNvGrpSpPr/>
          <p:nvPr/>
        </p:nvGrpSpPr>
        <p:grpSpPr>
          <a:xfrm>
            <a:off x="5796136" y="3759696"/>
            <a:ext cx="3600400" cy="2246769"/>
            <a:chOff x="5796136" y="3759696"/>
            <a:chExt cx="3600400" cy="2246769"/>
          </a:xfrm>
        </p:grpSpPr>
        <p:sp>
          <p:nvSpPr>
            <p:cNvPr id="20" name="TextBox 19"/>
            <p:cNvSpPr txBox="1"/>
            <p:nvPr/>
          </p:nvSpPr>
          <p:spPr>
            <a:xfrm>
              <a:off x="5796136" y="3759696"/>
              <a:ext cx="3600400" cy="2246769"/>
            </a:xfrm>
            <a:prstGeom prst="rect">
              <a:avLst/>
            </a:prstGeom>
            <a:noFill/>
          </p:spPr>
          <p:txBody>
            <a:bodyPr wrap="square" rtlCol="0">
              <a:spAutoFit/>
            </a:bodyPr>
            <a:lstStyle/>
            <a:p>
              <a:r>
                <a:rPr lang="en-US" sz="2800" b="1" dirty="0" smtClean="0">
                  <a:solidFill>
                    <a:prstClr val="black"/>
                  </a:solidFill>
                  <a:latin typeface="Times New Roman" pitchFamily="18" charset="0"/>
                  <a:ea typeface="Tahoma" pitchFamily="34" charset="0"/>
                  <a:cs typeface="Times New Roman" pitchFamily="18" charset="0"/>
                </a:rPr>
                <a:t>+ </a:t>
              </a:r>
              <a:r>
                <a:rPr lang="en-US" sz="2800" b="1" dirty="0" err="1" smtClean="0">
                  <a:solidFill>
                    <a:prstClr val="black"/>
                  </a:solidFill>
                  <a:latin typeface="Times New Roman" pitchFamily="18" charset="0"/>
                  <a:ea typeface="Tahoma" pitchFamily="34" charset="0"/>
                  <a:cs typeface="Times New Roman" pitchFamily="18" charset="0"/>
                </a:rPr>
                <a:t>Chỉ</a:t>
              </a:r>
              <a:r>
                <a:rPr lang="en-US" sz="2800" b="1" dirty="0" smtClean="0">
                  <a:solidFill>
                    <a:prstClr val="black"/>
                  </a:solidFill>
                  <a:latin typeface="Times New Roman" pitchFamily="18" charset="0"/>
                  <a:ea typeface="Tahoma" pitchFamily="34" charset="0"/>
                  <a:cs typeface="Times New Roman" pitchFamily="18" charset="0"/>
                </a:rPr>
                <a:t> </a:t>
              </a:r>
              <a:r>
                <a:rPr lang="en-US" sz="2800" b="1" dirty="0" err="1" smtClean="0">
                  <a:solidFill>
                    <a:prstClr val="black"/>
                  </a:solidFill>
                  <a:latin typeface="Times New Roman" pitchFamily="18" charset="0"/>
                  <a:ea typeface="Tahoma" pitchFamily="34" charset="0"/>
                  <a:cs typeface="Times New Roman" pitchFamily="18" charset="0"/>
                </a:rPr>
                <a:t>thay</a:t>
              </a:r>
              <a:r>
                <a:rPr lang="en-US" sz="2800" b="1" dirty="0" smtClean="0">
                  <a:solidFill>
                    <a:prstClr val="black"/>
                  </a:solidFill>
                  <a:latin typeface="Times New Roman" pitchFamily="18" charset="0"/>
                  <a:ea typeface="Tahoma" pitchFamily="34" charset="0"/>
                  <a:cs typeface="Times New Roman" pitchFamily="18" charset="0"/>
                </a:rPr>
                <a:t> </a:t>
              </a:r>
              <a:r>
                <a:rPr lang="en-US" sz="2800" b="1" dirty="0" err="1" smtClean="0">
                  <a:solidFill>
                    <a:prstClr val="black"/>
                  </a:solidFill>
                  <a:latin typeface="Times New Roman" pitchFamily="18" charset="0"/>
                  <a:ea typeface="Tahoma" pitchFamily="34" charset="0"/>
                  <a:cs typeface="Times New Roman" pitchFamily="18" charset="0"/>
                </a:rPr>
                <a:t>đổi</a:t>
              </a:r>
              <a:r>
                <a:rPr lang="en-US" sz="2800" b="1" dirty="0" smtClean="0">
                  <a:solidFill>
                    <a:prstClr val="black"/>
                  </a:solidFill>
                  <a:latin typeface="Times New Roman" pitchFamily="18" charset="0"/>
                  <a:ea typeface="Tahoma" pitchFamily="34" charset="0"/>
                  <a:cs typeface="Times New Roman" pitchFamily="18" charset="0"/>
                </a:rPr>
                <a:t> B</a:t>
              </a:r>
              <a:br>
                <a:rPr lang="en-US" sz="2800" b="1" dirty="0" smtClean="0">
                  <a:solidFill>
                    <a:prstClr val="black"/>
                  </a:solidFill>
                  <a:latin typeface="Times New Roman" pitchFamily="18" charset="0"/>
                  <a:ea typeface="Tahoma" pitchFamily="34" charset="0"/>
                  <a:cs typeface="Times New Roman" pitchFamily="18" charset="0"/>
                </a:rPr>
              </a:br>
              <a:r>
                <a:rPr lang="en-US" sz="2800" b="1" dirty="0" smtClean="0">
                  <a:solidFill>
                    <a:prstClr val="black"/>
                  </a:solidFill>
                  <a:latin typeface="Times New Roman" pitchFamily="18" charset="0"/>
                  <a:ea typeface="Tahoma" pitchFamily="34" charset="0"/>
                  <a:cs typeface="Times New Roman" pitchFamily="18" charset="0"/>
                </a:rPr>
                <a:t>+ </a:t>
              </a:r>
              <a:r>
                <a:rPr lang="en-US" sz="2800" b="1" dirty="0" err="1" smtClean="0">
                  <a:solidFill>
                    <a:prstClr val="black"/>
                  </a:solidFill>
                  <a:latin typeface="Times New Roman" pitchFamily="18" charset="0"/>
                  <a:ea typeface="Tahoma" pitchFamily="34" charset="0"/>
                  <a:cs typeface="Times New Roman" pitchFamily="18" charset="0"/>
                </a:rPr>
                <a:t>Chỉ</a:t>
              </a:r>
              <a:r>
                <a:rPr lang="en-US" sz="2800" b="1" dirty="0" smtClean="0">
                  <a:solidFill>
                    <a:prstClr val="black"/>
                  </a:solidFill>
                  <a:latin typeface="Times New Roman" pitchFamily="18" charset="0"/>
                  <a:ea typeface="Tahoma" pitchFamily="34" charset="0"/>
                  <a:cs typeface="Times New Roman" pitchFamily="18" charset="0"/>
                </a:rPr>
                <a:t> </a:t>
              </a:r>
              <a:r>
                <a:rPr lang="en-US" sz="2800" b="1" dirty="0" err="1" smtClean="0">
                  <a:solidFill>
                    <a:prstClr val="black"/>
                  </a:solidFill>
                  <a:latin typeface="Times New Roman" pitchFamily="18" charset="0"/>
                  <a:ea typeface="Tahoma" pitchFamily="34" charset="0"/>
                  <a:cs typeface="Times New Roman" pitchFamily="18" charset="0"/>
                </a:rPr>
                <a:t>thay</a:t>
              </a:r>
              <a:r>
                <a:rPr lang="en-US" sz="2800" b="1" dirty="0" smtClean="0">
                  <a:solidFill>
                    <a:prstClr val="black"/>
                  </a:solidFill>
                  <a:latin typeface="Times New Roman" pitchFamily="18" charset="0"/>
                  <a:ea typeface="Tahoma" pitchFamily="34" charset="0"/>
                  <a:cs typeface="Times New Roman" pitchFamily="18" charset="0"/>
                </a:rPr>
                <a:t> </a:t>
              </a:r>
              <a:r>
                <a:rPr lang="en-US" sz="2800" b="1" dirty="0" err="1" smtClean="0">
                  <a:solidFill>
                    <a:prstClr val="black"/>
                  </a:solidFill>
                  <a:latin typeface="Times New Roman" pitchFamily="18" charset="0"/>
                  <a:ea typeface="Tahoma" pitchFamily="34" charset="0"/>
                  <a:cs typeface="Times New Roman" pitchFamily="18" charset="0"/>
                </a:rPr>
                <a:t>đổi</a:t>
              </a:r>
              <a:r>
                <a:rPr lang="en-US" sz="2800" b="1" dirty="0" smtClean="0">
                  <a:solidFill>
                    <a:prstClr val="black"/>
                  </a:solidFill>
                  <a:latin typeface="Times New Roman" pitchFamily="18" charset="0"/>
                  <a:ea typeface="Tahoma" pitchFamily="34" charset="0"/>
                  <a:cs typeface="Times New Roman" pitchFamily="18" charset="0"/>
                </a:rPr>
                <a:t> S</a:t>
              </a:r>
            </a:p>
            <a:p>
              <a:r>
                <a:rPr lang="en-US" sz="2800" b="1" dirty="0" smtClean="0">
                  <a:solidFill>
                    <a:prstClr val="black"/>
                  </a:solidFill>
                  <a:latin typeface="Times New Roman" pitchFamily="18" charset="0"/>
                  <a:ea typeface="Tahoma" pitchFamily="34" charset="0"/>
                  <a:cs typeface="Times New Roman" pitchFamily="18" charset="0"/>
                </a:rPr>
                <a:t>+ </a:t>
              </a:r>
              <a:r>
                <a:rPr lang="en-US" sz="2800" b="1" dirty="0" err="1" smtClean="0">
                  <a:solidFill>
                    <a:prstClr val="black"/>
                  </a:solidFill>
                  <a:latin typeface="Times New Roman" pitchFamily="18" charset="0"/>
                  <a:ea typeface="Tahoma" pitchFamily="34" charset="0"/>
                  <a:cs typeface="Times New Roman" pitchFamily="18" charset="0"/>
                </a:rPr>
                <a:t>Chỉ</a:t>
              </a:r>
              <a:r>
                <a:rPr lang="en-US" sz="2800" b="1" dirty="0" smtClean="0">
                  <a:solidFill>
                    <a:prstClr val="black"/>
                  </a:solidFill>
                  <a:latin typeface="Times New Roman" pitchFamily="18" charset="0"/>
                  <a:ea typeface="Tahoma" pitchFamily="34" charset="0"/>
                  <a:cs typeface="Times New Roman" pitchFamily="18" charset="0"/>
                </a:rPr>
                <a:t> </a:t>
              </a:r>
              <a:r>
                <a:rPr lang="en-US" sz="2800" b="1" dirty="0" err="1" smtClean="0">
                  <a:solidFill>
                    <a:prstClr val="black"/>
                  </a:solidFill>
                  <a:latin typeface="Times New Roman" pitchFamily="18" charset="0"/>
                  <a:ea typeface="Tahoma" pitchFamily="34" charset="0"/>
                  <a:cs typeface="Times New Roman" pitchFamily="18" charset="0"/>
                </a:rPr>
                <a:t>thay</a:t>
              </a:r>
              <a:r>
                <a:rPr lang="en-US" sz="2800" b="1" dirty="0" smtClean="0">
                  <a:solidFill>
                    <a:prstClr val="black"/>
                  </a:solidFill>
                  <a:latin typeface="Times New Roman" pitchFamily="18" charset="0"/>
                  <a:ea typeface="Tahoma" pitchFamily="34" charset="0"/>
                  <a:cs typeface="Times New Roman" pitchFamily="18" charset="0"/>
                </a:rPr>
                <a:t> </a:t>
              </a:r>
              <a:r>
                <a:rPr lang="en-US" sz="2800" b="1" dirty="0" err="1" smtClean="0">
                  <a:solidFill>
                    <a:prstClr val="black"/>
                  </a:solidFill>
                  <a:latin typeface="Times New Roman" pitchFamily="18" charset="0"/>
                  <a:ea typeface="Tahoma" pitchFamily="34" charset="0"/>
                  <a:cs typeface="Times New Roman" pitchFamily="18" charset="0"/>
                </a:rPr>
                <a:t>đổi</a:t>
              </a:r>
              <a:r>
                <a:rPr lang="en-US" sz="2800" b="1" dirty="0" smtClean="0">
                  <a:solidFill>
                    <a:prstClr val="black"/>
                  </a:solidFill>
                  <a:latin typeface="Times New Roman" pitchFamily="18" charset="0"/>
                  <a:ea typeface="Tahoma" pitchFamily="34" charset="0"/>
                  <a:cs typeface="Times New Roman" pitchFamily="18" charset="0"/>
                </a:rPr>
                <a:t/>
              </a:r>
              <a:br>
                <a:rPr lang="en-US" sz="2800" b="1" dirty="0" smtClean="0">
                  <a:solidFill>
                    <a:prstClr val="black"/>
                  </a:solidFill>
                  <a:latin typeface="Times New Roman" pitchFamily="18" charset="0"/>
                  <a:ea typeface="Tahoma" pitchFamily="34" charset="0"/>
                  <a:cs typeface="Times New Roman" pitchFamily="18" charset="0"/>
                </a:rPr>
              </a:br>
              <a:r>
                <a:rPr lang="en-US" sz="2800" b="1" dirty="0" smtClean="0">
                  <a:solidFill>
                    <a:prstClr val="black"/>
                  </a:solidFill>
                  <a:latin typeface="Times New Roman" pitchFamily="18" charset="0"/>
                  <a:ea typeface="Tahoma" pitchFamily="34" charset="0"/>
                  <a:cs typeface="Times New Roman" pitchFamily="18" charset="0"/>
                </a:rPr>
                <a:t>+ </a:t>
              </a:r>
              <a:r>
                <a:rPr lang="en-US" sz="2800" b="1" dirty="0" err="1" smtClean="0">
                  <a:solidFill>
                    <a:prstClr val="black"/>
                  </a:solidFill>
                  <a:latin typeface="Times New Roman" pitchFamily="18" charset="0"/>
                  <a:ea typeface="Tahoma" pitchFamily="34" charset="0"/>
                  <a:cs typeface="Times New Roman" pitchFamily="18" charset="0"/>
                </a:rPr>
                <a:t>Thay</a:t>
              </a:r>
              <a:r>
                <a:rPr lang="en-US" sz="2800" b="1" dirty="0" smtClean="0">
                  <a:solidFill>
                    <a:prstClr val="black"/>
                  </a:solidFill>
                  <a:latin typeface="Times New Roman" pitchFamily="18" charset="0"/>
                  <a:ea typeface="Tahoma" pitchFamily="34" charset="0"/>
                  <a:cs typeface="Times New Roman" pitchFamily="18" charset="0"/>
                </a:rPr>
                <a:t> </a:t>
              </a:r>
              <a:r>
                <a:rPr lang="en-US" sz="2800" b="1" dirty="0" err="1" smtClean="0">
                  <a:solidFill>
                    <a:prstClr val="black"/>
                  </a:solidFill>
                  <a:latin typeface="Times New Roman" pitchFamily="18" charset="0"/>
                  <a:ea typeface="Tahoma" pitchFamily="34" charset="0"/>
                  <a:cs typeface="Times New Roman" pitchFamily="18" charset="0"/>
                </a:rPr>
                <a:t>đổi</a:t>
              </a:r>
              <a:r>
                <a:rPr lang="en-US" sz="2800" b="1" dirty="0" smtClean="0">
                  <a:solidFill>
                    <a:prstClr val="black"/>
                  </a:solidFill>
                  <a:latin typeface="Times New Roman" pitchFamily="18" charset="0"/>
                  <a:ea typeface="Tahoma" pitchFamily="34" charset="0"/>
                  <a:cs typeface="Times New Roman" pitchFamily="18" charset="0"/>
                </a:rPr>
                <a:t>  B,S,</a:t>
              </a:r>
            </a:p>
            <a:p>
              <a:r>
                <a:rPr lang="en-US" sz="2800" b="1" dirty="0" smtClean="0">
                  <a:solidFill>
                    <a:prstClr val="black"/>
                  </a:solidFill>
                  <a:latin typeface="Times New Roman" pitchFamily="18" charset="0"/>
                  <a:ea typeface="Tahoma" pitchFamily="34" charset="0"/>
                  <a:cs typeface="Times New Roman" pitchFamily="18" charset="0"/>
                </a:rPr>
                <a:t>1 </a:t>
              </a:r>
              <a:r>
                <a:rPr lang="en-US" sz="2800" b="1" dirty="0" err="1" smtClean="0">
                  <a:solidFill>
                    <a:prstClr val="black"/>
                  </a:solidFill>
                  <a:latin typeface="Times New Roman" pitchFamily="18" charset="0"/>
                  <a:ea typeface="Tahoma" pitchFamily="34" charset="0"/>
                  <a:cs typeface="Times New Roman" pitchFamily="18" charset="0"/>
                </a:rPr>
                <a:t>cách</a:t>
              </a:r>
              <a:r>
                <a:rPr lang="en-US" sz="2800" b="1" dirty="0" smtClean="0">
                  <a:solidFill>
                    <a:prstClr val="black"/>
                  </a:solidFill>
                  <a:latin typeface="Times New Roman" pitchFamily="18" charset="0"/>
                  <a:ea typeface="Tahoma" pitchFamily="34" charset="0"/>
                  <a:cs typeface="Times New Roman" pitchFamily="18" charset="0"/>
                </a:rPr>
                <a:t> </a:t>
              </a:r>
              <a:r>
                <a:rPr lang="en-US" sz="2800" b="1" dirty="0" err="1" smtClean="0">
                  <a:solidFill>
                    <a:prstClr val="black"/>
                  </a:solidFill>
                  <a:latin typeface="Times New Roman" pitchFamily="18" charset="0"/>
                  <a:ea typeface="Tahoma" pitchFamily="34" charset="0"/>
                  <a:cs typeface="Times New Roman" pitchFamily="18" charset="0"/>
                </a:rPr>
                <a:t>hợp</a:t>
              </a:r>
              <a:r>
                <a:rPr lang="en-US" sz="2800" b="1" dirty="0" smtClean="0">
                  <a:solidFill>
                    <a:prstClr val="black"/>
                  </a:solidFill>
                  <a:latin typeface="Times New Roman" pitchFamily="18" charset="0"/>
                  <a:ea typeface="Tahoma" pitchFamily="34" charset="0"/>
                  <a:cs typeface="Times New Roman" pitchFamily="18" charset="0"/>
                </a:rPr>
                <a:t> </a:t>
              </a:r>
              <a:r>
                <a:rPr lang="en-US" sz="2800" b="1" dirty="0" err="1" smtClean="0">
                  <a:solidFill>
                    <a:prstClr val="black"/>
                  </a:solidFill>
                  <a:latin typeface="Times New Roman" pitchFamily="18" charset="0"/>
                  <a:ea typeface="Tahoma" pitchFamily="34" charset="0"/>
                  <a:cs typeface="Times New Roman" pitchFamily="18" charset="0"/>
                </a:rPr>
                <a:t>lí</a:t>
              </a:r>
              <a:r>
                <a:rPr lang="en-US" sz="2800" b="1" dirty="0" smtClean="0">
                  <a:solidFill>
                    <a:prstClr val="black"/>
                  </a:solidFill>
                  <a:latin typeface="Times New Roman" pitchFamily="18" charset="0"/>
                  <a:ea typeface="Tahoma" pitchFamily="34" charset="0"/>
                  <a:cs typeface="Times New Roman" pitchFamily="18" charset="0"/>
                </a:rPr>
                <a:t>  </a:t>
              </a:r>
              <a:endParaRPr lang="vi-VN" sz="2800" b="1" dirty="0">
                <a:solidFill>
                  <a:prstClr val="black"/>
                </a:solidFill>
                <a:latin typeface="Times New Roman" pitchFamily="18" charset="0"/>
                <a:ea typeface="Tahoma" pitchFamily="34" charset="0"/>
                <a:cs typeface="Times New Roman" pitchFamily="18" charset="0"/>
              </a:endParaRPr>
            </a:p>
          </p:txBody>
        </p:sp>
        <p:graphicFrame>
          <p:nvGraphicFramePr>
            <p:cNvPr id="86020" name="Object 4"/>
            <p:cNvGraphicFramePr>
              <a:graphicFrameLocks noChangeAspect="1"/>
            </p:cNvGraphicFramePr>
            <p:nvPr>
              <p:extLst>
                <p:ext uri="{D42A27DB-BD31-4B8C-83A1-F6EECF244321}">
                  <p14:modId xmlns:p14="http://schemas.microsoft.com/office/powerpoint/2010/main" val="1002394277"/>
                </p:ext>
              </p:extLst>
            </p:nvPr>
          </p:nvGraphicFramePr>
          <p:xfrm>
            <a:off x="8244408" y="5085184"/>
            <a:ext cx="792088" cy="465490"/>
          </p:xfrm>
          <a:graphic>
            <a:graphicData uri="http://schemas.openxmlformats.org/presentationml/2006/ole">
              <mc:AlternateContent xmlns:mc="http://schemas.openxmlformats.org/markup-compatibility/2006">
                <mc:Choice xmlns:v="urn:schemas-microsoft-com:vml" Requires="v">
                  <p:oleObj spid="_x0000_s9295" name="Equation" r:id="rId6" imgW="152280" imgH="139680" progId="Equation.DSMT4">
                    <p:embed/>
                  </p:oleObj>
                </mc:Choice>
                <mc:Fallback>
                  <p:oleObj name="Equation" r:id="rId6" imgW="152280" imgH="1396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4408" y="5085184"/>
                          <a:ext cx="792088" cy="465490"/>
                        </a:xfrm>
                        <a:prstGeom prst="rect">
                          <a:avLst/>
                        </a:prstGeom>
                        <a:noFill/>
                        <a:ln>
                          <a:noFill/>
                        </a:ln>
                        <a:effectLst/>
                        <a:extLst/>
                      </p:spPr>
                    </p:pic>
                  </p:oleObj>
                </mc:Fallback>
              </mc:AlternateContent>
            </a:graphicData>
          </a:graphic>
        </p:graphicFrame>
        <p:graphicFrame>
          <p:nvGraphicFramePr>
            <p:cNvPr id="86021" name="Object 5"/>
            <p:cNvGraphicFramePr>
              <a:graphicFrameLocks noChangeAspect="1"/>
            </p:cNvGraphicFramePr>
            <p:nvPr>
              <p:extLst>
                <p:ext uri="{D42A27DB-BD31-4B8C-83A1-F6EECF244321}">
                  <p14:modId xmlns:p14="http://schemas.microsoft.com/office/powerpoint/2010/main" val="4278838470"/>
                </p:ext>
              </p:extLst>
            </p:nvPr>
          </p:nvGraphicFramePr>
          <p:xfrm>
            <a:off x="8172400" y="4667056"/>
            <a:ext cx="792088" cy="432048"/>
          </p:xfrm>
          <a:graphic>
            <a:graphicData uri="http://schemas.openxmlformats.org/presentationml/2006/ole">
              <mc:AlternateContent xmlns:mc="http://schemas.openxmlformats.org/markup-compatibility/2006">
                <mc:Choice xmlns:v="urn:schemas-microsoft-com:vml" Requires="v">
                  <p:oleObj spid="_x0000_s9296" name="Equation" r:id="rId8" imgW="152280" imgH="139680" progId="Equation.DSMT4">
                    <p:embed/>
                  </p:oleObj>
                </mc:Choice>
                <mc:Fallback>
                  <p:oleObj name="Equation" r:id="rId8" imgW="152280" imgH="1396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2400" y="4667056"/>
                          <a:ext cx="792088" cy="432048"/>
                        </a:xfrm>
                        <a:prstGeom prst="rect">
                          <a:avLst/>
                        </a:prstGeom>
                        <a:noFill/>
                        <a:ln>
                          <a:noFill/>
                        </a:ln>
                        <a:effectLst/>
                        <a:extLst/>
                      </p:spPr>
                    </p:pic>
                  </p:oleObj>
                </mc:Fallback>
              </mc:AlternateContent>
            </a:graphicData>
          </a:graphic>
        </p:graphicFrame>
      </p:grpSp>
      <p:graphicFrame>
        <p:nvGraphicFramePr>
          <p:cNvPr id="2" name="Object 1"/>
          <p:cNvGraphicFramePr>
            <a:graphicFrameLocks noChangeAspect="1"/>
          </p:cNvGraphicFramePr>
          <p:nvPr>
            <p:extLst>
              <p:ext uri="{D42A27DB-BD31-4B8C-83A1-F6EECF244321}">
                <p14:modId xmlns:p14="http://schemas.microsoft.com/office/powerpoint/2010/main" val="520132722"/>
              </p:ext>
            </p:extLst>
          </p:nvPr>
        </p:nvGraphicFramePr>
        <p:xfrm>
          <a:off x="4499992" y="4628896"/>
          <a:ext cx="1080120" cy="600304"/>
        </p:xfrm>
        <a:graphic>
          <a:graphicData uri="http://schemas.openxmlformats.org/presentationml/2006/ole">
            <mc:AlternateContent xmlns:mc="http://schemas.openxmlformats.org/markup-compatibility/2006">
              <mc:Choice xmlns:v="urn:schemas-microsoft-com:vml" Requires="v">
                <p:oleObj spid="_x0000_s9297" name="Equation" r:id="rId9" imgW="190440" imgH="152280" progId="Equation.DSMT4">
                  <p:embed/>
                </p:oleObj>
              </mc:Choice>
              <mc:Fallback>
                <p:oleObj name="Equation" r:id="rId9" imgW="190440" imgH="152280" progId="Equation.DSMT4">
                  <p:embed/>
                  <p:pic>
                    <p:nvPicPr>
                      <p:cNvPr id="0" name=""/>
                      <p:cNvPicPr/>
                      <p:nvPr/>
                    </p:nvPicPr>
                    <p:blipFill>
                      <a:blip r:embed="rId10"/>
                      <a:stretch>
                        <a:fillRect/>
                      </a:stretch>
                    </p:blipFill>
                    <p:spPr>
                      <a:xfrm>
                        <a:off x="4499992" y="4628896"/>
                        <a:ext cx="1080120" cy="600304"/>
                      </a:xfrm>
                      <a:prstGeom prst="rect">
                        <a:avLst/>
                      </a:prstGeom>
                    </p:spPr>
                  </p:pic>
                </p:oleObj>
              </mc:Fallback>
            </mc:AlternateContent>
          </a:graphicData>
        </a:graphic>
      </p:graphicFrame>
    </p:spTree>
    <p:extLst>
      <p:ext uri="{BB962C8B-B14F-4D97-AF65-F5344CB8AC3E}">
        <p14:creationId xmlns:p14="http://schemas.microsoft.com/office/powerpoint/2010/main" val="422098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0488"/>
                                        </p:tgtEl>
                                        <p:attrNameLst>
                                          <p:attrName>style.visibility</p:attrName>
                                        </p:attrNameLst>
                                      </p:cBhvr>
                                      <p:to>
                                        <p:strVal val="visible"/>
                                      </p:to>
                                    </p:set>
                                    <p:animEffect transition="in" filter="circle(in)">
                                      <p:cBhvr>
                                        <p:cTn id="26" dur="2000"/>
                                        <p:tgtEl>
                                          <p:spTgt spid="2048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circle(in)">
                                      <p:cBhvr>
                                        <p:cTn id="3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1"/>
          <p:cNvSpPr txBox="1">
            <a:spLocks noChangeArrowheads="1"/>
          </p:cNvSpPr>
          <p:nvPr/>
        </p:nvSpPr>
        <p:spPr bwMode="auto">
          <a:xfrm>
            <a:off x="197224" y="1219200"/>
            <a:ext cx="7620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dirty="0">
                <a:solidFill>
                  <a:srgbClr val="009242"/>
                </a:solidFill>
                <a:effectLst>
                  <a:outerShdw blurRad="38100" dist="38100" dir="2700000" algn="tl">
                    <a:srgbClr val="000000">
                      <a:alpha val="43137"/>
                    </a:srgbClr>
                  </a:outerShdw>
                </a:effectLst>
                <a:latin typeface="Times New Roman" pitchFamily="18" charset="0"/>
                <a:cs typeface="Times New Roman" pitchFamily="18" charset="0"/>
              </a:rPr>
              <a:t>II. HIỆN TƯỢNG CẢM ỨNG ĐIỆN TỪ</a:t>
            </a:r>
          </a:p>
        </p:txBody>
      </p:sp>
      <p:sp>
        <p:nvSpPr>
          <p:cNvPr id="3" name="Text Box 42"/>
          <p:cNvSpPr txBox="1">
            <a:spLocks noChangeArrowheads="1"/>
          </p:cNvSpPr>
          <p:nvPr/>
        </p:nvSpPr>
        <p:spPr bwMode="auto">
          <a:xfrm>
            <a:off x="609599" y="1828800"/>
            <a:ext cx="31690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latin typeface="Times New Roman" pitchFamily="18" charset="0"/>
                <a:cs typeface="Times New Roman" pitchFamily="18" charset="0"/>
              </a:rPr>
              <a:t>1. </a:t>
            </a:r>
            <a:r>
              <a:rPr lang="en-US" sz="2800" dirty="0" err="1">
                <a:latin typeface="Times New Roman" pitchFamily="18" charset="0"/>
                <a:cs typeface="Times New Roman" pitchFamily="18" charset="0"/>
              </a:rPr>
              <a:t>Thí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nghiệm</a:t>
            </a:r>
            <a:r>
              <a:rPr lang="en-US" sz="2800" dirty="0">
                <a:latin typeface="Times New Roman" pitchFamily="18" charset="0"/>
                <a:cs typeface="Times New Roman" pitchFamily="18" charset="0"/>
              </a:rPr>
              <a:t>:</a:t>
            </a:r>
          </a:p>
        </p:txBody>
      </p:sp>
      <p:sp>
        <p:nvSpPr>
          <p:cNvPr id="8" name="Rectangle 4"/>
          <p:cNvSpPr>
            <a:spLocks noChangeArrowheads="1"/>
          </p:cNvSpPr>
          <p:nvPr/>
        </p:nvSpPr>
        <p:spPr bwMode="auto">
          <a:xfrm>
            <a:off x="13447" y="0"/>
            <a:ext cx="9144000" cy="533400"/>
          </a:xfrm>
          <a:prstGeom prst="rect">
            <a:avLst/>
          </a:prstGeom>
          <a:gradFill rotWithShape="1">
            <a:gsLst>
              <a:gs pos="0">
                <a:srgbClr val="0000FF"/>
              </a:gs>
              <a:gs pos="5000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500" b="1" dirty="0" smtClean="0">
                <a:solidFill>
                  <a:schemeClr val="tx2"/>
                </a:solidFill>
                <a:latin typeface="Times New Roman" pitchFamily="18" charset="0"/>
                <a:cs typeface="Times New Roman" pitchFamily="18" charset="0"/>
              </a:rPr>
              <a:t>BÀI 23: </a:t>
            </a:r>
            <a:r>
              <a:rPr lang="en-US" sz="3500" b="1" dirty="0">
                <a:solidFill>
                  <a:schemeClr val="tx2"/>
                </a:solidFill>
                <a:latin typeface="Times New Roman" pitchFamily="18" charset="0"/>
                <a:cs typeface="Times New Roman" pitchFamily="18" charset="0"/>
              </a:rPr>
              <a:t>TỪ THÔNG. CẢM ỨNG ĐIỆN TỪ</a:t>
            </a:r>
          </a:p>
        </p:txBody>
      </p:sp>
      <p:sp>
        <p:nvSpPr>
          <p:cNvPr id="9" name="Text Box 4"/>
          <p:cNvSpPr txBox="1">
            <a:spLocks noChangeArrowheads="1"/>
          </p:cNvSpPr>
          <p:nvPr/>
        </p:nvSpPr>
        <p:spPr bwMode="auto">
          <a:xfrm>
            <a:off x="197224" y="619164"/>
            <a:ext cx="342900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dirty="0">
                <a:solidFill>
                  <a:srgbClr val="009242"/>
                </a:solidFill>
                <a:effectLst>
                  <a:outerShdw blurRad="38100" dist="38100" dir="2700000" algn="tl">
                    <a:srgbClr val="000000">
                      <a:alpha val="43137"/>
                    </a:srgbClr>
                  </a:outerShdw>
                </a:effectLst>
                <a:latin typeface="Times New Roman" pitchFamily="18" charset="0"/>
                <a:cs typeface="Times New Roman" pitchFamily="18" charset="0"/>
              </a:rPr>
              <a:t>I. TỪ THÔNG</a:t>
            </a:r>
          </a:p>
        </p:txBody>
      </p:sp>
      <p:sp>
        <p:nvSpPr>
          <p:cNvPr id="82" name="Chevron 81">
            <a:hlinkClick r:id="rId2" action="ppaction://hlinkfile"/>
          </p:cNvPr>
          <p:cNvSpPr/>
          <p:nvPr/>
        </p:nvSpPr>
        <p:spPr>
          <a:xfrm>
            <a:off x="228600" y="6248400"/>
            <a:ext cx="315556" cy="2286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213687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4"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circle(in)">
                                      <p:cBhvr>
                                        <p:cTn id="21" dur="3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39" name="Group 138"/>
          <p:cNvGrpSpPr/>
          <p:nvPr/>
        </p:nvGrpSpPr>
        <p:grpSpPr>
          <a:xfrm>
            <a:off x="4149697" y="1346632"/>
            <a:ext cx="4975225" cy="5441950"/>
            <a:chOff x="4139952" y="596007"/>
            <a:chExt cx="4975225" cy="5441950"/>
          </a:xfrm>
        </p:grpSpPr>
        <p:sp>
          <p:nvSpPr>
            <p:cNvPr id="41986" name="Rectangle 2" descr="Medium wood"/>
            <p:cNvSpPr>
              <a:spLocks noChangeArrowheads="1"/>
            </p:cNvSpPr>
            <p:nvPr/>
          </p:nvSpPr>
          <p:spPr bwMode="auto">
            <a:xfrm>
              <a:off x="5533777" y="5549007"/>
              <a:ext cx="2665413" cy="488950"/>
            </a:xfrm>
            <a:prstGeom prst="rect">
              <a:avLst/>
            </a:prstGeom>
            <a:blipFill dpi="0" rotWithShape="1">
              <a:blip r:embed="rId2" cstate="print"/>
              <a:srcRect/>
              <a:tile tx="0" ty="0" sx="100000" sy="100000" flip="none" algn="tl"/>
            </a:blip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996633"/>
              </a:extrusionClr>
            </a:sp3d>
          </p:spPr>
          <p:txBody>
            <a:bodyPr wrap="none" anchor="ctr">
              <a:flatTx/>
            </a:bodyPr>
            <a:lstStyle/>
            <a:p>
              <a:endParaRPr lang="en-US">
                <a:solidFill>
                  <a:prstClr val="black"/>
                </a:solidFill>
              </a:endParaRPr>
            </a:p>
          </p:txBody>
        </p:sp>
        <p:sp>
          <p:nvSpPr>
            <p:cNvPr id="41987" name="AutoShape 3"/>
            <p:cNvSpPr>
              <a:spLocks noChangeArrowheads="1"/>
            </p:cNvSpPr>
            <p:nvPr/>
          </p:nvSpPr>
          <p:spPr bwMode="auto">
            <a:xfrm>
              <a:off x="7126040" y="5652195"/>
              <a:ext cx="184150" cy="1841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12700">
              <a:solidFill>
                <a:srgbClr val="FF3300"/>
              </a:solidFill>
              <a:round/>
              <a:headEnd/>
              <a:tailEnd/>
            </a:ln>
            <a:effectLst/>
          </p:spPr>
          <p:txBody>
            <a:bodyPr wrap="none" anchor="ctr"/>
            <a:lstStyle/>
            <a:p>
              <a:endParaRPr lang="en-US">
                <a:solidFill>
                  <a:prstClr val="black"/>
                </a:solidFill>
              </a:endParaRPr>
            </a:p>
          </p:txBody>
        </p:sp>
        <p:sp>
          <p:nvSpPr>
            <p:cNvPr id="41988" name="AutoShape 4"/>
            <p:cNvSpPr>
              <a:spLocks noChangeArrowheads="1"/>
            </p:cNvSpPr>
            <p:nvPr/>
          </p:nvSpPr>
          <p:spPr bwMode="auto">
            <a:xfrm>
              <a:off x="6408490" y="5652195"/>
              <a:ext cx="184150" cy="1841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solidFill>
                  <a:prstClr val="black"/>
                </a:solidFill>
              </a:endParaRPr>
            </a:p>
          </p:txBody>
        </p:sp>
        <p:sp>
          <p:nvSpPr>
            <p:cNvPr id="41989" name="Arc 5"/>
            <p:cNvSpPr>
              <a:spLocks/>
            </p:cNvSpPr>
            <p:nvPr/>
          </p:nvSpPr>
          <p:spPr bwMode="auto">
            <a:xfrm flipH="1">
              <a:off x="4605090" y="1081782"/>
              <a:ext cx="468312" cy="1978025"/>
            </a:xfrm>
            <a:custGeom>
              <a:avLst/>
              <a:gdLst>
                <a:gd name="G0" fmla="+- 21600 0 0"/>
                <a:gd name="G1" fmla="+- 21592 0 0"/>
                <a:gd name="G2" fmla="+- 21600 0 0"/>
                <a:gd name="T0" fmla="*/ 20040 w 21600"/>
                <a:gd name="T1" fmla="*/ 43136 h 43136"/>
                <a:gd name="T2" fmla="*/ 21005 w 21600"/>
                <a:gd name="T3" fmla="*/ 0 h 43136"/>
                <a:gd name="T4" fmla="*/ 21600 w 21600"/>
                <a:gd name="T5" fmla="*/ 21592 h 43136"/>
              </a:gdLst>
              <a:ahLst/>
              <a:cxnLst>
                <a:cxn ang="0">
                  <a:pos x="T0" y="T1"/>
                </a:cxn>
                <a:cxn ang="0">
                  <a:pos x="T2" y="T3"/>
                </a:cxn>
                <a:cxn ang="0">
                  <a:pos x="T4" y="T5"/>
                </a:cxn>
              </a:cxnLst>
              <a:rect l="0" t="0" r="r" b="b"/>
              <a:pathLst>
                <a:path w="21600" h="43136" fill="none" extrusionOk="0">
                  <a:moveTo>
                    <a:pt x="20040" y="43135"/>
                  </a:moveTo>
                  <a:cubicBezTo>
                    <a:pt x="8745" y="42317"/>
                    <a:pt x="0" y="32916"/>
                    <a:pt x="0" y="21592"/>
                  </a:cubicBezTo>
                  <a:cubicBezTo>
                    <a:pt x="-1" y="9894"/>
                    <a:pt x="9311" y="322"/>
                    <a:pt x="21005" y="0"/>
                  </a:cubicBezTo>
                </a:path>
                <a:path w="21600" h="43136" stroke="0" extrusionOk="0">
                  <a:moveTo>
                    <a:pt x="20040" y="43135"/>
                  </a:moveTo>
                  <a:cubicBezTo>
                    <a:pt x="8745" y="42317"/>
                    <a:pt x="0" y="32916"/>
                    <a:pt x="0" y="21592"/>
                  </a:cubicBezTo>
                  <a:cubicBezTo>
                    <a:pt x="-1" y="9894"/>
                    <a:pt x="9311" y="322"/>
                    <a:pt x="21005" y="0"/>
                  </a:cubicBezTo>
                  <a:lnTo>
                    <a:pt x="21600" y="21592"/>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41990" name="Arc 6"/>
            <p:cNvSpPr>
              <a:spLocks/>
            </p:cNvSpPr>
            <p:nvPr/>
          </p:nvSpPr>
          <p:spPr bwMode="auto">
            <a:xfrm flipH="1">
              <a:off x="4433640" y="1075432"/>
              <a:ext cx="749300" cy="1981200"/>
            </a:xfrm>
            <a:custGeom>
              <a:avLst/>
              <a:gdLst>
                <a:gd name="G0" fmla="+- 21600 0 0"/>
                <a:gd name="G1" fmla="+- 21592 0 0"/>
                <a:gd name="G2" fmla="+- 21600 0 0"/>
                <a:gd name="T0" fmla="*/ 34532 w 34532"/>
                <a:gd name="T1" fmla="*/ 38893 h 43192"/>
                <a:gd name="T2" fmla="*/ 21005 w 34532"/>
                <a:gd name="T3" fmla="*/ 0 h 43192"/>
                <a:gd name="T4" fmla="*/ 21600 w 34532"/>
                <a:gd name="T5" fmla="*/ 21592 h 43192"/>
              </a:gdLst>
              <a:ahLst/>
              <a:cxnLst>
                <a:cxn ang="0">
                  <a:pos x="T0" y="T1"/>
                </a:cxn>
                <a:cxn ang="0">
                  <a:pos x="T2" y="T3"/>
                </a:cxn>
                <a:cxn ang="0">
                  <a:pos x="T4" y="T5"/>
                </a:cxn>
              </a:cxnLst>
              <a:rect l="0" t="0" r="r" b="b"/>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41991" name="Arc 7"/>
            <p:cNvSpPr>
              <a:spLocks/>
            </p:cNvSpPr>
            <p:nvPr/>
          </p:nvSpPr>
          <p:spPr bwMode="auto">
            <a:xfrm flipH="1">
              <a:off x="4544765" y="1083370"/>
              <a:ext cx="749300" cy="1981200"/>
            </a:xfrm>
            <a:custGeom>
              <a:avLst/>
              <a:gdLst>
                <a:gd name="G0" fmla="+- 21600 0 0"/>
                <a:gd name="G1" fmla="+- 21592 0 0"/>
                <a:gd name="G2" fmla="+- 21600 0 0"/>
                <a:gd name="T0" fmla="*/ 34532 w 34532"/>
                <a:gd name="T1" fmla="*/ 38893 h 43192"/>
                <a:gd name="T2" fmla="*/ 21005 w 34532"/>
                <a:gd name="T3" fmla="*/ 0 h 43192"/>
                <a:gd name="T4" fmla="*/ 21600 w 34532"/>
                <a:gd name="T5" fmla="*/ 21592 h 43192"/>
              </a:gdLst>
              <a:ahLst/>
              <a:cxnLst>
                <a:cxn ang="0">
                  <a:pos x="T0" y="T1"/>
                </a:cxn>
                <a:cxn ang="0">
                  <a:pos x="T2" y="T3"/>
                </a:cxn>
                <a:cxn ang="0">
                  <a:pos x="T4" y="T5"/>
                </a:cxn>
              </a:cxnLst>
              <a:rect l="0" t="0" r="r" b="b"/>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41992" name="Arc 8"/>
            <p:cNvSpPr>
              <a:spLocks/>
            </p:cNvSpPr>
            <p:nvPr/>
          </p:nvSpPr>
          <p:spPr bwMode="auto">
            <a:xfrm flipH="1">
              <a:off x="4647952" y="1083370"/>
              <a:ext cx="749300" cy="1981200"/>
            </a:xfrm>
            <a:custGeom>
              <a:avLst/>
              <a:gdLst>
                <a:gd name="G0" fmla="+- 21600 0 0"/>
                <a:gd name="G1" fmla="+- 21592 0 0"/>
                <a:gd name="G2" fmla="+- 21600 0 0"/>
                <a:gd name="T0" fmla="*/ 34532 w 34532"/>
                <a:gd name="T1" fmla="*/ 38893 h 43192"/>
                <a:gd name="T2" fmla="*/ 21005 w 34532"/>
                <a:gd name="T3" fmla="*/ 0 h 43192"/>
                <a:gd name="T4" fmla="*/ 21600 w 34532"/>
                <a:gd name="T5" fmla="*/ 21592 h 43192"/>
              </a:gdLst>
              <a:ahLst/>
              <a:cxnLst>
                <a:cxn ang="0">
                  <a:pos x="T0" y="T1"/>
                </a:cxn>
                <a:cxn ang="0">
                  <a:pos x="T2" y="T3"/>
                </a:cxn>
                <a:cxn ang="0">
                  <a:pos x="T4" y="T5"/>
                </a:cxn>
              </a:cxnLst>
              <a:rect l="0" t="0" r="r" b="b"/>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41993" name="Arc 9"/>
            <p:cNvSpPr>
              <a:spLocks/>
            </p:cNvSpPr>
            <p:nvPr/>
          </p:nvSpPr>
          <p:spPr bwMode="auto">
            <a:xfrm flipH="1">
              <a:off x="4751140" y="1083370"/>
              <a:ext cx="749300" cy="1981200"/>
            </a:xfrm>
            <a:custGeom>
              <a:avLst/>
              <a:gdLst>
                <a:gd name="G0" fmla="+- 21600 0 0"/>
                <a:gd name="G1" fmla="+- 21592 0 0"/>
                <a:gd name="G2" fmla="+- 21600 0 0"/>
                <a:gd name="T0" fmla="*/ 34532 w 34532"/>
                <a:gd name="T1" fmla="*/ 38893 h 43192"/>
                <a:gd name="T2" fmla="*/ 21005 w 34532"/>
                <a:gd name="T3" fmla="*/ 0 h 43192"/>
                <a:gd name="T4" fmla="*/ 21600 w 34532"/>
                <a:gd name="T5" fmla="*/ 21592 h 43192"/>
              </a:gdLst>
              <a:ahLst/>
              <a:cxnLst>
                <a:cxn ang="0">
                  <a:pos x="T0" y="T1"/>
                </a:cxn>
                <a:cxn ang="0">
                  <a:pos x="T2" y="T3"/>
                </a:cxn>
                <a:cxn ang="0">
                  <a:pos x="T4" y="T5"/>
                </a:cxn>
              </a:cxnLst>
              <a:rect l="0" t="0" r="r" b="b"/>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41994" name="Arc 10"/>
            <p:cNvSpPr>
              <a:spLocks/>
            </p:cNvSpPr>
            <p:nvPr/>
          </p:nvSpPr>
          <p:spPr bwMode="auto">
            <a:xfrm flipH="1">
              <a:off x="5132140" y="1083370"/>
              <a:ext cx="468312" cy="1766887"/>
            </a:xfrm>
            <a:custGeom>
              <a:avLst/>
              <a:gdLst>
                <a:gd name="G0" fmla="+- 21600 0 0"/>
                <a:gd name="G1" fmla="+- 21592 0 0"/>
                <a:gd name="G2" fmla="+- 21600 0 0"/>
                <a:gd name="T0" fmla="*/ 8187 w 21600"/>
                <a:gd name="T1" fmla="*/ 38523 h 38523"/>
                <a:gd name="T2" fmla="*/ 21005 w 21600"/>
                <a:gd name="T3" fmla="*/ 0 h 38523"/>
                <a:gd name="T4" fmla="*/ 21600 w 21600"/>
                <a:gd name="T5" fmla="*/ 21592 h 38523"/>
              </a:gdLst>
              <a:ahLst/>
              <a:cxnLst>
                <a:cxn ang="0">
                  <a:pos x="T0" y="T1"/>
                </a:cxn>
                <a:cxn ang="0">
                  <a:pos x="T2" y="T3"/>
                </a:cxn>
                <a:cxn ang="0">
                  <a:pos x="T4" y="T5"/>
                </a:cxn>
              </a:cxnLst>
              <a:rect l="0" t="0" r="r" b="b"/>
              <a:pathLst>
                <a:path w="21600" h="38523" fill="none" extrusionOk="0">
                  <a:moveTo>
                    <a:pt x="8187" y="38522"/>
                  </a:moveTo>
                  <a:cubicBezTo>
                    <a:pt x="3015" y="34425"/>
                    <a:pt x="0" y="28189"/>
                    <a:pt x="0" y="21592"/>
                  </a:cubicBezTo>
                  <a:cubicBezTo>
                    <a:pt x="-1" y="9894"/>
                    <a:pt x="9311" y="322"/>
                    <a:pt x="21005" y="0"/>
                  </a:cubicBezTo>
                </a:path>
                <a:path w="21600" h="38523" stroke="0" extrusionOk="0">
                  <a:moveTo>
                    <a:pt x="8187" y="38522"/>
                  </a:moveTo>
                  <a:cubicBezTo>
                    <a:pt x="3015" y="34425"/>
                    <a:pt x="0" y="28189"/>
                    <a:pt x="0" y="21592"/>
                  </a:cubicBezTo>
                  <a:cubicBezTo>
                    <a:pt x="-1" y="9894"/>
                    <a:pt x="9311" y="322"/>
                    <a:pt x="21005" y="0"/>
                  </a:cubicBezTo>
                  <a:lnTo>
                    <a:pt x="21600" y="21592"/>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grpSp>
          <p:nvGrpSpPr>
            <p:cNvPr id="3" name="Group 62"/>
            <p:cNvGrpSpPr>
              <a:grpSpLocks/>
            </p:cNvGrpSpPr>
            <p:nvPr/>
          </p:nvGrpSpPr>
          <p:grpSpPr bwMode="auto">
            <a:xfrm>
              <a:off x="4139952" y="1073845"/>
              <a:ext cx="1023938" cy="1968500"/>
              <a:chOff x="2626" y="733"/>
              <a:chExt cx="645" cy="1240"/>
            </a:xfrm>
          </p:grpSpPr>
          <p:sp>
            <p:nvSpPr>
              <p:cNvPr id="42047" name="Arc 63"/>
              <p:cNvSpPr>
                <a:spLocks/>
              </p:cNvSpPr>
              <p:nvPr/>
            </p:nvSpPr>
            <p:spPr bwMode="auto">
              <a:xfrm flipH="1">
                <a:off x="2626" y="737"/>
                <a:ext cx="313" cy="1146"/>
              </a:xfrm>
              <a:custGeom>
                <a:avLst/>
                <a:gdLst>
                  <a:gd name="G0" fmla="+- 1213 0 0"/>
                  <a:gd name="G1" fmla="+- 21600 0 0"/>
                  <a:gd name="G2" fmla="+- 21600 0 0"/>
                  <a:gd name="T0" fmla="*/ 0 w 22813"/>
                  <a:gd name="T1" fmla="*/ 34 h 39652"/>
                  <a:gd name="T2" fmla="*/ 13074 w 22813"/>
                  <a:gd name="T3" fmla="*/ 39652 h 39652"/>
                  <a:gd name="T4" fmla="*/ 1213 w 22813"/>
                  <a:gd name="T5" fmla="*/ 21600 h 39652"/>
                </a:gdLst>
                <a:ahLst/>
                <a:cxnLst>
                  <a:cxn ang="0">
                    <a:pos x="T0" y="T1"/>
                  </a:cxn>
                  <a:cxn ang="0">
                    <a:pos x="T2" y="T3"/>
                  </a:cxn>
                  <a:cxn ang="0">
                    <a:pos x="T4" y="T5"/>
                  </a:cxn>
                </a:cxnLst>
                <a:rect l="0" t="0" r="r" b="b"/>
                <a:pathLst>
                  <a:path w="22813" h="39652" fill="none" extrusionOk="0">
                    <a:moveTo>
                      <a:pt x="0" y="34"/>
                    </a:moveTo>
                    <a:cubicBezTo>
                      <a:pt x="403" y="11"/>
                      <a:pt x="808" y="-1"/>
                      <a:pt x="1213" y="0"/>
                    </a:cubicBezTo>
                    <a:cubicBezTo>
                      <a:pt x="13142" y="0"/>
                      <a:pt x="22813" y="9670"/>
                      <a:pt x="22813" y="21600"/>
                    </a:cubicBezTo>
                    <a:cubicBezTo>
                      <a:pt x="22813" y="28873"/>
                      <a:pt x="19152" y="35658"/>
                      <a:pt x="13074" y="39652"/>
                    </a:cubicBezTo>
                  </a:path>
                  <a:path w="22813" h="39652" stroke="0" extrusionOk="0">
                    <a:moveTo>
                      <a:pt x="0" y="34"/>
                    </a:moveTo>
                    <a:cubicBezTo>
                      <a:pt x="403" y="11"/>
                      <a:pt x="808" y="-1"/>
                      <a:pt x="1213" y="0"/>
                    </a:cubicBezTo>
                    <a:cubicBezTo>
                      <a:pt x="13142" y="0"/>
                      <a:pt x="22813" y="9670"/>
                      <a:pt x="22813" y="21600"/>
                    </a:cubicBezTo>
                    <a:cubicBezTo>
                      <a:pt x="22813" y="28873"/>
                      <a:pt x="19152" y="35658"/>
                      <a:pt x="13074" y="39652"/>
                    </a:cubicBezTo>
                    <a:lnTo>
                      <a:pt x="1213" y="21600"/>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42048" name="Arc 64"/>
              <p:cNvSpPr>
                <a:spLocks/>
              </p:cNvSpPr>
              <p:nvPr/>
            </p:nvSpPr>
            <p:spPr bwMode="auto">
              <a:xfrm flipH="1">
                <a:off x="2693" y="733"/>
                <a:ext cx="313" cy="1155"/>
              </a:xfrm>
              <a:custGeom>
                <a:avLst/>
                <a:gdLst>
                  <a:gd name="G0" fmla="+- 1213 0 0"/>
                  <a:gd name="G1" fmla="+- 21600 0 0"/>
                  <a:gd name="G2" fmla="+- 21600 0 0"/>
                  <a:gd name="T0" fmla="*/ 0 w 22813"/>
                  <a:gd name="T1" fmla="*/ 34 h 39945"/>
                  <a:gd name="T2" fmla="*/ 12616 w 22813"/>
                  <a:gd name="T3" fmla="*/ 39945 h 39945"/>
                  <a:gd name="T4" fmla="*/ 1213 w 22813"/>
                  <a:gd name="T5" fmla="*/ 21600 h 39945"/>
                </a:gdLst>
                <a:ahLst/>
                <a:cxnLst>
                  <a:cxn ang="0">
                    <a:pos x="T0" y="T1"/>
                  </a:cxn>
                  <a:cxn ang="0">
                    <a:pos x="T2" y="T3"/>
                  </a:cxn>
                  <a:cxn ang="0">
                    <a:pos x="T4" y="T5"/>
                  </a:cxn>
                </a:cxnLst>
                <a:rect l="0" t="0" r="r" b="b"/>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42049" name="Arc 65"/>
              <p:cNvSpPr>
                <a:spLocks/>
              </p:cNvSpPr>
              <p:nvPr/>
            </p:nvSpPr>
            <p:spPr bwMode="auto">
              <a:xfrm flipH="1">
                <a:off x="2763" y="738"/>
                <a:ext cx="313" cy="1155"/>
              </a:xfrm>
              <a:custGeom>
                <a:avLst/>
                <a:gdLst>
                  <a:gd name="G0" fmla="+- 1213 0 0"/>
                  <a:gd name="G1" fmla="+- 21600 0 0"/>
                  <a:gd name="G2" fmla="+- 21600 0 0"/>
                  <a:gd name="T0" fmla="*/ 0 w 22813"/>
                  <a:gd name="T1" fmla="*/ 34 h 39945"/>
                  <a:gd name="T2" fmla="*/ 12616 w 22813"/>
                  <a:gd name="T3" fmla="*/ 39945 h 39945"/>
                  <a:gd name="T4" fmla="*/ 1213 w 22813"/>
                  <a:gd name="T5" fmla="*/ 21600 h 39945"/>
                </a:gdLst>
                <a:ahLst/>
                <a:cxnLst>
                  <a:cxn ang="0">
                    <a:pos x="T0" y="T1"/>
                  </a:cxn>
                  <a:cxn ang="0">
                    <a:pos x="T2" y="T3"/>
                  </a:cxn>
                  <a:cxn ang="0">
                    <a:pos x="T4" y="T5"/>
                  </a:cxn>
                </a:cxnLst>
                <a:rect l="0" t="0" r="r" b="b"/>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42050" name="Arc 66"/>
              <p:cNvSpPr>
                <a:spLocks/>
              </p:cNvSpPr>
              <p:nvPr/>
            </p:nvSpPr>
            <p:spPr bwMode="auto">
              <a:xfrm flipH="1">
                <a:off x="2828" y="738"/>
                <a:ext cx="313" cy="1155"/>
              </a:xfrm>
              <a:custGeom>
                <a:avLst/>
                <a:gdLst>
                  <a:gd name="G0" fmla="+- 1213 0 0"/>
                  <a:gd name="G1" fmla="+- 21600 0 0"/>
                  <a:gd name="G2" fmla="+- 21600 0 0"/>
                  <a:gd name="T0" fmla="*/ 0 w 22813"/>
                  <a:gd name="T1" fmla="*/ 34 h 39945"/>
                  <a:gd name="T2" fmla="*/ 12616 w 22813"/>
                  <a:gd name="T3" fmla="*/ 39945 h 39945"/>
                  <a:gd name="T4" fmla="*/ 1213 w 22813"/>
                  <a:gd name="T5" fmla="*/ 21600 h 39945"/>
                </a:gdLst>
                <a:ahLst/>
                <a:cxnLst>
                  <a:cxn ang="0">
                    <a:pos x="T0" y="T1"/>
                  </a:cxn>
                  <a:cxn ang="0">
                    <a:pos x="T2" y="T3"/>
                  </a:cxn>
                  <a:cxn ang="0">
                    <a:pos x="T4" y="T5"/>
                  </a:cxn>
                </a:cxnLst>
                <a:rect l="0" t="0" r="r" b="b"/>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42051" name="Arc 67"/>
              <p:cNvSpPr>
                <a:spLocks/>
              </p:cNvSpPr>
              <p:nvPr/>
            </p:nvSpPr>
            <p:spPr bwMode="auto">
              <a:xfrm flipH="1">
                <a:off x="2893" y="738"/>
                <a:ext cx="313" cy="1155"/>
              </a:xfrm>
              <a:custGeom>
                <a:avLst/>
                <a:gdLst>
                  <a:gd name="G0" fmla="+- 1213 0 0"/>
                  <a:gd name="G1" fmla="+- 21600 0 0"/>
                  <a:gd name="G2" fmla="+- 21600 0 0"/>
                  <a:gd name="T0" fmla="*/ 0 w 22813"/>
                  <a:gd name="T1" fmla="*/ 34 h 39945"/>
                  <a:gd name="T2" fmla="*/ 12616 w 22813"/>
                  <a:gd name="T3" fmla="*/ 39945 h 39945"/>
                  <a:gd name="T4" fmla="*/ 1213 w 22813"/>
                  <a:gd name="T5" fmla="*/ 21600 h 39945"/>
                </a:gdLst>
                <a:ahLst/>
                <a:cxnLst>
                  <a:cxn ang="0">
                    <a:pos x="T0" y="T1"/>
                  </a:cxn>
                  <a:cxn ang="0">
                    <a:pos x="T2" y="T3"/>
                  </a:cxn>
                  <a:cxn ang="0">
                    <a:pos x="T4" y="T5"/>
                  </a:cxn>
                </a:cxnLst>
                <a:rect l="0" t="0" r="r" b="b"/>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42052" name="Arc 68"/>
              <p:cNvSpPr>
                <a:spLocks/>
              </p:cNvSpPr>
              <p:nvPr/>
            </p:nvSpPr>
            <p:spPr bwMode="auto">
              <a:xfrm flipH="1">
                <a:off x="2958" y="738"/>
                <a:ext cx="313" cy="1235"/>
              </a:xfrm>
              <a:custGeom>
                <a:avLst/>
                <a:gdLst>
                  <a:gd name="G0" fmla="+- 1213 0 0"/>
                  <a:gd name="G1" fmla="+- 21600 0 0"/>
                  <a:gd name="G2" fmla="+- 21600 0 0"/>
                  <a:gd name="T0" fmla="*/ 0 w 22813"/>
                  <a:gd name="T1" fmla="*/ 34 h 42699"/>
                  <a:gd name="T2" fmla="*/ 5836 w 22813"/>
                  <a:gd name="T3" fmla="*/ 42699 h 42699"/>
                  <a:gd name="T4" fmla="*/ 1213 w 22813"/>
                  <a:gd name="T5" fmla="*/ 21600 h 42699"/>
                </a:gdLst>
                <a:ahLst/>
                <a:cxnLst>
                  <a:cxn ang="0">
                    <a:pos x="T0" y="T1"/>
                  </a:cxn>
                  <a:cxn ang="0">
                    <a:pos x="T2" y="T3"/>
                  </a:cxn>
                  <a:cxn ang="0">
                    <a:pos x="T4" y="T5"/>
                  </a:cxn>
                </a:cxnLst>
                <a:rect l="0" t="0" r="r" b="b"/>
                <a:pathLst>
                  <a:path w="22813" h="42699" fill="none" extrusionOk="0">
                    <a:moveTo>
                      <a:pt x="0" y="34"/>
                    </a:moveTo>
                    <a:cubicBezTo>
                      <a:pt x="403" y="11"/>
                      <a:pt x="808" y="-1"/>
                      <a:pt x="1213" y="0"/>
                    </a:cubicBezTo>
                    <a:cubicBezTo>
                      <a:pt x="13142" y="0"/>
                      <a:pt x="22813" y="9670"/>
                      <a:pt x="22813" y="21600"/>
                    </a:cubicBezTo>
                    <a:cubicBezTo>
                      <a:pt x="22813" y="31747"/>
                      <a:pt x="15748" y="40527"/>
                      <a:pt x="5836" y="42699"/>
                    </a:cubicBezTo>
                  </a:path>
                  <a:path w="22813" h="42699" stroke="0" extrusionOk="0">
                    <a:moveTo>
                      <a:pt x="0" y="34"/>
                    </a:moveTo>
                    <a:cubicBezTo>
                      <a:pt x="403" y="11"/>
                      <a:pt x="808" y="-1"/>
                      <a:pt x="1213" y="0"/>
                    </a:cubicBezTo>
                    <a:cubicBezTo>
                      <a:pt x="13142" y="0"/>
                      <a:pt x="22813" y="9670"/>
                      <a:pt x="22813" y="21600"/>
                    </a:cubicBezTo>
                    <a:cubicBezTo>
                      <a:pt x="22813" y="31747"/>
                      <a:pt x="15748" y="40527"/>
                      <a:pt x="5836" y="42699"/>
                    </a:cubicBezTo>
                    <a:lnTo>
                      <a:pt x="1213" y="21600"/>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grpSp>
        <p:sp>
          <p:nvSpPr>
            <p:cNvPr id="42117" name="Freeform 133"/>
            <p:cNvSpPr>
              <a:spLocks/>
            </p:cNvSpPr>
            <p:nvPr/>
          </p:nvSpPr>
          <p:spPr bwMode="auto">
            <a:xfrm>
              <a:off x="5432177" y="2832795"/>
              <a:ext cx="2908300" cy="3079750"/>
            </a:xfrm>
            <a:custGeom>
              <a:avLst/>
              <a:gdLst/>
              <a:ahLst/>
              <a:cxnLst>
                <a:cxn ang="0">
                  <a:pos x="0" y="0"/>
                </a:cxn>
                <a:cxn ang="0">
                  <a:pos x="91" y="1214"/>
                </a:cxn>
                <a:cxn ang="0">
                  <a:pos x="417" y="1402"/>
                </a:cxn>
                <a:cxn ang="0">
                  <a:pos x="640" y="1135"/>
                </a:cxn>
                <a:cxn ang="0">
                  <a:pos x="1216" y="1519"/>
                </a:cxn>
                <a:cxn ang="0">
                  <a:pos x="1744" y="1465"/>
                </a:cxn>
                <a:cxn ang="0">
                  <a:pos x="1744" y="1615"/>
                </a:cxn>
                <a:cxn ang="0">
                  <a:pos x="1504" y="1903"/>
                </a:cxn>
                <a:cxn ang="0">
                  <a:pos x="1126" y="1836"/>
                </a:cxn>
              </a:cxnLst>
              <a:rect l="0" t="0" r="r" b="b"/>
              <a:pathLst>
                <a:path w="1832" h="1940">
                  <a:moveTo>
                    <a:pt x="0" y="0"/>
                  </a:moveTo>
                  <a:cubicBezTo>
                    <a:pt x="15" y="202"/>
                    <a:pt x="22" y="980"/>
                    <a:pt x="91" y="1214"/>
                  </a:cubicBezTo>
                  <a:cubicBezTo>
                    <a:pt x="160" y="1448"/>
                    <a:pt x="326" y="1415"/>
                    <a:pt x="417" y="1402"/>
                  </a:cubicBezTo>
                  <a:cubicBezTo>
                    <a:pt x="508" y="1389"/>
                    <a:pt x="507" y="1116"/>
                    <a:pt x="640" y="1135"/>
                  </a:cubicBezTo>
                  <a:cubicBezTo>
                    <a:pt x="773" y="1154"/>
                    <a:pt x="1032" y="1464"/>
                    <a:pt x="1216" y="1519"/>
                  </a:cubicBezTo>
                  <a:cubicBezTo>
                    <a:pt x="1400" y="1574"/>
                    <a:pt x="1656" y="1449"/>
                    <a:pt x="1744" y="1465"/>
                  </a:cubicBezTo>
                  <a:cubicBezTo>
                    <a:pt x="1832" y="1481"/>
                    <a:pt x="1784" y="1542"/>
                    <a:pt x="1744" y="1615"/>
                  </a:cubicBezTo>
                  <a:cubicBezTo>
                    <a:pt x="1704" y="1688"/>
                    <a:pt x="1607" y="1866"/>
                    <a:pt x="1504" y="1903"/>
                  </a:cubicBezTo>
                  <a:cubicBezTo>
                    <a:pt x="1401" y="1940"/>
                    <a:pt x="1205" y="1850"/>
                    <a:pt x="1126" y="1836"/>
                  </a:cubicBezTo>
                </a:path>
              </a:pathLst>
            </a:custGeom>
            <a:noFill/>
            <a:ln w="9525" cap="flat" cmpd="sng">
              <a:solidFill>
                <a:srgbClr val="FF0000"/>
              </a:solidFill>
              <a:prstDash val="solid"/>
              <a:round/>
              <a:headEnd type="oval" w="sm" len="sm"/>
              <a:tailEnd type="oval" w="sm" len="sm"/>
            </a:ln>
            <a:effectLst/>
          </p:spPr>
          <p:txBody>
            <a:bodyPr/>
            <a:lstStyle/>
            <a:p>
              <a:endParaRPr lang="en-US">
                <a:solidFill>
                  <a:prstClr val="black"/>
                </a:solidFill>
              </a:endParaRPr>
            </a:p>
          </p:txBody>
        </p:sp>
        <p:sp>
          <p:nvSpPr>
            <p:cNvPr id="42118" name="Rectangle 134" descr="Brown marble"/>
            <p:cNvSpPr>
              <a:spLocks noChangeArrowheads="1"/>
            </p:cNvSpPr>
            <p:nvPr/>
          </p:nvSpPr>
          <p:spPr bwMode="auto">
            <a:xfrm>
              <a:off x="6038602" y="3644007"/>
              <a:ext cx="1944688" cy="1752600"/>
            </a:xfrm>
            <a:prstGeom prst="rect">
              <a:avLst/>
            </a:prstGeom>
            <a:blipFill dpi="0" rotWithShape="1">
              <a:blip r:embed="rId3" cstate="print"/>
              <a:srcRect/>
              <a:tile tx="0" ty="0" sx="100000" sy="100000" flip="none" algn="tl"/>
            </a:blip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3300"/>
              </a:extrusionClr>
            </a:sp3d>
          </p:spPr>
          <p:txBody>
            <a:bodyPr wrap="none" anchor="ctr">
              <a:flatTx/>
            </a:bodyPr>
            <a:lstStyle/>
            <a:p>
              <a:endParaRPr lang="en-US">
                <a:solidFill>
                  <a:prstClr val="black"/>
                </a:solidFill>
              </a:endParaRPr>
            </a:p>
          </p:txBody>
        </p:sp>
        <p:sp>
          <p:nvSpPr>
            <p:cNvPr id="42119" name="Rectangle 135"/>
            <p:cNvSpPr>
              <a:spLocks noChangeArrowheads="1"/>
            </p:cNvSpPr>
            <p:nvPr/>
          </p:nvSpPr>
          <p:spPr bwMode="auto">
            <a:xfrm>
              <a:off x="6029077" y="3653532"/>
              <a:ext cx="1944688" cy="1752600"/>
            </a:xfrm>
            <a:prstGeom prst="rect">
              <a:avLst/>
            </a:prstGeom>
            <a:solidFill>
              <a:schemeClr val="bg1"/>
            </a:solidFill>
            <a:ln w="57150" cmpd="thickThin">
              <a:solidFill>
                <a:srgbClr val="663300"/>
              </a:solidFill>
              <a:miter lim="800000"/>
              <a:headEnd/>
              <a:tailEnd/>
            </a:ln>
            <a:effectLst/>
          </p:spPr>
          <p:txBody>
            <a:bodyPr wrap="none" anchor="ctr"/>
            <a:lstStyle/>
            <a:p>
              <a:endParaRPr lang="en-US">
                <a:solidFill>
                  <a:prstClr val="black"/>
                </a:solidFill>
              </a:endParaRPr>
            </a:p>
          </p:txBody>
        </p:sp>
        <p:sp>
          <p:nvSpPr>
            <p:cNvPr id="42120" name="Rectangle 136"/>
            <p:cNvSpPr>
              <a:spLocks noChangeArrowheads="1"/>
            </p:cNvSpPr>
            <p:nvPr/>
          </p:nvSpPr>
          <p:spPr bwMode="auto">
            <a:xfrm>
              <a:off x="6111627" y="3713857"/>
              <a:ext cx="1787525" cy="990600"/>
            </a:xfrm>
            <a:prstGeom prst="rect">
              <a:avLst/>
            </a:prstGeom>
            <a:solidFill>
              <a:schemeClr val="bg1">
                <a:alpha val="38000"/>
              </a:schemeClr>
            </a:solidFill>
            <a:ln w="19050">
              <a:solidFill>
                <a:schemeClr val="tx1"/>
              </a:solidFill>
              <a:miter lim="800000"/>
              <a:headEnd/>
              <a:tailEnd/>
            </a:ln>
            <a:effectLst/>
          </p:spPr>
          <p:txBody>
            <a:bodyPr wrap="none" anchor="ctr"/>
            <a:lstStyle/>
            <a:p>
              <a:endParaRPr lang="en-US">
                <a:solidFill>
                  <a:prstClr val="black"/>
                </a:solidFill>
              </a:endParaRPr>
            </a:p>
          </p:txBody>
        </p:sp>
        <p:sp>
          <p:nvSpPr>
            <p:cNvPr id="42121" name="Oval 137"/>
            <p:cNvSpPr>
              <a:spLocks noChangeArrowheads="1"/>
            </p:cNvSpPr>
            <p:nvPr/>
          </p:nvSpPr>
          <p:spPr bwMode="auto">
            <a:xfrm>
              <a:off x="6254502" y="3815457"/>
              <a:ext cx="1511300" cy="1511300"/>
            </a:xfrm>
            <a:prstGeom prst="ellipse">
              <a:avLst/>
            </a:prstGeom>
            <a:solidFill>
              <a:srgbClr val="FFFFCC"/>
            </a:solidFill>
            <a:ln w="12700">
              <a:solidFill>
                <a:schemeClr val="accent2"/>
              </a:solidFill>
              <a:round/>
              <a:headEnd/>
              <a:tailEnd/>
            </a:ln>
            <a:effectLst/>
          </p:spPr>
          <p:txBody>
            <a:bodyPr wrap="none" anchor="ctr"/>
            <a:lstStyle/>
            <a:p>
              <a:endParaRPr lang="en-US">
                <a:solidFill>
                  <a:prstClr val="black"/>
                </a:solidFill>
              </a:endParaRPr>
            </a:p>
          </p:txBody>
        </p:sp>
        <p:sp>
          <p:nvSpPr>
            <p:cNvPr id="42122" name="Text Box 138"/>
            <p:cNvSpPr txBox="1">
              <a:spLocks noChangeArrowheads="1"/>
            </p:cNvSpPr>
            <p:nvPr/>
          </p:nvSpPr>
          <p:spPr bwMode="auto">
            <a:xfrm rot="6420000">
              <a:off x="6210846" y="4268688"/>
              <a:ext cx="355600" cy="274638"/>
            </a:xfrm>
            <a:prstGeom prst="rect">
              <a:avLst/>
            </a:prstGeom>
            <a:noFill/>
            <a:ln w="6350">
              <a:noFill/>
              <a:miter lim="800000"/>
              <a:headEnd/>
              <a:tailEnd/>
            </a:ln>
            <a:effectLst/>
          </p:spPr>
          <p:txBody>
            <a:bodyPr>
              <a:spAutoFit/>
            </a:bodyPr>
            <a:lstStyle/>
            <a:p>
              <a:pPr algn="ctr"/>
              <a:r>
                <a:rPr lang="en-US" sz="1200">
                  <a:solidFill>
                    <a:srgbClr val="0000FF"/>
                  </a:solidFill>
                  <a:latin typeface=".VnTime" pitchFamily="34" charset="0"/>
                </a:rPr>
                <a:t>9</a:t>
              </a:r>
              <a:endParaRPr lang="en-US">
                <a:solidFill>
                  <a:prstClr val="black"/>
                </a:solidFill>
                <a:latin typeface="Arial" pitchFamily="34" charset="0"/>
              </a:endParaRPr>
            </a:p>
          </p:txBody>
        </p:sp>
        <p:sp>
          <p:nvSpPr>
            <p:cNvPr id="42123" name="Oval 139"/>
            <p:cNvSpPr>
              <a:spLocks noChangeArrowheads="1"/>
            </p:cNvSpPr>
            <p:nvPr/>
          </p:nvSpPr>
          <p:spPr bwMode="auto">
            <a:xfrm rot="5400000">
              <a:off x="6198940" y="3769420"/>
              <a:ext cx="1612900" cy="1612900"/>
            </a:xfrm>
            <a:prstGeom prst="ellipse">
              <a:avLst/>
            </a:prstGeom>
            <a:noFill/>
            <a:ln w="12700">
              <a:solidFill>
                <a:srgbClr val="003300"/>
              </a:solidFill>
              <a:round/>
              <a:headEnd/>
              <a:tailEnd/>
            </a:ln>
            <a:effectLst/>
          </p:spPr>
          <p:txBody>
            <a:bodyPr wrap="none" anchor="ctr"/>
            <a:lstStyle/>
            <a:p>
              <a:endParaRPr lang="en-US">
                <a:solidFill>
                  <a:prstClr val="black"/>
                </a:solidFill>
              </a:endParaRPr>
            </a:p>
          </p:txBody>
        </p:sp>
        <p:grpSp>
          <p:nvGrpSpPr>
            <p:cNvPr id="4" name="Group 140"/>
            <p:cNvGrpSpPr>
              <a:grpSpLocks/>
            </p:cNvGrpSpPr>
            <p:nvPr/>
          </p:nvGrpSpPr>
          <p:grpSpPr bwMode="auto">
            <a:xfrm>
              <a:off x="6367215" y="3778945"/>
              <a:ext cx="1279525" cy="839787"/>
              <a:chOff x="4163" y="2571"/>
              <a:chExt cx="806" cy="529"/>
            </a:xfrm>
          </p:grpSpPr>
          <p:sp>
            <p:nvSpPr>
              <p:cNvPr id="42125" name="Arc 141"/>
              <p:cNvSpPr>
                <a:spLocks/>
              </p:cNvSpPr>
              <p:nvPr/>
            </p:nvSpPr>
            <p:spPr bwMode="auto">
              <a:xfrm rot="6681726" flipH="1">
                <a:off x="4397" y="2586"/>
                <a:ext cx="392" cy="636"/>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endParaRPr lang="en-US">
                  <a:solidFill>
                    <a:prstClr val="black"/>
                  </a:solidFill>
                </a:endParaRPr>
              </a:p>
            </p:txBody>
          </p:sp>
          <p:sp>
            <p:nvSpPr>
              <p:cNvPr id="42126" name="Line 142"/>
              <p:cNvSpPr>
                <a:spLocks noChangeShapeType="1"/>
              </p:cNvSpPr>
              <p:nvPr/>
            </p:nvSpPr>
            <p:spPr bwMode="auto">
              <a:xfrm rot="10800000">
                <a:off x="4566" y="2709"/>
                <a:ext cx="0" cy="93"/>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42127" name="Text Box 143"/>
              <p:cNvSpPr txBox="1">
                <a:spLocks noChangeArrowheads="1"/>
              </p:cNvSpPr>
              <p:nvPr/>
            </p:nvSpPr>
            <p:spPr bwMode="auto">
              <a:xfrm rot="18600000">
                <a:off x="4140" y="2723"/>
                <a:ext cx="220" cy="174"/>
              </a:xfrm>
              <a:prstGeom prst="rect">
                <a:avLst/>
              </a:prstGeom>
              <a:noFill/>
              <a:ln w="3175">
                <a:noFill/>
                <a:miter lim="800000"/>
                <a:headEnd/>
                <a:tailEnd/>
              </a:ln>
              <a:effectLst/>
            </p:spPr>
            <p:txBody>
              <a:bodyPr>
                <a:spAutoFit/>
              </a:bodyPr>
              <a:lstStyle/>
              <a:p>
                <a:pPr algn="ctr"/>
                <a:r>
                  <a:rPr lang="en-US" sz="1200">
                    <a:solidFill>
                      <a:srgbClr val="0000FF"/>
                    </a:solidFill>
                    <a:latin typeface=".VnTime" pitchFamily="34" charset="0"/>
                  </a:rPr>
                  <a:t>4</a:t>
                </a:r>
                <a:endParaRPr lang="en-US">
                  <a:solidFill>
                    <a:prstClr val="black"/>
                  </a:solidFill>
                  <a:latin typeface="Arial" pitchFamily="34" charset="0"/>
                </a:endParaRPr>
              </a:p>
            </p:txBody>
          </p:sp>
          <p:sp>
            <p:nvSpPr>
              <p:cNvPr id="42128" name="Text Box 144"/>
              <p:cNvSpPr txBox="1">
                <a:spLocks noChangeArrowheads="1"/>
              </p:cNvSpPr>
              <p:nvPr/>
            </p:nvSpPr>
            <p:spPr bwMode="auto">
              <a:xfrm rot="20100000">
                <a:off x="4241" y="2612"/>
                <a:ext cx="301" cy="172"/>
              </a:xfrm>
              <a:prstGeom prst="rect">
                <a:avLst/>
              </a:prstGeom>
              <a:noFill/>
              <a:ln w="12700">
                <a:noFill/>
                <a:miter lim="800000"/>
                <a:headEnd/>
                <a:tailEnd/>
              </a:ln>
              <a:effectLst/>
            </p:spPr>
            <p:txBody>
              <a:bodyPr>
                <a:spAutoFit/>
              </a:bodyPr>
              <a:lstStyle/>
              <a:p>
                <a:pPr algn="ctr"/>
                <a:r>
                  <a:rPr lang="en-US" sz="1200">
                    <a:solidFill>
                      <a:srgbClr val="0000FF"/>
                    </a:solidFill>
                    <a:latin typeface=".VnTime" pitchFamily="34" charset="0"/>
                  </a:rPr>
                  <a:t>2</a:t>
                </a:r>
                <a:endParaRPr lang="en-US">
                  <a:solidFill>
                    <a:prstClr val="black"/>
                  </a:solidFill>
                  <a:latin typeface="Arial" pitchFamily="34" charset="0"/>
                </a:endParaRPr>
              </a:p>
            </p:txBody>
          </p:sp>
          <p:sp>
            <p:nvSpPr>
              <p:cNvPr id="42129" name="Line 145"/>
              <p:cNvSpPr>
                <a:spLocks noChangeShapeType="1"/>
              </p:cNvSpPr>
              <p:nvPr/>
            </p:nvSpPr>
            <p:spPr bwMode="auto">
              <a:xfrm rot="300000">
                <a:off x="4598" y="2709"/>
                <a:ext cx="0" cy="38"/>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42130" name="Line 146"/>
              <p:cNvSpPr>
                <a:spLocks noChangeShapeType="1"/>
              </p:cNvSpPr>
              <p:nvPr/>
            </p:nvSpPr>
            <p:spPr bwMode="auto">
              <a:xfrm rot="600000">
                <a:off x="4627" y="2712"/>
                <a:ext cx="0" cy="39"/>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42131" name="Line 147"/>
              <p:cNvSpPr>
                <a:spLocks noChangeShapeType="1"/>
              </p:cNvSpPr>
              <p:nvPr/>
            </p:nvSpPr>
            <p:spPr bwMode="auto">
              <a:xfrm rot="900000">
                <a:off x="4656" y="2720"/>
                <a:ext cx="0" cy="38"/>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42132" name="Line 148"/>
              <p:cNvSpPr>
                <a:spLocks noChangeShapeType="1"/>
              </p:cNvSpPr>
              <p:nvPr/>
            </p:nvSpPr>
            <p:spPr bwMode="auto">
              <a:xfrm rot="1200000">
                <a:off x="4684" y="2730"/>
                <a:ext cx="0" cy="39"/>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42133" name="Line 149"/>
              <p:cNvSpPr>
                <a:spLocks noChangeShapeType="1"/>
              </p:cNvSpPr>
              <p:nvPr/>
            </p:nvSpPr>
            <p:spPr bwMode="auto">
              <a:xfrm rot="1500000">
                <a:off x="4706" y="2741"/>
                <a:ext cx="0" cy="87"/>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42134" name="Line 150"/>
              <p:cNvSpPr>
                <a:spLocks noChangeShapeType="1"/>
              </p:cNvSpPr>
              <p:nvPr/>
            </p:nvSpPr>
            <p:spPr bwMode="auto">
              <a:xfrm rot="1800000">
                <a:off x="4738" y="2759"/>
                <a:ext cx="0" cy="39"/>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42135" name="Line 151"/>
              <p:cNvSpPr>
                <a:spLocks noChangeShapeType="1"/>
              </p:cNvSpPr>
              <p:nvPr/>
            </p:nvSpPr>
            <p:spPr bwMode="auto">
              <a:xfrm rot="2100000">
                <a:off x="4760" y="2774"/>
                <a:ext cx="0" cy="38"/>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42136" name="Line 152"/>
              <p:cNvSpPr>
                <a:spLocks noChangeShapeType="1"/>
              </p:cNvSpPr>
              <p:nvPr/>
            </p:nvSpPr>
            <p:spPr bwMode="auto">
              <a:xfrm rot="2400000">
                <a:off x="4785" y="2792"/>
                <a:ext cx="0" cy="38"/>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42137" name="Line 153"/>
              <p:cNvSpPr>
                <a:spLocks noChangeShapeType="1"/>
              </p:cNvSpPr>
              <p:nvPr/>
            </p:nvSpPr>
            <p:spPr bwMode="auto">
              <a:xfrm rot="2700000">
                <a:off x="4806" y="2814"/>
                <a:ext cx="0" cy="39"/>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42138" name="Line 154"/>
              <p:cNvSpPr>
                <a:spLocks noChangeShapeType="1"/>
              </p:cNvSpPr>
              <p:nvPr/>
            </p:nvSpPr>
            <p:spPr bwMode="auto">
              <a:xfrm rot="3000000">
                <a:off x="4810" y="2828"/>
                <a:ext cx="0" cy="86"/>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42139" name="Line 155"/>
              <p:cNvSpPr>
                <a:spLocks noChangeShapeType="1"/>
              </p:cNvSpPr>
              <p:nvPr/>
            </p:nvSpPr>
            <p:spPr bwMode="auto">
              <a:xfrm rot="29400000">
                <a:off x="4324" y="2826"/>
                <a:ext cx="0" cy="93"/>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42140" name="Line 156"/>
              <p:cNvSpPr>
                <a:spLocks noChangeShapeType="1"/>
              </p:cNvSpPr>
              <p:nvPr/>
            </p:nvSpPr>
            <p:spPr bwMode="auto">
              <a:xfrm rot="18900000">
                <a:off x="4323" y="2813"/>
                <a:ext cx="0" cy="39"/>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42141" name="Line 157"/>
              <p:cNvSpPr>
                <a:spLocks noChangeShapeType="1"/>
              </p:cNvSpPr>
              <p:nvPr/>
            </p:nvSpPr>
            <p:spPr bwMode="auto">
              <a:xfrm rot="19200000">
                <a:off x="4344" y="2794"/>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42142" name="Line 158"/>
              <p:cNvSpPr>
                <a:spLocks noChangeShapeType="1"/>
              </p:cNvSpPr>
              <p:nvPr/>
            </p:nvSpPr>
            <p:spPr bwMode="auto">
              <a:xfrm rot="19500000">
                <a:off x="4369" y="2776"/>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42143" name="Line 159"/>
              <p:cNvSpPr>
                <a:spLocks noChangeShapeType="1"/>
              </p:cNvSpPr>
              <p:nvPr/>
            </p:nvSpPr>
            <p:spPr bwMode="auto">
              <a:xfrm rot="19800000">
                <a:off x="4392" y="2758"/>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42144" name="Line 160"/>
              <p:cNvSpPr>
                <a:spLocks noChangeShapeType="1"/>
              </p:cNvSpPr>
              <p:nvPr/>
            </p:nvSpPr>
            <p:spPr bwMode="auto">
              <a:xfrm rot="20100000">
                <a:off x="4431" y="2740"/>
                <a:ext cx="0" cy="86"/>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42145" name="Line 161"/>
              <p:cNvSpPr>
                <a:spLocks noChangeShapeType="1"/>
              </p:cNvSpPr>
              <p:nvPr/>
            </p:nvSpPr>
            <p:spPr bwMode="auto">
              <a:xfrm rot="20400000">
                <a:off x="4448" y="2730"/>
                <a:ext cx="0" cy="39"/>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42146" name="Line 162"/>
              <p:cNvSpPr>
                <a:spLocks noChangeShapeType="1"/>
              </p:cNvSpPr>
              <p:nvPr/>
            </p:nvSpPr>
            <p:spPr bwMode="auto">
              <a:xfrm rot="20700000">
                <a:off x="4473" y="2723"/>
                <a:ext cx="0" cy="39"/>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42147" name="Line 163"/>
              <p:cNvSpPr>
                <a:spLocks noChangeShapeType="1"/>
              </p:cNvSpPr>
              <p:nvPr/>
            </p:nvSpPr>
            <p:spPr bwMode="auto">
              <a:xfrm rot="21000000">
                <a:off x="4503" y="2716"/>
                <a:ext cx="0" cy="38"/>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42148" name="Line 164"/>
              <p:cNvSpPr>
                <a:spLocks noChangeShapeType="1"/>
              </p:cNvSpPr>
              <p:nvPr/>
            </p:nvSpPr>
            <p:spPr bwMode="auto">
              <a:xfrm rot="21300000">
                <a:off x="4534" y="2711"/>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42149" name="Line 165"/>
              <p:cNvSpPr>
                <a:spLocks noChangeShapeType="1"/>
              </p:cNvSpPr>
              <p:nvPr/>
            </p:nvSpPr>
            <p:spPr bwMode="auto">
              <a:xfrm rot="49500000">
                <a:off x="4266" y="2946"/>
                <a:ext cx="0" cy="94"/>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42150" name="Line 166"/>
              <p:cNvSpPr>
                <a:spLocks noChangeShapeType="1"/>
              </p:cNvSpPr>
              <p:nvPr/>
            </p:nvSpPr>
            <p:spPr bwMode="auto">
              <a:xfrm rot="39000000">
                <a:off x="4248" y="2938"/>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42151" name="Line 167"/>
              <p:cNvSpPr>
                <a:spLocks noChangeShapeType="1"/>
              </p:cNvSpPr>
              <p:nvPr/>
            </p:nvSpPr>
            <p:spPr bwMode="auto">
              <a:xfrm rot="39300000">
                <a:off x="4258" y="2912"/>
                <a:ext cx="0" cy="38"/>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42152" name="Line 168"/>
              <p:cNvSpPr>
                <a:spLocks noChangeShapeType="1"/>
              </p:cNvSpPr>
              <p:nvPr/>
            </p:nvSpPr>
            <p:spPr bwMode="auto">
              <a:xfrm rot="39600000">
                <a:off x="4273" y="2887"/>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42153" name="Line 169"/>
              <p:cNvSpPr>
                <a:spLocks noChangeShapeType="1"/>
              </p:cNvSpPr>
              <p:nvPr/>
            </p:nvSpPr>
            <p:spPr bwMode="auto">
              <a:xfrm rot="39900000">
                <a:off x="4287" y="2859"/>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42154" name="Line 170"/>
              <p:cNvSpPr>
                <a:spLocks noChangeShapeType="1"/>
              </p:cNvSpPr>
              <p:nvPr/>
            </p:nvSpPr>
            <p:spPr bwMode="auto">
              <a:xfrm rot="3300000">
                <a:off x="4840" y="2861"/>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42155" name="Line 171"/>
              <p:cNvSpPr>
                <a:spLocks noChangeShapeType="1"/>
              </p:cNvSpPr>
              <p:nvPr/>
            </p:nvSpPr>
            <p:spPr bwMode="auto">
              <a:xfrm rot="3600000">
                <a:off x="4852" y="2883"/>
                <a:ext cx="0" cy="38"/>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42156" name="Line 172"/>
              <p:cNvSpPr>
                <a:spLocks noChangeShapeType="1"/>
              </p:cNvSpPr>
              <p:nvPr/>
            </p:nvSpPr>
            <p:spPr bwMode="auto">
              <a:xfrm rot="3900000">
                <a:off x="4869" y="2909"/>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42157" name="Line 173"/>
              <p:cNvSpPr>
                <a:spLocks noChangeShapeType="1"/>
              </p:cNvSpPr>
              <p:nvPr/>
            </p:nvSpPr>
            <p:spPr bwMode="auto">
              <a:xfrm rot="4200000">
                <a:off x="4880" y="2938"/>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42158" name="Line 174"/>
              <p:cNvSpPr>
                <a:spLocks noChangeShapeType="1"/>
              </p:cNvSpPr>
              <p:nvPr/>
            </p:nvSpPr>
            <p:spPr bwMode="auto">
              <a:xfrm rot="4500000">
                <a:off x="4868" y="2950"/>
                <a:ext cx="0" cy="86"/>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42159" name="Text Box 175"/>
              <p:cNvSpPr txBox="1">
                <a:spLocks noChangeArrowheads="1"/>
              </p:cNvSpPr>
              <p:nvPr/>
            </p:nvSpPr>
            <p:spPr bwMode="auto">
              <a:xfrm>
                <a:off x="4413" y="2571"/>
                <a:ext cx="301" cy="173"/>
              </a:xfrm>
              <a:prstGeom prst="rect">
                <a:avLst/>
              </a:prstGeom>
              <a:noFill/>
              <a:ln w="12700">
                <a:noFill/>
                <a:miter lim="800000"/>
                <a:headEnd/>
                <a:tailEnd/>
              </a:ln>
              <a:effectLst/>
            </p:spPr>
            <p:txBody>
              <a:bodyPr>
                <a:spAutoFit/>
              </a:bodyPr>
              <a:lstStyle/>
              <a:p>
                <a:pPr algn="ctr"/>
                <a:r>
                  <a:rPr lang="en-US" sz="1200">
                    <a:solidFill>
                      <a:srgbClr val="0000FF"/>
                    </a:solidFill>
                    <a:latin typeface=".VnTime" pitchFamily="34" charset="0"/>
                  </a:rPr>
                  <a:t>0</a:t>
                </a:r>
                <a:endParaRPr lang="en-US">
                  <a:solidFill>
                    <a:prstClr val="black"/>
                  </a:solidFill>
                  <a:latin typeface="Arial" pitchFamily="34" charset="0"/>
                </a:endParaRPr>
              </a:p>
            </p:txBody>
          </p:sp>
          <p:sp>
            <p:nvSpPr>
              <p:cNvPr id="42160" name="Text Box 176"/>
              <p:cNvSpPr txBox="1">
                <a:spLocks noChangeArrowheads="1"/>
              </p:cNvSpPr>
              <p:nvPr/>
            </p:nvSpPr>
            <p:spPr bwMode="auto">
              <a:xfrm rot="1500000">
                <a:off x="4596" y="2612"/>
                <a:ext cx="301" cy="174"/>
              </a:xfrm>
              <a:prstGeom prst="rect">
                <a:avLst/>
              </a:prstGeom>
              <a:noFill/>
              <a:ln w="12700">
                <a:noFill/>
                <a:miter lim="800000"/>
                <a:headEnd/>
                <a:tailEnd/>
              </a:ln>
              <a:effectLst/>
            </p:spPr>
            <p:txBody>
              <a:bodyPr>
                <a:spAutoFit/>
              </a:bodyPr>
              <a:lstStyle/>
              <a:p>
                <a:pPr algn="ctr"/>
                <a:r>
                  <a:rPr lang="en-US" sz="1200">
                    <a:solidFill>
                      <a:srgbClr val="0000FF"/>
                    </a:solidFill>
                    <a:latin typeface=".VnTime" pitchFamily="34" charset="0"/>
                  </a:rPr>
                  <a:t>2</a:t>
                </a:r>
                <a:endParaRPr lang="en-US">
                  <a:solidFill>
                    <a:prstClr val="black"/>
                  </a:solidFill>
                  <a:latin typeface="Arial" pitchFamily="34" charset="0"/>
                </a:endParaRPr>
              </a:p>
            </p:txBody>
          </p:sp>
          <p:sp>
            <p:nvSpPr>
              <p:cNvPr id="42161" name="Text Box 177"/>
              <p:cNvSpPr txBox="1">
                <a:spLocks noChangeArrowheads="1"/>
              </p:cNvSpPr>
              <p:nvPr/>
            </p:nvSpPr>
            <p:spPr bwMode="auto">
              <a:xfrm rot="3000000">
                <a:off x="4734" y="2721"/>
                <a:ext cx="297" cy="173"/>
              </a:xfrm>
              <a:prstGeom prst="rect">
                <a:avLst/>
              </a:prstGeom>
              <a:noFill/>
              <a:ln w="12700">
                <a:noFill/>
                <a:miter lim="800000"/>
                <a:headEnd/>
                <a:tailEnd/>
              </a:ln>
              <a:effectLst/>
            </p:spPr>
            <p:txBody>
              <a:bodyPr>
                <a:spAutoFit/>
              </a:bodyPr>
              <a:lstStyle/>
              <a:p>
                <a:pPr algn="ctr"/>
                <a:r>
                  <a:rPr lang="en-US" sz="1200">
                    <a:solidFill>
                      <a:srgbClr val="0000FF"/>
                    </a:solidFill>
                    <a:latin typeface=".VnTime" pitchFamily="34" charset="0"/>
                  </a:rPr>
                  <a:t>4</a:t>
                </a:r>
                <a:endParaRPr lang="en-US">
                  <a:solidFill>
                    <a:prstClr val="black"/>
                  </a:solidFill>
                  <a:latin typeface="Arial" pitchFamily="34" charset="0"/>
                </a:endParaRPr>
              </a:p>
            </p:txBody>
          </p:sp>
        </p:grpSp>
        <p:sp>
          <p:nvSpPr>
            <p:cNvPr id="42162" name="Text Box 178"/>
            <p:cNvSpPr txBox="1">
              <a:spLocks noChangeArrowheads="1"/>
            </p:cNvSpPr>
            <p:nvPr/>
          </p:nvSpPr>
          <p:spPr bwMode="auto">
            <a:xfrm rot="4500000">
              <a:off x="7403852" y="4264720"/>
              <a:ext cx="474663" cy="274637"/>
            </a:xfrm>
            <a:prstGeom prst="rect">
              <a:avLst/>
            </a:prstGeom>
            <a:noFill/>
            <a:ln w="12700">
              <a:noFill/>
              <a:miter lim="800000"/>
              <a:headEnd/>
              <a:tailEnd/>
            </a:ln>
            <a:effectLst/>
          </p:spPr>
          <p:txBody>
            <a:bodyPr>
              <a:spAutoFit/>
            </a:bodyPr>
            <a:lstStyle/>
            <a:p>
              <a:pPr algn="ctr"/>
              <a:r>
                <a:rPr lang="en-US" sz="1200">
                  <a:solidFill>
                    <a:srgbClr val="0000FF"/>
                  </a:solidFill>
                  <a:latin typeface=".VnTime" pitchFamily="34" charset="0"/>
                </a:rPr>
                <a:t>6</a:t>
              </a:r>
              <a:endParaRPr lang="en-US">
                <a:solidFill>
                  <a:prstClr val="black"/>
                </a:solidFill>
                <a:latin typeface="Arial" pitchFamily="34" charset="0"/>
              </a:endParaRPr>
            </a:p>
          </p:txBody>
        </p:sp>
        <p:sp>
          <p:nvSpPr>
            <p:cNvPr id="42163" name="Text Box 179"/>
            <p:cNvSpPr txBox="1">
              <a:spLocks noChangeArrowheads="1"/>
            </p:cNvSpPr>
            <p:nvPr/>
          </p:nvSpPr>
          <p:spPr bwMode="auto">
            <a:xfrm>
              <a:off x="6594227" y="4212332"/>
              <a:ext cx="823913" cy="366713"/>
            </a:xfrm>
            <a:prstGeom prst="rect">
              <a:avLst/>
            </a:prstGeom>
            <a:noFill/>
            <a:ln w="9525">
              <a:noFill/>
              <a:miter lim="800000"/>
              <a:headEnd/>
              <a:tailEnd/>
            </a:ln>
            <a:effectLst/>
          </p:spPr>
          <p:txBody>
            <a:bodyPr>
              <a:spAutoFit/>
            </a:bodyPr>
            <a:lstStyle/>
            <a:p>
              <a:pPr algn="ctr"/>
              <a:r>
                <a:rPr lang="en-US">
                  <a:solidFill>
                    <a:prstClr val="black"/>
                  </a:solidFill>
                  <a:latin typeface="Arial" pitchFamily="34" charset="0"/>
                </a:rPr>
                <a:t>mA</a:t>
              </a:r>
            </a:p>
          </p:txBody>
        </p:sp>
        <p:sp>
          <p:nvSpPr>
            <p:cNvPr id="42164" name="AutoShape 180"/>
            <p:cNvSpPr>
              <a:spLocks noChangeArrowheads="1"/>
            </p:cNvSpPr>
            <p:nvPr/>
          </p:nvSpPr>
          <p:spPr bwMode="auto">
            <a:xfrm rot="10800000">
              <a:off x="6376740" y="3974207"/>
              <a:ext cx="1270000" cy="1190625"/>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endParaRPr lang="en-US">
                <a:solidFill>
                  <a:prstClr val="black"/>
                </a:solidFill>
              </a:endParaRPr>
            </a:p>
          </p:txBody>
        </p:sp>
        <p:sp>
          <p:nvSpPr>
            <p:cNvPr id="42165" name="Text Box 181"/>
            <p:cNvSpPr txBox="1">
              <a:spLocks noChangeArrowheads="1"/>
            </p:cNvSpPr>
            <p:nvPr/>
          </p:nvSpPr>
          <p:spPr bwMode="auto">
            <a:xfrm>
              <a:off x="6271965" y="4507607"/>
              <a:ext cx="608012" cy="214313"/>
            </a:xfrm>
            <a:prstGeom prst="rect">
              <a:avLst/>
            </a:prstGeom>
            <a:noFill/>
            <a:ln w="9525">
              <a:noFill/>
              <a:miter lim="800000"/>
              <a:headEnd/>
              <a:tailEnd/>
            </a:ln>
            <a:effectLst/>
          </p:spPr>
          <p:txBody>
            <a:bodyPr>
              <a:spAutoFit/>
            </a:bodyPr>
            <a:lstStyle/>
            <a:p>
              <a:pPr algn="ctr"/>
              <a:r>
                <a:rPr lang="en-US" sz="800">
                  <a:solidFill>
                    <a:srgbClr val="0000FF"/>
                  </a:solidFill>
                  <a:latin typeface="Arial" pitchFamily="34" charset="0"/>
                </a:rPr>
                <a:t>0:6</a:t>
              </a:r>
              <a:r>
                <a:rPr lang="en-US" sz="800">
                  <a:solidFill>
                    <a:srgbClr val="FF3300"/>
                  </a:solidFill>
                  <a:latin typeface="Arial" pitchFamily="34" charset="0"/>
                </a:rPr>
                <a:t> mA</a:t>
              </a:r>
              <a:endParaRPr lang="en-US">
                <a:solidFill>
                  <a:prstClr val="black"/>
                </a:solidFill>
                <a:latin typeface="Arial" pitchFamily="34" charset="0"/>
              </a:endParaRPr>
            </a:p>
          </p:txBody>
        </p:sp>
        <p:grpSp>
          <p:nvGrpSpPr>
            <p:cNvPr id="5" name="Group 182"/>
            <p:cNvGrpSpPr>
              <a:grpSpLocks/>
            </p:cNvGrpSpPr>
            <p:nvPr/>
          </p:nvGrpSpPr>
          <p:grpSpPr bwMode="auto">
            <a:xfrm>
              <a:off x="6972052" y="3996432"/>
              <a:ext cx="66675" cy="1171575"/>
              <a:chOff x="4560" y="2640"/>
              <a:chExt cx="42" cy="738"/>
            </a:xfrm>
          </p:grpSpPr>
          <p:sp>
            <p:nvSpPr>
              <p:cNvPr id="42167" name="Line 183"/>
              <p:cNvSpPr>
                <a:spLocks noChangeShapeType="1"/>
              </p:cNvSpPr>
              <p:nvPr/>
            </p:nvSpPr>
            <p:spPr bwMode="auto">
              <a:xfrm rot="5400000">
                <a:off x="4212" y="3009"/>
                <a:ext cx="738" cy="0"/>
              </a:xfrm>
              <a:prstGeom prst="line">
                <a:avLst/>
              </a:prstGeom>
              <a:noFill/>
              <a:ln w="9525">
                <a:solidFill>
                  <a:srgbClr val="FF3300"/>
                </a:solidFill>
                <a:round/>
                <a:headEnd type="stealth" w="sm" len="lg"/>
                <a:tailEnd type="stealth" w="sm" len="lg"/>
              </a:ln>
              <a:effectLst/>
            </p:spPr>
            <p:txBody>
              <a:bodyPr/>
              <a:lstStyle/>
              <a:p>
                <a:endParaRPr lang="en-US">
                  <a:solidFill>
                    <a:prstClr val="black"/>
                  </a:solidFill>
                </a:endParaRPr>
              </a:p>
            </p:txBody>
          </p:sp>
          <p:sp>
            <p:nvSpPr>
              <p:cNvPr id="42168" name="Oval 184"/>
              <p:cNvSpPr>
                <a:spLocks noChangeArrowheads="1"/>
              </p:cNvSpPr>
              <p:nvPr/>
            </p:nvSpPr>
            <p:spPr bwMode="auto">
              <a:xfrm>
                <a:off x="4560" y="2986"/>
                <a:ext cx="42" cy="42"/>
              </a:xfrm>
              <a:prstGeom prst="ellipse">
                <a:avLst/>
              </a:prstGeom>
              <a:solidFill>
                <a:srgbClr val="0000FF"/>
              </a:solidFill>
              <a:ln w="6350">
                <a:solidFill>
                  <a:srgbClr val="FF00FF"/>
                </a:solidFill>
                <a:round/>
                <a:headEnd/>
                <a:tailEnd/>
              </a:ln>
              <a:effectLst/>
            </p:spPr>
            <p:txBody>
              <a:bodyPr wrap="none" anchor="ctr"/>
              <a:lstStyle/>
              <a:p>
                <a:pPr algn="ctr"/>
                <a:endParaRPr lang="en-US">
                  <a:solidFill>
                    <a:prstClr val="black"/>
                  </a:solidFill>
                  <a:latin typeface="Arial" pitchFamily="34" charset="0"/>
                </a:endParaRPr>
              </a:p>
            </p:txBody>
          </p:sp>
        </p:grpSp>
        <p:sp>
          <p:nvSpPr>
            <p:cNvPr id="42169" name="Rectangle 185"/>
            <p:cNvSpPr>
              <a:spLocks noChangeArrowheads="1"/>
            </p:cNvSpPr>
            <p:nvPr/>
          </p:nvSpPr>
          <p:spPr bwMode="auto">
            <a:xfrm>
              <a:off x="6143377" y="4710807"/>
              <a:ext cx="1689100" cy="603250"/>
            </a:xfrm>
            <a:prstGeom prst="rect">
              <a:avLst/>
            </a:prstGeom>
            <a:solidFill>
              <a:schemeClr val="bg1"/>
            </a:solidFill>
            <a:ln w="57150" cmpd="thickThin">
              <a:noFill/>
              <a:miter lim="800000"/>
              <a:headEnd/>
              <a:tailEnd/>
            </a:ln>
            <a:effectLst/>
          </p:spPr>
          <p:txBody>
            <a:bodyPr wrap="none" anchor="ctr"/>
            <a:lstStyle/>
            <a:p>
              <a:endParaRPr lang="en-US">
                <a:solidFill>
                  <a:prstClr val="black"/>
                </a:solidFill>
              </a:endParaRPr>
            </a:p>
          </p:txBody>
        </p:sp>
        <p:sp>
          <p:nvSpPr>
            <p:cNvPr id="42171" name="Rectangle 187"/>
            <p:cNvSpPr>
              <a:spLocks noChangeArrowheads="1"/>
            </p:cNvSpPr>
            <p:nvPr/>
          </p:nvSpPr>
          <p:spPr bwMode="auto">
            <a:xfrm>
              <a:off x="6116390" y="3717032"/>
              <a:ext cx="1778000" cy="990600"/>
            </a:xfrm>
            <a:prstGeom prst="rect">
              <a:avLst/>
            </a:prstGeom>
            <a:noFill/>
            <a:ln w="28575">
              <a:solidFill>
                <a:srgbClr val="0000FF"/>
              </a:solidFill>
              <a:miter lim="800000"/>
              <a:headEnd/>
              <a:tailEnd/>
            </a:ln>
            <a:effectLst/>
          </p:spPr>
          <p:txBody>
            <a:bodyPr wrap="none" anchor="ctr"/>
            <a:lstStyle/>
            <a:p>
              <a:pPr algn="ctr"/>
              <a:endParaRPr lang="en-US">
                <a:solidFill>
                  <a:prstClr val="black"/>
                </a:solidFill>
                <a:latin typeface="Arial" pitchFamily="34" charset="0"/>
              </a:endParaRPr>
            </a:p>
          </p:txBody>
        </p:sp>
        <p:sp>
          <p:nvSpPr>
            <p:cNvPr id="42172" name="Rectangle 188"/>
            <p:cNvSpPr>
              <a:spLocks noChangeArrowheads="1"/>
            </p:cNvSpPr>
            <p:nvPr/>
          </p:nvSpPr>
          <p:spPr bwMode="auto">
            <a:xfrm>
              <a:off x="6029077" y="3653532"/>
              <a:ext cx="1944688" cy="1752600"/>
            </a:xfrm>
            <a:prstGeom prst="rect">
              <a:avLst/>
            </a:prstGeom>
            <a:noFill/>
            <a:ln w="57150" cmpd="thickThin">
              <a:solidFill>
                <a:srgbClr val="663300"/>
              </a:solidFill>
              <a:miter lim="800000"/>
              <a:headEnd/>
              <a:tailEnd/>
            </a:ln>
            <a:effectLst/>
          </p:spPr>
          <p:txBody>
            <a:bodyPr wrap="none" anchor="ctr"/>
            <a:lstStyle/>
            <a:p>
              <a:endParaRPr lang="en-US">
                <a:solidFill>
                  <a:prstClr val="black"/>
                </a:solidFill>
              </a:endParaRPr>
            </a:p>
          </p:txBody>
        </p:sp>
        <p:sp>
          <p:nvSpPr>
            <p:cNvPr id="42173" name="AutoShape 189"/>
            <p:cNvSpPr>
              <a:spLocks noChangeArrowheads="1"/>
            </p:cNvSpPr>
            <p:nvPr/>
          </p:nvSpPr>
          <p:spPr bwMode="auto">
            <a:xfrm>
              <a:off x="6965702" y="4766370"/>
              <a:ext cx="79375" cy="79375"/>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endParaRPr lang="en-US">
                <a:solidFill>
                  <a:prstClr val="black"/>
                </a:solidFill>
              </a:endParaRPr>
            </a:p>
          </p:txBody>
        </p:sp>
        <p:grpSp>
          <p:nvGrpSpPr>
            <p:cNvPr id="6" name="Group 190"/>
            <p:cNvGrpSpPr>
              <a:grpSpLocks/>
            </p:cNvGrpSpPr>
            <p:nvPr/>
          </p:nvGrpSpPr>
          <p:grpSpPr bwMode="auto">
            <a:xfrm>
              <a:off x="6937127" y="4742557"/>
              <a:ext cx="136525" cy="63500"/>
              <a:chOff x="2838" y="2415"/>
              <a:chExt cx="86" cy="40"/>
            </a:xfrm>
          </p:grpSpPr>
          <p:sp>
            <p:nvSpPr>
              <p:cNvPr id="42175" name="Arc 191"/>
              <p:cNvSpPr>
                <a:spLocks/>
              </p:cNvSpPr>
              <p:nvPr/>
            </p:nvSpPr>
            <p:spPr bwMode="auto">
              <a:xfrm flipV="1">
                <a:off x="2841" y="2415"/>
                <a:ext cx="80" cy="40"/>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endParaRPr lang="en-US">
                  <a:solidFill>
                    <a:prstClr val="black"/>
                  </a:solidFill>
                </a:endParaRPr>
              </a:p>
            </p:txBody>
          </p:sp>
          <p:sp>
            <p:nvSpPr>
              <p:cNvPr id="42176" name="Freeform 192"/>
              <p:cNvSpPr>
                <a:spLocks/>
              </p:cNvSpPr>
              <p:nvPr/>
            </p:nvSpPr>
            <p:spPr bwMode="auto">
              <a:xfrm>
                <a:off x="2838" y="2438"/>
                <a:ext cx="12" cy="12"/>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solidFill>
                    <a:prstClr val="black"/>
                  </a:solidFill>
                </a:endParaRPr>
              </a:p>
            </p:txBody>
          </p:sp>
          <p:sp>
            <p:nvSpPr>
              <p:cNvPr id="42177" name="Freeform 193"/>
              <p:cNvSpPr>
                <a:spLocks/>
              </p:cNvSpPr>
              <p:nvPr/>
            </p:nvSpPr>
            <p:spPr bwMode="auto">
              <a:xfrm>
                <a:off x="2912" y="2442"/>
                <a:ext cx="12"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solidFill>
                    <a:prstClr val="black"/>
                  </a:solidFill>
                </a:endParaRPr>
              </a:p>
            </p:txBody>
          </p:sp>
        </p:grpSp>
        <p:sp>
          <p:nvSpPr>
            <p:cNvPr id="42179" name="Text Box 195"/>
            <p:cNvSpPr txBox="1">
              <a:spLocks noChangeArrowheads="1"/>
            </p:cNvSpPr>
            <p:nvPr/>
          </p:nvSpPr>
          <p:spPr bwMode="auto">
            <a:xfrm>
              <a:off x="6156077" y="4701282"/>
              <a:ext cx="647700" cy="214313"/>
            </a:xfrm>
            <a:prstGeom prst="rect">
              <a:avLst/>
            </a:prstGeom>
            <a:noFill/>
            <a:ln w="9525">
              <a:noFill/>
              <a:miter lim="800000"/>
              <a:headEnd/>
              <a:tailEnd/>
            </a:ln>
            <a:effectLst/>
          </p:spPr>
          <p:txBody>
            <a:bodyPr>
              <a:spAutoFit/>
            </a:bodyPr>
            <a:lstStyle/>
            <a:p>
              <a:r>
                <a:rPr lang="en-US" sz="800">
                  <a:solidFill>
                    <a:prstClr val="black"/>
                  </a:solidFill>
                  <a:latin typeface="Arial" pitchFamily="34" charset="0"/>
                </a:rPr>
                <a:t>= 1 ┴</a:t>
              </a:r>
              <a:endParaRPr lang="en-US" sz="2000">
                <a:solidFill>
                  <a:prstClr val="black"/>
                </a:solidFill>
                <a:latin typeface="Arial" pitchFamily="34" charset="0"/>
              </a:endParaRPr>
            </a:p>
          </p:txBody>
        </p:sp>
        <p:sp>
          <p:nvSpPr>
            <p:cNvPr id="42180" name="Oval 196"/>
            <p:cNvSpPr>
              <a:spLocks noChangeArrowheads="1"/>
            </p:cNvSpPr>
            <p:nvPr/>
          </p:nvSpPr>
          <p:spPr bwMode="auto">
            <a:xfrm>
              <a:off x="6972052" y="4545707"/>
              <a:ext cx="66675" cy="66675"/>
            </a:xfrm>
            <a:prstGeom prst="ellipse">
              <a:avLst/>
            </a:prstGeom>
            <a:solidFill>
              <a:srgbClr val="0000FF"/>
            </a:solidFill>
            <a:ln w="6350">
              <a:solidFill>
                <a:srgbClr val="009900"/>
              </a:solidFill>
              <a:round/>
              <a:headEnd/>
              <a:tailEnd/>
            </a:ln>
            <a:effectLst/>
          </p:spPr>
          <p:txBody>
            <a:bodyPr wrap="none" anchor="ctr"/>
            <a:lstStyle/>
            <a:p>
              <a:pPr algn="ctr"/>
              <a:endParaRPr lang="en-US">
                <a:solidFill>
                  <a:prstClr val="black"/>
                </a:solidFill>
                <a:latin typeface="Arial" pitchFamily="34" charset="0"/>
              </a:endParaRPr>
            </a:p>
          </p:txBody>
        </p:sp>
        <p:sp>
          <p:nvSpPr>
            <p:cNvPr id="42181" name="Freeform 197"/>
            <p:cNvSpPr>
              <a:spLocks/>
            </p:cNvSpPr>
            <p:nvPr/>
          </p:nvSpPr>
          <p:spPr bwMode="auto">
            <a:xfrm>
              <a:off x="4185990" y="2886770"/>
              <a:ext cx="2309812" cy="3036887"/>
            </a:xfrm>
            <a:custGeom>
              <a:avLst/>
              <a:gdLst/>
              <a:ahLst/>
              <a:cxnLst>
                <a:cxn ang="0">
                  <a:pos x="99" y="0"/>
                </a:cxn>
                <a:cxn ang="0">
                  <a:pos x="149" y="1509"/>
                </a:cxn>
                <a:cxn ang="0">
                  <a:pos x="993" y="1533"/>
                </a:cxn>
                <a:cxn ang="0">
                  <a:pos x="1281" y="1869"/>
                </a:cxn>
                <a:cxn ang="0">
                  <a:pos x="1455" y="1799"/>
                </a:cxn>
              </a:cxnLst>
              <a:rect l="0" t="0" r="r" b="b"/>
              <a:pathLst>
                <a:path w="1455" h="1913">
                  <a:moveTo>
                    <a:pt x="99" y="0"/>
                  </a:moveTo>
                  <a:cubicBezTo>
                    <a:pt x="107" y="252"/>
                    <a:pt x="0" y="1253"/>
                    <a:pt x="149" y="1509"/>
                  </a:cubicBezTo>
                  <a:cubicBezTo>
                    <a:pt x="298" y="1765"/>
                    <a:pt x="804" y="1473"/>
                    <a:pt x="993" y="1533"/>
                  </a:cubicBezTo>
                  <a:cubicBezTo>
                    <a:pt x="1182" y="1593"/>
                    <a:pt x="1204" y="1825"/>
                    <a:pt x="1281" y="1869"/>
                  </a:cubicBezTo>
                  <a:cubicBezTo>
                    <a:pt x="1358" y="1913"/>
                    <a:pt x="1419" y="1814"/>
                    <a:pt x="1455" y="1799"/>
                  </a:cubicBezTo>
                </a:path>
              </a:pathLst>
            </a:custGeom>
            <a:noFill/>
            <a:ln w="9525" cap="flat" cmpd="sng">
              <a:solidFill>
                <a:srgbClr val="0000FF"/>
              </a:solidFill>
              <a:prstDash val="solid"/>
              <a:round/>
              <a:headEnd type="oval" w="sm" len="sm"/>
              <a:tailEnd type="oval" w="sm" len="sm"/>
            </a:ln>
            <a:effectLst/>
          </p:spPr>
          <p:txBody>
            <a:bodyPr/>
            <a:lstStyle/>
            <a:p>
              <a:endParaRPr lang="en-US">
                <a:solidFill>
                  <a:prstClr val="black"/>
                </a:solidFill>
              </a:endParaRPr>
            </a:p>
          </p:txBody>
        </p:sp>
        <p:sp>
          <p:nvSpPr>
            <p:cNvPr id="42189" name="AutoShape 205"/>
            <p:cNvSpPr>
              <a:spLocks noChangeArrowheads="1"/>
            </p:cNvSpPr>
            <p:nvPr/>
          </p:nvSpPr>
          <p:spPr bwMode="auto">
            <a:xfrm>
              <a:off x="7895977" y="2348607"/>
              <a:ext cx="1219200" cy="1295400"/>
            </a:xfrm>
            <a:prstGeom prst="wedgeEllipseCallout">
              <a:avLst>
                <a:gd name="adj1" fmla="val -43750"/>
                <a:gd name="adj2" fmla="val 70000"/>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r>
                <a:rPr lang="en-US" sz="2800" dirty="0" err="1" smtClean="0">
                  <a:solidFill>
                    <a:prstClr val="black"/>
                  </a:solidFill>
                  <a:latin typeface="Times New Roman" pitchFamily="18" charset="0"/>
                  <a:ea typeface="Tahoma" pitchFamily="34" charset="0"/>
                  <a:cs typeface="Times New Roman" pitchFamily="18" charset="0"/>
                </a:rPr>
                <a:t>mA</a:t>
              </a:r>
              <a:r>
                <a:rPr lang="en-US" sz="2800" dirty="0" smtClean="0">
                  <a:solidFill>
                    <a:prstClr val="black"/>
                  </a:solidFill>
                  <a:latin typeface="Times New Roman" pitchFamily="18" charset="0"/>
                  <a:ea typeface="Tahoma" pitchFamily="34" charset="0"/>
                  <a:cs typeface="Times New Roman" pitchFamily="18" charset="0"/>
                </a:rPr>
                <a:t> </a:t>
              </a:r>
              <a:r>
                <a:rPr lang="vi-VN" sz="2800" dirty="0">
                  <a:solidFill>
                    <a:prstClr val="black"/>
                  </a:solidFill>
                  <a:latin typeface="Times New Roman" pitchFamily="18" charset="0"/>
                  <a:ea typeface="Tahoma" pitchFamily="34" charset="0"/>
                  <a:cs typeface="Times New Roman" pitchFamily="18" charset="0"/>
                </a:rPr>
                <a:t>kế</a:t>
              </a:r>
              <a:endParaRPr lang="en-US" sz="2800" dirty="0">
                <a:solidFill>
                  <a:prstClr val="black"/>
                </a:solidFill>
                <a:latin typeface="Times New Roman" pitchFamily="18" charset="0"/>
                <a:ea typeface="Tahoma" pitchFamily="34" charset="0"/>
                <a:cs typeface="Times New Roman" pitchFamily="18" charset="0"/>
              </a:endParaRPr>
            </a:p>
          </p:txBody>
        </p:sp>
        <p:sp>
          <p:nvSpPr>
            <p:cNvPr id="42190" name="AutoShape 206"/>
            <p:cNvSpPr>
              <a:spLocks noChangeArrowheads="1"/>
            </p:cNvSpPr>
            <p:nvPr/>
          </p:nvSpPr>
          <p:spPr bwMode="auto">
            <a:xfrm>
              <a:off x="5305177" y="596007"/>
              <a:ext cx="2514600" cy="762000"/>
            </a:xfrm>
            <a:prstGeom prst="wedgeEllipseCallout">
              <a:avLst>
                <a:gd name="adj1" fmla="val -43750"/>
                <a:gd name="adj2" fmla="val 70000"/>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r>
                <a:rPr lang="vi-VN" sz="2800" dirty="0">
                  <a:solidFill>
                    <a:prstClr val="black"/>
                  </a:solidFill>
                  <a:latin typeface="Times New Roman" pitchFamily="18" charset="0"/>
                  <a:cs typeface="Times New Roman" pitchFamily="18" charset="0"/>
                </a:rPr>
                <a:t>Ống dây</a:t>
              </a:r>
              <a:endParaRPr lang="en-US" sz="2800" dirty="0">
                <a:solidFill>
                  <a:prstClr val="black"/>
                </a:solidFill>
                <a:latin typeface="Times New Roman" pitchFamily="18" charset="0"/>
                <a:cs typeface="Times New Roman" pitchFamily="18" charset="0"/>
              </a:endParaRPr>
            </a:p>
          </p:txBody>
        </p:sp>
      </p:grpSp>
      <p:grpSp>
        <p:nvGrpSpPr>
          <p:cNvPr id="140" name="Group 139"/>
          <p:cNvGrpSpPr/>
          <p:nvPr/>
        </p:nvGrpSpPr>
        <p:grpSpPr>
          <a:xfrm>
            <a:off x="-1171541" y="1094433"/>
            <a:ext cx="6407150" cy="3200400"/>
            <a:chOff x="-1524000" y="458788"/>
            <a:chExt cx="6407150" cy="3200400"/>
          </a:xfrm>
        </p:grpSpPr>
        <p:grpSp>
          <p:nvGrpSpPr>
            <p:cNvPr id="141" name="Group 11"/>
            <p:cNvGrpSpPr>
              <a:grpSpLocks/>
            </p:cNvGrpSpPr>
            <p:nvPr/>
          </p:nvGrpSpPr>
          <p:grpSpPr bwMode="auto">
            <a:xfrm>
              <a:off x="-1524000" y="571500"/>
              <a:ext cx="6407150" cy="3087688"/>
              <a:chOff x="538" y="360"/>
              <a:chExt cx="4036" cy="1945"/>
            </a:xfrm>
          </p:grpSpPr>
          <p:sp>
            <p:nvSpPr>
              <p:cNvPr id="143" name="Rectangle 12"/>
              <p:cNvSpPr>
                <a:spLocks noChangeArrowheads="1"/>
              </p:cNvSpPr>
              <p:nvPr/>
            </p:nvSpPr>
            <p:spPr bwMode="auto">
              <a:xfrm>
                <a:off x="1799" y="1263"/>
                <a:ext cx="672" cy="288"/>
              </a:xfrm>
              <a:prstGeom prst="rect">
                <a:avLst/>
              </a:prstGeom>
              <a:solidFill>
                <a:srgbClr val="FF3300"/>
              </a:solid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FF3300"/>
                </a:extrusionClr>
              </a:sp3d>
            </p:spPr>
            <p:txBody>
              <a:bodyPr wrap="none" anchor="ctr">
                <a:flatTx/>
              </a:bodyPr>
              <a:lstStyle/>
              <a:p>
                <a:pPr algn="ctr"/>
                <a:r>
                  <a:rPr lang="en-US" b="1">
                    <a:solidFill>
                      <a:prstClr val="white"/>
                    </a:solidFill>
                    <a:latin typeface=".VnBodoniH" pitchFamily="34" charset="0"/>
                  </a:rPr>
                  <a:t>N</a:t>
                </a:r>
              </a:p>
            </p:txBody>
          </p:sp>
          <p:sp>
            <p:nvSpPr>
              <p:cNvPr id="144" name="Rectangle 13"/>
              <p:cNvSpPr>
                <a:spLocks noChangeArrowheads="1"/>
              </p:cNvSpPr>
              <p:nvPr/>
            </p:nvSpPr>
            <p:spPr bwMode="auto">
              <a:xfrm>
                <a:off x="2473" y="1263"/>
                <a:ext cx="672" cy="288"/>
              </a:xfrm>
              <a:prstGeom prst="rect">
                <a:avLst/>
              </a:prstGeom>
              <a:solidFill>
                <a:srgbClr val="0000FF"/>
              </a:solid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0000FF"/>
                </a:extrusionClr>
              </a:sp3d>
            </p:spPr>
            <p:txBody>
              <a:bodyPr wrap="none" anchor="ctr">
                <a:flatTx/>
              </a:bodyPr>
              <a:lstStyle/>
              <a:p>
                <a:pPr algn="ctr"/>
                <a:r>
                  <a:rPr lang="en-US" b="1">
                    <a:solidFill>
                      <a:prstClr val="white"/>
                    </a:solidFill>
                    <a:latin typeface=".VnBodoniH" pitchFamily="34" charset="0"/>
                  </a:rPr>
                  <a:t>S</a:t>
                </a:r>
              </a:p>
            </p:txBody>
          </p:sp>
          <p:sp>
            <p:nvSpPr>
              <p:cNvPr id="145" name="Arc 14"/>
              <p:cNvSpPr>
                <a:spLocks/>
              </p:cNvSpPr>
              <p:nvPr/>
            </p:nvSpPr>
            <p:spPr bwMode="auto">
              <a:xfrm>
                <a:off x="1503" y="456"/>
                <a:ext cx="2112" cy="868"/>
              </a:xfrm>
              <a:custGeom>
                <a:avLst/>
                <a:gdLst>
                  <a:gd name="G0" fmla="+- 21600 0 0"/>
                  <a:gd name="G1" fmla="+- 21600 0 0"/>
                  <a:gd name="G2" fmla="+- 21600 0 0"/>
                  <a:gd name="T0" fmla="*/ 5892 w 43200"/>
                  <a:gd name="T1" fmla="*/ 36427 h 37644"/>
                  <a:gd name="T2" fmla="*/ 36062 w 43200"/>
                  <a:gd name="T3" fmla="*/ 37644 h 37644"/>
                  <a:gd name="T4" fmla="*/ 21600 w 43200"/>
                  <a:gd name="T5" fmla="*/ 21600 h 37644"/>
                </a:gdLst>
                <a:ahLst/>
                <a:cxnLst>
                  <a:cxn ang="0">
                    <a:pos x="T0" y="T1"/>
                  </a:cxn>
                  <a:cxn ang="0">
                    <a:pos x="T2" y="T3"/>
                  </a:cxn>
                  <a:cxn ang="0">
                    <a:pos x="T4" y="T5"/>
                  </a:cxn>
                </a:cxnLst>
                <a:rect l="0" t="0" r="r" b="b"/>
                <a:pathLst>
                  <a:path w="43200" h="37644" fill="none"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path>
                  <a:path w="43200" h="37644" stroke="0"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lnTo>
                      <a:pt x="21600" y="21600"/>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146" name="Arc 15"/>
              <p:cNvSpPr>
                <a:spLocks/>
              </p:cNvSpPr>
              <p:nvPr/>
            </p:nvSpPr>
            <p:spPr bwMode="auto">
              <a:xfrm rot="10800000">
                <a:off x="1594" y="883"/>
                <a:ext cx="1920" cy="424"/>
              </a:xfrm>
              <a:custGeom>
                <a:avLst/>
                <a:gdLst>
                  <a:gd name="G0" fmla="+- 21600 0 0"/>
                  <a:gd name="G1" fmla="+- 14937 0 0"/>
                  <a:gd name="G2" fmla="+- 21600 0 0"/>
                  <a:gd name="T0" fmla="*/ 38709 w 43200"/>
                  <a:gd name="T1" fmla="*/ 1752 h 36537"/>
                  <a:gd name="T2" fmla="*/ 5997 w 43200"/>
                  <a:gd name="T3" fmla="*/ 0 h 36537"/>
                  <a:gd name="T4" fmla="*/ 21600 w 43200"/>
                  <a:gd name="T5" fmla="*/ 14937 h 36537"/>
                </a:gdLst>
                <a:ahLst/>
                <a:cxnLst>
                  <a:cxn ang="0">
                    <a:pos x="T0" y="T1"/>
                  </a:cxn>
                  <a:cxn ang="0">
                    <a:pos x="T2" y="T3"/>
                  </a:cxn>
                  <a:cxn ang="0">
                    <a:pos x="T4" y="T5"/>
                  </a:cxn>
                </a:cxnLst>
                <a:rect l="0" t="0" r="r" b="b"/>
                <a:pathLst>
                  <a:path w="43200" h="36537" fill="none"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path>
                  <a:path w="43200" h="36537" stroke="0"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lnTo>
                      <a:pt x="21600" y="14937"/>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147" name="Arc 16"/>
              <p:cNvSpPr>
                <a:spLocks/>
              </p:cNvSpPr>
              <p:nvPr/>
            </p:nvSpPr>
            <p:spPr bwMode="auto">
              <a:xfrm>
                <a:off x="1249" y="1341"/>
                <a:ext cx="2616" cy="532"/>
              </a:xfrm>
              <a:custGeom>
                <a:avLst/>
                <a:gdLst>
                  <a:gd name="G0" fmla="+- 21600 0 0"/>
                  <a:gd name="G1" fmla="+- 18486 0 0"/>
                  <a:gd name="G2" fmla="+- 21600 0 0"/>
                  <a:gd name="T0" fmla="*/ 32773 w 43200"/>
                  <a:gd name="T1" fmla="*/ 0 h 40086"/>
                  <a:gd name="T2" fmla="*/ 8977 w 43200"/>
                  <a:gd name="T3" fmla="*/ 958 h 40086"/>
                  <a:gd name="T4" fmla="*/ 21600 w 43200"/>
                  <a:gd name="T5" fmla="*/ 18486 h 40086"/>
                </a:gdLst>
                <a:ahLst/>
                <a:cxnLst>
                  <a:cxn ang="0">
                    <a:pos x="T0" y="T1"/>
                  </a:cxn>
                  <a:cxn ang="0">
                    <a:pos x="T2" y="T3"/>
                  </a:cxn>
                  <a:cxn ang="0">
                    <a:pos x="T4" y="T5"/>
                  </a:cxn>
                </a:cxnLst>
                <a:rect l="0" t="0" r="r" b="b"/>
                <a:pathLst>
                  <a:path w="43200" h="40086" fill="none"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path>
                  <a:path w="43200" h="40086" stroke="0"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lnTo>
                      <a:pt x="21600" y="18486"/>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148" name="Arc 17"/>
              <p:cNvSpPr>
                <a:spLocks/>
              </p:cNvSpPr>
              <p:nvPr/>
            </p:nvSpPr>
            <p:spPr bwMode="auto">
              <a:xfrm rot="10800000">
                <a:off x="1498" y="1326"/>
                <a:ext cx="2112" cy="858"/>
              </a:xfrm>
              <a:custGeom>
                <a:avLst/>
                <a:gdLst>
                  <a:gd name="G0" fmla="+- 21600 0 0"/>
                  <a:gd name="G1" fmla="+- 21600 0 0"/>
                  <a:gd name="G2" fmla="+- 21600 0 0"/>
                  <a:gd name="T0" fmla="*/ 6875 w 43200"/>
                  <a:gd name="T1" fmla="*/ 37403 h 37403"/>
                  <a:gd name="T2" fmla="*/ 37153 w 43200"/>
                  <a:gd name="T3" fmla="*/ 36589 h 37403"/>
                  <a:gd name="T4" fmla="*/ 21600 w 43200"/>
                  <a:gd name="T5" fmla="*/ 21600 h 37403"/>
                </a:gdLst>
                <a:ahLst/>
                <a:cxnLst>
                  <a:cxn ang="0">
                    <a:pos x="T0" y="T1"/>
                  </a:cxn>
                  <a:cxn ang="0">
                    <a:pos x="T2" y="T3"/>
                  </a:cxn>
                  <a:cxn ang="0">
                    <a:pos x="T4" y="T5"/>
                  </a:cxn>
                </a:cxnLst>
                <a:rect l="0" t="0" r="r" b="b"/>
                <a:pathLst>
                  <a:path w="43200" h="37403" fill="none"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path>
                  <a:path w="43200" h="37403" stroke="0"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lnTo>
                      <a:pt x="21600" y="21600"/>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149" name="Arc 18"/>
              <p:cNvSpPr>
                <a:spLocks/>
              </p:cNvSpPr>
              <p:nvPr/>
            </p:nvSpPr>
            <p:spPr bwMode="auto">
              <a:xfrm>
                <a:off x="1588" y="1341"/>
                <a:ext cx="1920" cy="426"/>
              </a:xfrm>
              <a:custGeom>
                <a:avLst/>
                <a:gdLst>
                  <a:gd name="G0" fmla="+- 21600 0 0"/>
                  <a:gd name="G1" fmla="+- 15115 0 0"/>
                  <a:gd name="G2" fmla="+- 21600 0 0"/>
                  <a:gd name="T0" fmla="*/ 37030 w 43200"/>
                  <a:gd name="T1" fmla="*/ 0 h 36715"/>
                  <a:gd name="T2" fmla="*/ 4586 w 43200"/>
                  <a:gd name="T3" fmla="*/ 1807 h 36715"/>
                  <a:gd name="T4" fmla="*/ 21600 w 43200"/>
                  <a:gd name="T5" fmla="*/ 15115 h 36715"/>
                </a:gdLst>
                <a:ahLst/>
                <a:cxnLst>
                  <a:cxn ang="0">
                    <a:pos x="T0" y="T1"/>
                  </a:cxn>
                  <a:cxn ang="0">
                    <a:pos x="T2" y="T3"/>
                  </a:cxn>
                  <a:cxn ang="0">
                    <a:pos x="T4" y="T5"/>
                  </a:cxn>
                </a:cxnLst>
                <a:rect l="0" t="0" r="r" b="b"/>
                <a:pathLst>
                  <a:path w="43200" h="36715" fill="none"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path>
                  <a:path w="43200" h="36715" stroke="0"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lnTo>
                      <a:pt x="21600" y="15115"/>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150" name="Arc 19"/>
              <p:cNvSpPr>
                <a:spLocks/>
              </p:cNvSpPr>
              <p:nvPr/>
            </p:nvSpPr>
            <p:spPr bwMode="auto">
              <a:xfrm rot="10800000">
                <a:off x="1258" y="795"/>
                <a:ext cx="2592" cy="529"/>
              </a:xfrm>
              <a:custGeom>
                <a:avLst/>
                <a:gdLst>
                  <a:gd name="G0" fmla="+- 21600 0 0"/>
                  <a:gd name="G1" fmla="+- 18238 0 0"/>
                  <a:gd name="G2" fmla="+- 21600 0 0"/>
                  <a:gd name="T0" fmla="*/ 34395 w 43200"/>
                  <a:gd name="T1" fmla="*/ 835 h 39838"/>
                  <a:gd name="T2" fmla="*/ 10028 w 43200"/>
                  <a:gd name="T3" fmla="*/ 0 h 39838"/>
                  <a:gd name="T4" fmla="*/ 21600 w 43200"/>
                  <a:gd name="T5" fmla="*/ 18238 h 39838"/>
                </a:gdLst>
                <a:ahLst/>
                <a:cxnLst>
                  <a:cxn ang="0">
                    <a:pos x="T0" y="T1"/>
                  </a:cxn>
                  <a:cxn ang="0">
                    <a:pos x="T2" y="T3"/>
                  </a:cxn>
                  <a:cxn ang="0">
                    <a:pos x="T4" y="T5"/>
                  </a:cxn>
                </a:cxnLst>
                <a:rect l="0" t="0" r="r" b="b"/>
                <a:pathLst>
                  <a:path w="43200" h="39838" fill="none"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path>
                  <a:path w="43200" h="39838" stroke="0"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lnTo>
                      <a:pt x="21600" y="18238"/>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151" name="Arc 20"/>
              <p:cNvSpPr>
                <a:spLocks/>
              </p:cNvSpPr>
              <p:nvPr/>
            </p:nvSpPr>
            <p:spPr bwMode="auto">
              <a:xfrm rot="10800000">
                <a:off x="2254" y="948"/>
                <a:ext cx="581" cy="528"/>
              </a:xfrm>
              <a:custGeom>
                <a:avLst/>
                <a:gdLst>
                  <a:gd name="G0" fmla="+- 16968 0 0"/>
                  <a:gd name="G1" fmla="+- 0 0 0"/>
                  <a:gd name="G2" fmla="+- 21600 0 0"/>
                  <a:gd name="T0" fmla="*/ 33603 w 33603"/>
                  <a:gd name="T1" fmla="*/ 13779 h 21600"/>
                  <a:gd name="T2" fmla="*/ 0 w 33603"/>
                  <a:gd name="T3" fmla="*/ 13365 h 21600"/>
                  <a:gd name="T4" fmla="*/ 16968 w 33603"/>
                  <a:gd name="T5" fmla="*/ 0 h 21600"/>
                </a:gdLst>
                <a:ahLst/>
                <a:cxnLst>
                  <a:cxn ang="0">
                    <a:pos x="T0" y="T1"/>
                  </a:cxn>
                  <a:cxn ang="0">
                    <a:pos x="T2" y="T3"/>
                  </a:cxn>
                  <a:cxn ang="0">
                    <a:pos x="T4" y="T5"/>
                  </a:cxn>
                </a:cxnLst>
                <a:rect l="0" t="0" r="r" b="b"/>
                <a:pathLst>
                  <a:path w="33603" h="21600" fill="none" extrusionOk="0">
                    <a:moveTo>
                      <a:pt x="33602" y="13778"/>
                    </a:moveTo>
                    <a:cubicBezTo>
                      <a:pt x="29499" y="18732"/>
                      <a:pt x="23400" y="21599"/>
                      <a:pt x="16968" y="21600"/>
                    </a:cubicBezTo>
                    <a:cubicBezTo>
                      <a:pt x="10348" y="21600"/>
                      <a:pt x="4095" y="18565"/>
                      <a:pt x="-1" y="13365"/>
                    </a:cubicBezTo>
                  </a:path>
                  <a:path w="33603" h="21600" stroke="0" extrusionOk="0">
                    <a:moveTo>
                      <a:pt x="33602" y="13778"/>
                    </a:moveTo>
                    <a:cubicBezTo>
                      <a:pt x="29499" y="18732"/>
                      <a:pt x="23400" y="21599"/>
                      <a:pt x="16968" y="21600"/>
                    </a:cubicBezTo>
                    <a:cubicBezTo>
                      <a:pt x="10348" y="21600"/>
                      <a:pt x="4095" y="18565"/>
                      <a:pt x="-1" y="13365"/>
                    </a:cubicBezTo>
                    <a:lnTo>
                      <a:pt x="16968" y="0"/>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152" name="Arc 21"/>
              <p:cNvSpPr>
                <a:spLocks/>
              </p:cNvSpPr>
              <p:nvPr/>
            </p:nvSpPr>
            <p:spPr bwMode="auto">
              <a:xfrm rot="-451056">
                <a:off x="2261" y="1319"/>
                <a:ext cx="1992" cy="842"/>
              </a:xfrm>
              <a:custGeom>
                <a:avLst/>
                <a:gdLst>
                  <a:gd name="G0" fmla="+- 0 0 0"/>
                  <a:gd name="G1" fmla="+- 18523 0 0"/>
                  <a:gd name="G2" fmla="+- 21600 0 0"/>
                  <a:gd name="T0" fmla="*/ 11111 w 21600"/>
                  <a:gd name="T1" fmla="*/ 0 h 28984"/>
                  <a:gd name="T2" fmla="*/ 18898 w 21600"/>
                  <a:gd name="T3" fmla="*/ 28984 h 28984"/>
                  <a:gd name="T4" fmla="*/ 0 w 21600"/>
                  <a:gd name="T5" fmla="*/ 18523 h 28984"/>
                </a:gdLst>
                <a:ahLst/>
                <a:cxnLst>
                  <a:cxn ang="0">
                    <a:pos x="T0" y="T1"/>
                  </a:cxn>
                  <a:cxn ang="0">
                    <a:pos x="T2" y="T3"/>
                  </a:cxn>
                  <a:cxn ang="0">
                    <a:pos x="T4" y="T5"/>
                  </a:cxn>
                </a:cxnLst>
                <a:rect l="0" t="0" r="r" b="b"/>
                <a:pathLst>
                  <a:path w="21600" h="28984" fill="none" extrusionOk="0">
                    <a:moveTo>
                      <a:pt x="11111" y="-1"/>
                    </a:moveTo>
                    <a:cubicBezTo>
                      <a:pt x="17618" y="3903"/>
                      <a:pt x="21600" y="10934"/>
                      <a:pt x="21600" y="18523"/>
                    </a:cubicBezTo>
                    <a:cubicBezTo>
                      <a:pt x="21600" y="22182"/>
                      <a:pt x="20670" y="25782"/>
                      <a:pt x="18897" y="28983"/>
                    </a:cubicBezTo>
                  </a:path>
                  <a:path w="21600" h="28984" stroke="0" extrusionOk="0">
                    <a:moveTo>
                      <a:pt x="11111" y="-1"/>
                    </a:moveTo>
                    <a:cubicBezTo>
                      <a:pt x="17618" y="3903"/>
                      <a:pt x="21600" y="10934"/>
                      <a:pt x="21600" y="18523"/>
                    </a:cubicBezTo>
                    <a:cubicBezTo>
                      <a:pt x="21600" y="22182"/>
                      <a:pt x="20670" y="25782"/>
                      <a:pt x="18897" y="28983"/>
                    </a:cubicBezTo>
                    <a:lnTo>
                      <a:pt x="0" y="18523"/>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153" name="Arc 22"/>
              <p:cNvSpPr>
                <a:spLocks/>
              </p:cNvSpPr>
              <p:nvPr/>
            </p:nvSpPr>
            <p:spPr bwMode="auto">
              <a:xfrm rot="10501297">
                <a:off x="905" y="510"/>
                <a:ext cx="1734" cy="826"/>
              </a:xfrm>
              <a:custGeom>
                <a:avLst/>
                <a:gdLst>
                  <a:gd name="G0" fmla="+- 0 0 0"/>
                  <a:gd name="G1" fmla="+- 18552 0 0"/>
                  <a:gd name="G2" fmla="+- 21600 0 0"/>
                  <a:gd name="T0" fmla="*/ 11062 w 21600"/>
                  <a:gd name="T1" fmla="*/ 0 h 28481"/>
                  <a:gd name="T2" fmla="*/ 19183 w 21600"/>
                  <a:gd name="T3" fmla="*/ 28481 h 28481"/>
                  <a:gd name="T4" fmla="*/ 0 w 21600"/>
                  <a:gd name="T5" fmla="*/ 18552 h 28481"/>
                </a:gdLst>
                <a:ahLst/>
                <a:cxnLst>
                  <a:cxn ang="0">
                    <a:pos x="T0" y="T1"/>
                  </a:cxn>
                  <a:cxn ang="0">
                    <a:pos x="T2" y="T3"/>
                  </a:cxn>
                  <a:cxn ang="0">
                    <a:pos x="T4" y="T5"/>
                  </a:cxn>
                </a:cxnLst>
                <a:rect l="0" t="0" r="r" b="b"/>
                <a:pathLst>
                  <a:path w="21600" h="28481" fill="none" extrusionOk="0">
                    <a:moveTo>
                      <a:pt x="11062" y="-1"/>
                    </a:moveTo>
                    <a:cubicBezTo>
                      <a:pt x="17597" y="3896"/>
                      <a:pt x="21600" y="10943"/>
                      <a:pt x="21600" y="18552"/>
                    </a:cubicBezTo>
                    <a:cubicBezTo>
                      <a:pt x="21600" y="22007"/>
                      <a:pt x="20771" y="25412"/>
                      <a:pt x="19182" y="28480"/>
                    </a:cubicBezTo>
                  </a:path>
                  <a:path w="21600" h="28481" stroke="0" extrusionOk="0">
                    <a:moveTo>
                      <a:pt x="11062" y="-1"/>
                    </a:moveTo>
                    <a:cubicBezTo>
                      <a:pt x="17597" y="3896"/>
                      <a:pt x="21600" y="10943"/>
                      <a:pt x="21600" y="18552"/>
                    </a:cubicBezTo>
                    <a:cubicBezTo>
                      <a:pt x="21600" y="22007"/>
                      <a:pt x="20771" y="25412"/>
                      <a:pt x="19182" y="28480"/>
                    </a:cubicBezTo>
                    <a:lnTo>
                      <a:pt x="0" y="18552"/>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154" name="Arc 23"/>
              <p:cNvSpPr>
                <a:spLocks/>
              </p:cNvSpPr>
              <p:nvPr/>
            </p:nvSpPr>
            <p:spPr bwMode="auto">
              <a:xfrm>
                <a:off x="817" y="1326"/>
                <a:ext cx="1526" cy="840"/>
              </a:xfrm>
              <a:custGeom>
                <a:avLst/>
                <a:gdLst>
                  <a:gd name="G0" fmla="+- 21600 0 0"/>
                  <a:gd name="G1" fmla="+- 20119 0 0"/>
                  <a:gd name="G2" fmla="+- 21600 0 0"/>
                  <a:gd name="T0" fmla="*/ 1882 w 21600"/>
                  <a:gd name="T1" fmla="*/ 28938 h 28938"/>
                  <a:gd name="T2" fmla="*/ 13738 w 21600"/>
                  <a:gd name="T3" fmla="*/ 0 h 28938"/>
                  <a:gd name="T4" fmla="*/ 21600 w 21600"/>
                  <a:gd name="T5" fmla="*/ 20119 h 28938"/>
                </a:gdLst>
                <a:ahLst/>
                <a:cxnLst>
                  <a:cxn ang="0">
                    <a:pos x="T0" y="T1"/>
                  </a:cxn>
                  <a:cxn ang="0">
                    <a:pos x="T2" y="T3"/>
                  </a:cxn>
                  <a:cxn ang="0">
                    <a:pos x="T4" y="T5"/>
                  </a:cxn>
                </a:cxnLst>
                <a:rect l="0" t="0" r="r" b="b"/>
                <a:pathLst>
                  <a:path w="21600" h="28938" fill="none" extrusionOk="0">
                    <a:moveTo>
                      <a:pt x="1882" y="28937"/>
                    </a:moveTo>
                    <a:cubicBezTo>
                      <a:pt x="641" y="26163"/>
                      <a:pt x="0" y="23158"/>
                      <a:pt x="0" y="20119"/>
                    </a:cubicBezTo>
                    <a:cubicBezTo>
                      <a:pt x="-1" y="11223"/>
                      <a:pt x="5453" y="3238"/>
                      <a:pt x="13738" y="0"/>
                    </a:cubicBezTo>
                  </a:path>
                  <a:path w="21600" h="28938" stroke="0" extrusionOk="0">
                    <a:moveTo>
                      <a:pt x="1882" y="28937"/>
                    </a:moveTo>
                    <a:cubicBezTo>
                      <a:pt x="641" y="26163"/>
                      <a:pt x="0" y="23158"/>
                      <a:pt x="0" y="20119"/>
                    </a:cubicBezTo>
                    <a:cubicBezTo>
                      <a:pt x="-1" y="11223"/>
                      <a:pt x="5453" y="3238"/>
                      <a:pt x="13738" y="0"/>
                    </a:cubicBezTo>
                    <a:lnTo>
                      <a:pt x="21600" y="20119"/>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155" name="Line 24"/>
              <p:cNvSpPr>
                <a:spLocks noChangeShapeType="1"/>
              </p:cNvSpPr>
              <p:nvPr/>
            </p:nvSpPr>
            <p:spPr bwMode="auto">
              <a:xfrm>
                <a:off x="3232" y="1333"/>
                <a:ext cx="1342" cy="0"/>
              </a:xfrm>
              <a:prstGeom prst="line">
                <a:avLst/>
              </a:prstGeom>
              <a:noFill/>
              <a:ln w="9525">
                <a:solidFill>
                  <a:srgbClr val="FF9900"/>
                </a:solidFill>
                <a:round/>
                <a:headEnd/>
                <a:tailEnd/>
              </a:ln>
              <a:effectLst/>
            </p:spPr>
            <p:txBody>
              <a:bodyPr/>
              <a:lstStyle/>
              <a:p>
                <a:endParaRPr lang="en-US">
                  <a:solidFill>
                    <a:prstClr val="black"/>
                  </a:solidFill>
                </a:endParaRPr>
              </a:p>
            </p:txBody>
          </p:sp>
          <p:sp>
            <p:nvSpPr>
              <p:cNvPr id="156" name="Arc 25"/>
              <p:cNvSpPr>
                <a:spLocks/>
              </p:cNvSpPr>
              <p:nvPr/>
            </p:nvSpPr>
            <p:spPr bwMode="auto">
              <a:xfrm rot="549166">
                <a:off x="2365" y="458"/>
                <a:ext cx="1927" cy="839"/>
              </a:xfrm>
              <a:custGeom>
                <a:avLst/>
                <a:gdLst>
                  <a:gd name="G0" fmla="+- 0 0 0"/>
                  <a:gd name="G1" fmla="+- 10826 0 0"/>
                  <a:gd name="G2" fmla="+- 21600 0 0"/>
                  <a:gd name="T0" fmla="*/ 18691 w 21600"/>
                  <a:gd name="T1" fmla="*/ 0 h 28850"/>
                  <a:gd name="T2" fmla="*/ 11904 w 21600"/>
                  <a:gd name="T3" fmla="*/ 28850 h 28850"/>
                  <a:gd name="T4" fmla="*/ 0 w 21600"/>
                  <a:gd name="T5" fmla="*/ 10826 h 28850"/>
                </a:gdLst>
                <a:ahLst/>
                <a:cxnLst>
                  <a:cxn ang="0">
                    <a:pos x="T0" y="T1"/>
                  </a:cxn>
                  <a:cxn ang="0">
                    <a:pos x="T2" y="T3"/>
                  </a:cxn>
                  <a:cxn ang="0">
                    <a:pos x="T4" y="T5"/>
                  </a:cxn>
                </a:cxnLst>
                <a:rect l="0" t="0" r="r" b="b"/>
                <a:pathLst>
                  <a:path w="21600" h="28850" fill="none" extrusionOk="0">
                    <a:moveTo>
                      <a:pt x="18691" y="-1"/>
                    </a:moveTo>
                    <a:cubicBezTo>
                      <a:pt x="20596" y="3289"/>
                      <a:pt x="21600" y="7024"/>
                      <a:pt x="21600" y="10826"/>
                    </a:cubicBezTo>
                    <a:cubicBezTo>
                      <a:pt x="21600" y="18081"/>
                      <a:pt x="17957" y="24851"/>
                      <a:pt x="11903" y="28849"/>
                    </a:cubicBezTo>
                  </a:path>
                  <a:path w="21600" h="28850" stroke="0" extrusionOk="0">
                    <a:moveTo>
                      <a:pt x="18691" y="-1"/>
                    </a:moveTo>
                    <a:cubicBezTo>
                      <a:pt x="20596" y="3289"/>
                      <a:pt x="21600" y="7024"/>
                      <a:pt x="21600" y="10826"/>
                    </a:cubicBezTo>
                    <a:cubicBezTo>
                      <a:pt x="21600" y="18081"/>
                      <a:pt x="17957" y="24851"/>
                      <a:pt x="11903" y="28849"/>
                    </a:cubicBezTo>
                    <a:lnTo>
                      <a:pt x="0" y="10826"/>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157" name="Arc 26"/>
              <p:cNvSpPr>
                <a:spLocks/>
              </p:cNvSpPr>
              <p:nvPr/>
            </p:nvSpPr>
            <p:spPr bwMode="auto">
              <a:xfrm rot="10800000">
                <a:off x="1079" y="360"/>
                <a:ext cx="2915" cy="945"/>
              </a:xfrm>
              <a:custGeom>
                <a:avLst/>
                <a:gdLst>
                  <a:gd name="G0" fmla="+- 21600 0 0"/>
                  <a:gd name="G1" fmla="+- 18992 0 0"/>
                  <a:gd name="G2" fmla="+- 21600 0 0"/>
                  <a:gd name="T0" fmla="*/ 32723 w 43200"/>
                  <a:gd name="T1" fmla="*/ 476 h 40592"/>
                  <a:gd name="T2" fmla="*/ 11311 w 43200"/>
                  <a:gd name="T3" fmla="*/ 0 h 40592"/>
                  <a:gd name="T4" fmla="*/ 21600 w 43200"/>
                  <a:gd name="T5" fmla="*/ 18992 h 40592"/>
                </a:gdLst>
                <a:ahLst/>
                <a:cxnLst>
                  <a:cxn ang="0">
                    <a:pos x="T0" y="T1"/>
                  </a:cxn>
                  <a:cxn ang="0">
                    <a:pos x="T2" y="T3"/>
                  </a:cxn>
                  <a:cxn ang="0">
                    <a:pos x="T4" y="T5"/>
                  </a:cxn>
                </a:cxnLst>
                <a:rect l="0" t="0" r="r" b="b"/>
                <a:pathLst>
                  <a:path w="43200" h="40592" fill="none"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path>
                  <a:path w="43200" h="40592" stroke="0"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lnTo>
                      <a:pt x="21600" y="18992"/>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158" name="Arc 27"/>
              <p:cNvSpPr>
                <a:spLocks/>
              </p:cNvSpPr>
              <p:nvPr/>
            </p:nvSpPr>
            <p:spPr bwMode="auto">
              <a:xfrm>
                <a:off x="1093" y="1357"/>
                <a:ext cx="2928" cy="948"/>
              </a:xfrm>
              <a:custGeom>
                <a:avLst/>
                <a:gdLst>
                  <a:gd name="G0" fmla="+- 21600 0 0"/>
                  <a:gd name="G1" fmla="+- 19112 0 0"/>
                  <a:gd name="G2" fmla="+- 21600 0 0"/>
                  <a:gd name="T0" fmla="*/ 31665 w 43200"/>
                  <a:gd name="T1" fmla="*/ 0 h 40712"/>
                  <a:gd name="T2" fmla="*/ 10262 w 43200"/>
                  <a:gd name="T3" fmla="*/ 727 h 40712"/>
                  <a:gd name="T4" fmla="*/ 21600 w 43200"/>
                  <a:gd name="T5" fmla="*/ 19112 h 40712"/>
                </a:gdLst>
                <a:ahLst/>
                <a:cxnLst>
                  <a:cxn ang="0">
                    <a:pos x="T0" y="T1"/>
                  </a:cxn>
                  <a:cxn ang="0">
                    <a:pos x="T2" y="T3"/>
                  </a:cxn>
                  <a:cxn ang="0">
                    <a:pos x="T4" y="T5"/>
                  </a:cxn>
                </a:cxnLst>
                <a:rect l="0" t="0" r="r" b="b"/>
                <a:pathLst>
                  <a:path w="43200" h="40712" fill="none"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path>
                  <a:path w="43200" h="40712" stroke="0"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lnTo>
                      <a:pt x="21600" y="19112"/>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159" name="Arc 28"/>
              <p:cNvSpPr>
                <a:spLocks/>
              </p:cNvSpPr>
              <p:nvPr/>
            </p:nvSpPr>
            <p:spPr bwMode="auto">
              <a:xfrm>
                <a:off x="2230" y="1129"/>
                <a:ext cx="594" cy="467"/>
              </a:xfrm>
              <a:custGeom>
                <a:avLst/>
                <a:gdLst>
                  <a:gd name="G0" fmla="+- 16968 0 0"/>
                  <a:gd name="G1" fmla="+- 0 0 0"/>
                  <a:gd name="G2" fmla="+- 21600 0 0"/>
                  <a:gd name="T0" fmla="*/ 34380 w 34380"/>
                  <a:gd name="T1" fmla="*/ 12782 h 21600"/>
                  <a:gd name="T2" fmla="*/ 0 w 34380"/>
                  <a:gd name="T3" fmla="*/ 13365 h 21600"/>
                  <a:gd name="T4" fmla="*/ 16968 w 34380"/>
                  <a:gd name="T5" fmla="*/ 0 h 21600"/>
                </a:gdLst>
                <a:ahLst/>
                <a:cxnLst>
                  <a:cxn ang="0">
                    <a:pos x="T0" y="T1"/>
                  </a:cxn>
                  <a:cxn ang="0">
                    <a:pos x="T2" y="T3"/>
                  </a:cxn>
                  <a:cxn ang="0">
                    <a:pos x="T4" y="T5"/>
                  </a:cxn>
                </a:cxnLst>
                <a:rect l="0" t="0" r="r" b="b"/>
                <a:pathLst>
                  <a:path w="34380" h="21600" fill="none" extrusionOk="0">
                    <a:moveTo>
                      <a:pt x="34380" y="12782"/>
                    </a:moveTo>
                    <a:cubicBezTo>
                      <a:pt x="30310" y="18325"/>
                      <a:pt x="23844" y="21599"/>
                      <a:pt x="16968" y="21600"/>
                    </a:cubicBezTo>
                    <a:cubicBezTo>
                      <a:pt x="10348" y="21600"/>
                      <a:pt x="4095" y="18565"/>
                      <a:pt x="-1" y="13365"/>
                    </a:cubicBezTo>
                  </a:path>
                  <a:path w="34380" h="21600" stroke="0" extrusionOk="0">
                    <a:moveTo>
                      <a:pt x="34380" y="12782"/>
                    </a:moveTo>
                    <a:cubicBezTo>
                      <a:pt x="30310" y="18325"/>
                      <a:pt x="23844" y="21599"/>
                      <a:pt x="16968" y="21600"/>
                    </a:cubicBezTo>
                    <a:cubicBezTo>
                      <a:pt x="10348" y="21600"/>
                      <a:pt x="4095" y="18565"/>
                      <a:pt x="-1" y="13365"/>
                    </a:cubicBezTo>
                    <a:lnTo>
                      <a:pt x="16968" y="0"/>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160" name="Arc 29"/>
              <p:cNvSpPr>
                <a:spLocks/>
              </p:cNvSpPr>
              <p:nvPr/>
            </p:nvSpPr>
            <p:spPr bwMode="auto">
              <a:xfrm rot="299958">
                <a:off x="2124" y="589"/>
                <a:ext cx="2436" cy="751"/>
              </a:xfrm>
              <a:custGeom>
                <a:avLst/>
                <a:gdLst>
                  <a:gd name="G0" fmla="+- 0 0 0"/>
                  <a:gd name="G1" fmla="+- 7207 0 0"/>
                  <a:gd name="G2" fmla="+- 21600 0 0"/>
                  <a:gd name="T0" fmla="*/ 20362 w 21600"/>
                  <a:gd name="T1" fmla="*/ 0 h 26319"/>
                  <a:gd name="T2" fmla="*/ 10064 w 21600"/>
                  <a:gd name="T3" fmla="*/ 26319 h 26319"/>
                  <a:gd name="T4" fmla="*/ 0 w 21600"/>
                  <a:gd name="T5" fmla="*/ 7207 h 26319"/>
                </a:gdLst>
                <a:ahLst/>
                <a:cxnLst>
                  <a:cxn ang="0">
                    <a:pos x="T0" y="T1"/>
                  </a:cxn>
                  <a:cxn ang="0">
                    <a:pos x="T2" y="T3"/>
                  </a:cxn>
                  <a:cxn ang="0">
                    <a:pos x="T4" y="T5"/>
                  </a:cxn>
                </a:cxnLst>
                <a:rect l="0" t="0" r="r" b="b"/>
                <a:pathLst>
                  <a:path w="21600" h="26319" fill="none" extrusionOk="0">
                    <a:moveTo>
                      <a:pt x="20362" y="-1"/>
                    </a:moveTo>
                    <a:cubicBezTo>
                      <a:pt x="21181" y="2314"/>
                      <a:pt x="21600" y="4751"/>
                      <a:pt x="21600" y="7207"/>
                    </a:cubicBezTo>
                    <a:cubicBezTo>
                      <a:pt x="21600" y="15225"/>
                      <a:pt x="17158" y="22583"/>
                      <a:pt x="10064" y="26319"/>
                    </a:cubicBezTo>
                  </a:path>
                  <a:path w="21600" h="26319" stroke="0" extrusionOk="0">
                    <a:moveTo>
                      <a:pt x="20362" y="-1"/>
                    </a:moveTo>
                    <a:cubicBezTo>
                      <a:pt x="21181" y="2314"/>
                      <a:pt x="21600" y="4751"/>
                      <a:pt x="21600" y="7207"/>
                    </a:cubicBezTo>
                    <a:cubicBezTo>
                      <a:pt x="21600" y="15225"/>
                      <a:pt x="17158" y="22583"/>
                      <a:pt x="10064" y="26319"/>
                    </a:cubicBezTo>
                    <a:lnTo>
                      <a:pt x="0" y="7207"/>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161" name="Arc 30"/>
              <p:cNvSpPr>
                <a:spLocks/>
              </p:cNvSpPr>
              <p:nvPr/>
            </p:nvSpPr>
            <p:spPr bwMode="auto">
              <a:xfrm rot="-451056">
                <a:off x="2148" y="1311"/>
                <a:ext cx="2333" cy="841"/>
              </a:xfrm>
              <a:custGeom>
                <a:avLst/>
                <a:gdLst>
                  <a:gd name="G0" fmla="+- 0 0 0"/>
                  <a:gd name="G1" fmla="+- 18858 0 0"/>
                  <a:gd name="G2" fmla="+- 21600 0 0"/>
                  <a:gd name="T0" fmla="*/ 10533 w 21600"/>
                  <a:gd name="T1" fmla="*/ 0 h 28922"/>
                  <a:gd name="T2" fmla="*/ 19112 w 21600"/>
                  <a:gd name="T3" fmla="*/ 28922 h 28922"/>
                  <a:gd name="T4" fmla="*/ 0 w 21600"/>
                  <a:gd name="T5" fmla="*/ 18858 h 28922"/>
                </a:gdLst>
                <a:ahLst/>
                <a:cxnLst>
                  <a:cxn ang="0">
                    <a:pos x="T0" y="T1"/>
                  </a:cxn>
                  <a:cxn ang="0">
                    <a:pos x="T2" y="T3"/>
                  </a:cxn>
                  <a:cxn ang="0">
                    <a:pos x="T4" y="T5"/>
                  </a:cxn>
                </a:cxnLst>
                <a:rect l="0" t="0" r="r" b="b"/>
                <a:pathLst>
                  <a:path w="21600" h="28922" fill="none" extrusionOk="0">
                    <a:moveTo>
                      <a:pt x="10532" y="0"/>
                    </a:moveTo>
                    <a:cubicBezTo>
                      <a:pt x="17366" y="3816"/>
                      <a:pt x="21600" y="11031"/>
                      <a:pt x="21600" y="18858"/>
                    </a:cubicBezTo>
                    <a:cubicBezTo>
                      <a:pt x="21600" y="22364"/>
                      <a:pt x="20746" y="25819"/>
                      <a:pt x="19112" y="28922"/>
                    </a:cubicBezTo>
                  </a:path>
                  <a:path w="21600" h="28922" stroke="0" extrusionOk="0">
                    <a:moveTo>
                      <a:pt x="10532" y="0"/>
                    </a:moveTo>
                    <a:cubicBezTo>
                      <a:pt x="17366" y="3816"/>
                      <a:pt x="21600" y="11031"/>
                      <a:pt x="21600" y="18858"/>
                    </a:cubicBezTo>
                    <a:cubicBezTo>
                      <a:pt x="21600" y="22364"/>
                      <a:pt x="20746" y="25819"/>
                      <a:pt x="19112" y="28922"/>
                    </a:cubicBezTo>
                    <a:lnTo>
                      <a:pt x="0" y="18858"/>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162" name="Arc 31"/>
              <p:cNvSpPr>
                <a:spLocks/>
              </p:cNvSpPr>
              <p:nvPr/>
            </p:nvSpPr>
            <p:spPr bwMode="auto">
              <a:xfrm rot="10416522">
                <a:off x="635" y="577"/>
                <a:ext cx="2107" cy="761"/>
              </a:xfrm>
              <a:custGeom>
                <a:avLst/>
                <a:gdLst>
                  <a:gd name="G0" fmla="+- 0 0 0"/>
                  <a:gd name="G1" fmla="+- 19035 0 0"/>
                  <a:gd name="G2" fmla="+- 21600 0 0"/>
                  <a:gd name="T0" fmla="*/ 10208 w 21600"/>
                  <a:gd name="T1" fmla="*/ 0 h 26206"/>
                  <a:gd name="T2" fmla="*/ 20375 w 21600"/>
                  <a:gd name="T3" fmla="*/ 26206 h 26206"/>
                  <a:gd name="T4" fmla="*/ 0 w 21600"/>
                  <a:gd name="T5" fmla="*/ 19035 h 26206"/>
                </a:gdLst>
                <a:ahLst/>
                <a:cxnLst>
                  <a:cxn ang="0">
                    <a:pos x="T0" y="T1"/>
                  </a:cxn>
                  <a:cxn ang="0">
                    <a:pos x="T2" y="T3"/>
                  </a:cxn>
                  <a:cxn ang="0">
                    <a:pos x="T4" y="T5"/>
                  </a:cxn>
                </a:cxnLst>
                <a:rect l="0" t="0" r="r" b="b"/>
                <a:pathLst>
                  <a:path w="21600" h="26206" fill="none" extrusionOk="0">
                    <a:moveTo>
                      <a:pt x="10208" y="-1"/>
                    </a:moveTo>
                    <a:cubicBezTo>
                      <a:pt x="17222" y="3761"/>
                      <a:pt x="21600" y="11075"/>
                      <a:pt x="21600" y="19035"/>
                    </a:cubicBezTo>
                    <a:cubicBezTo>
                      <a:pt x="21600" y="21477"/>
                      <a:pt x="21185" y="23902"/>
                      <a:pt x="20374" y="26205"/>
                    </a:cubicBezTo>
                  </a:path>
                  <a:path w="21600" h="26206" stroke="0" extrusionOk="0">
                    <a:moveTo>
                      <a:pt x="10208" y="-1"/>
                    </a:moveTo>
                    <a:cubicBezTo>
                      <a:pt x="17222" y="3761"/>
                      <a:pt x="21600" y="11075"/>
                      <a:pt x="21600" y="19035"/>
                    </a:cubicBezTo>
                    <a:cubicBezTo>
                      <a:pt x="21600" y="21477"/>
                      <a:pt x="21185" y="23902"/>
                      <a:pt x="20374" y="26205"/>
                    </a:cubicBezTo>
                    <a:lnTo>
                      <a:pt x="0" y="19035"/>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163" name="Arc 32"/>
              <p:cNvSpPr>
                <a:spLocks/>
              </p:cNvSpPr>
              <p:nvPr/>
            </p:nvSpPr>
            <p:spPr bwMode="auto">
              <a:xfrm rot="287305">
                <a:off x="634" y="1311"/>
                <a:ext cx="1682" cy="738"/>
              </a:xfrm>
              <a:custGeom>
                <a:avLst/>
                <a:gdLst>
                  <a:gd name="G0" fmla="+- 21600 0 0"/>
                  <a:gd name="G1" fmla="+- 20403 0 0"/>
                  <a:gd name="G2" fmla="+- 21600 0 0"/>
                  <a:gd name="T0" fmla="*/ 585 w 21600"/>
                  <a:gd name="T1" fmla="*/ 25397 h 25397"/>
                  <a:gd name="T2" fmla="*/ 14509 w 21600"/>
                  <a:gd name="T3" fmla="*/ 0 h 25397"/>
                  <a:gd name="T4" fmla="*/ 21600 w 21600"/>
                  <a:gd name="T5" fmla="*/ 20403 h 25397"/>
                </a:gdLst>
                <a:ahLst/>
                <a:cxnLst>
                  <a:cxn ang="0">
                    <a:pos x="T0" y="T1"/>
                  </a:cxn>
                  <a:cxn ang="0">
                    <a:pos x="T2" y="T3"/>
                  </a:cxn>
                  <a:cxn ang="0">
                    <a:pos x="T4" y="T5"/>
                  </a:cxn>
                </a:cxnLst>
                <a:rect l="0" t="0" r="r" b="b"/>
                <a:pathLst>
                  <a:path w="21600" h="25397" fill="none" extrusionOk="0">
                    <a:moveTo>
                      <a:pt x="585" y="25396"/>
                    </a:moveTo>
                    <a:cubicBezTo>
                      <a:pt x="196" y="23760"/>
                      <a:pt x="0" y="22084"/>
                      <a:pt x="0" y="20403"/>
                    </a:cubicBezTo>
                    <a:cubicBezTo>
                      <a:pt x="-1" y="11206"/>
                      <a:pt x="5822" y="3019"/>
                      <a:pt x="14509" y="0"/>
                    </a:cubicBezTo>
                  </a:path>
                  <a:path w="21600" h="25397" stroke="0" extrusionOk="0">
                    <a:moveTo>
                      <a:pt x="585" y="25396"/>
                    </a:moveTo>
                    <a:cubicBezTo>
                      <a:pt x="196" y="23760"/>
                      <a:pt x="0" y="22084"/>
                      <a:pt x="0" y="20403"/>
                    </a:cubicBezTo>
                    <a:cubicBezTo>
                      <a:pt x="-1" y="11206"/>
                      <a:pt x="5822" y="3019"/>
                      <a:pt x="14509" y="0"/>
                    </a:cubicBezTo>
                    <a:lnTo>
                      <a:pt x="21600" y="20403"/>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164" name="Line 33"/>
              <p:cNvSpPr>
                <a:spLocks noChangeShapeType="1"/>
              </p:cNvSpPr>
              <p:nvPr/>
            </p:nvSpPr>
            <p:spPr bwMode="auto">
              <a:xfrm>
                <a:off x="538" y="1345"/>
                <a:ext cx="1255" cy="0"/>
              </a:xfrm>
              <a:prstGeom prst="line">
                <a:avLst/>
              </a:prstGeom>
              <a:noFill/>
              <a:ln w="9525">
                <a:solidFill>
                  <a:srgbClr val="FF9900"/>
                </a:solidFill>
                <a:round/>
                <a:headEnd/>
                <a:tailEnd/>
              </a:ln>
              <a:effectLst/>
            </p:spPr>
            <p:txBody>
              <a:bodyPr/>
              <a:lstStyle/>
              <a:p>
                <a:endParaRPr lang="en-US">
                  <a:solidFill>
                    <a:prstClr val="black"/>
                  </a:solidFill>
                </a:endParaRPr>
              </a:p>
            </p:txBody>
          </p:sp>
          <p:sp>
            <p:nvSpPr>
              <p:cNvPr id="165" name="Line 34"/>
              <p:cNvSpPr>
                <a:spLocks noChangeShapeType="1"/>
              </p:cNvSpPr>
              <p:nvPr/>
            </p:nvSpPr>
            <p:spPr bwMode="auto">
              <a:xfrm rot="16200000">
                <a:off x="2453" y="2271"/>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166" name="Line 35"/>
              <p:cNvSpPr>
                <a:spLocks noChangeShapeType="1"/>
              </p:cNvSpPr>
              <p:nvPr/>
            </p:nvSpPr>
            <p:spPr bwMode="auto">
              <a:xfrm rot="16320000">
                <a:off x="2454" y="2149"/>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167" name="Line 36"/>
              <p:cNvSpPr>
                <a:spLocks noChangeShapeType="1"/>
              </p:cNvSpPr>
              <p:nvPr/>
            </p:nvSpPr>
            <p:spPr bwMode="auto">
              <a:xfrm rot="16320000">
                <a:off x="2461" y="1839"/>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168" name="Line 37"/>
              <p:cNvSpPr>
                <a:spLocks noChangeShapeType="1"/>
              </p:cNvSpPr>
              <p:nvPr/>
            </p:nvSpPr>
            <p:spPr bwMode="auto">
              <a:xfrm rot="16140000">
                <a:off x="2455" y="1733"/>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169" name="Line 38"/>
              <p:cNvSpPr>
                <a:spLocks noChangeShapeType="1"/>
              </p:cNvSpPr>
              <p:nvPr/>
            </p:nvSpPr>
            <p:spPr bwMode="auto">
              <a:xfrm rot="16380000">
                <a:off x="2516" y="1561"/>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170" name="Line 39"/>
              <p:cNvSpPr>
                <a:spLocks noChangeShapeType="1"/>
              </p:cNvSpPr>
              <p:nvPr/>
            </p:nvSpPr>
            <p:spPr bwMode="auto">
              <a:xfrm rot="16260000">
                <a:off x="2538" y="915"/>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171" name="Line 40"/>
              <p:cNvSpPr>
                <a:spLocks noChangeShapeType="1"/>
              </p:cNvSpPr>
              <p:nvPr/>
            </p:nvSpPr>
            <p:spPr bwMode="auto">
              <a:xfrm rot="16080000">
                <a:off x="2464" y="851"/>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172" name="Line 41"/>
              <p:cNvSpPr>
                <a:spLocks noChangeShapeType="1"/>
              </p:cNvSpPr>
              <p:nvPr/>
            </p:nvSpPr>
            <p:spPr bwMode="auto">
              <a:xfrm rot="16260000">
                <a:off x="2465" y="763"/>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173" name="Line 42"/>
              <p:cNvSpPr>
                <a:spLocks noChangeShapeType="1"/>
              </p:cNvSpPr>
              <p:nvPr/>
            </p:nvSpPr>
            <p:spPr bwMode="auto">
              <a:xfrm rot="16260000">
                <a:off x="2466" y="425"/>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174" name="Line 43"/>
              <p:cNvSpPr>
                <a:spLocks noChangeShapeType="1"/>
              </p:cNvSpPr>
              <p:nvPr/>
            </p:nvSpPr>
            <p:spPr bwMode="auto">
              <a:xfrm rot="16260000">
                <a:off x="2465" y="327"/>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175" name="Line 44"/>
              <p:cNvSpPr>
                <a:spLocks noChangeShapeType="1"/>
              </p:cNvSpPr>
              <p:nvPr/>
            </p:nvSpPr>
            <p:spPr bwMode="auto">
              <a:xfrm rot="4260000">
                <a:off x="3610" y="1169"/>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176" name="Line 45"/>
              <p:cNvSpPr>
                <a:spLocks noChangeShapeType="1"/>
              </p:cNvSpPr>
              <p:nvPr/>
            </p:nvSpPr>
            <p:spPr bwMode="auto">
              <a:xfrm rot="3600000">
                <a:off x="3780" y="1137"/>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177" name="Line 46"/>
              <p:cNvSpPr>
                <a:spLocks noChangeShapeType="1"/>
              </p:cNvSpPr>
              <p:nvPr/>
            </p:nvSpPr>
            <p:spPr bwMode="auto">
              <a:xfrm rot="6720000">
                <a:off x="3631" y="1429"/>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178" name="Line 47"/>
              <p:cNvSpPr>
                <a:spLocks noChangeShapeType="1"/>
              </p:cNvSpPr>
              <p:nvPr/>
            </p:nvSpPr>
            <p:spPr bwMode="auto">
              <a:xfrm rot="7500000">
                <a:off x="3796" y="1463"/>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179" name="Line 48"/>
              <p:cNvSpPr>
                <a:spLocks noChangeShapeType="1"/>
              </p:cNvSpPr>
              <p:nvPr/>
            </p:nvSpPr>
            <p:spPr bwMode="auto">
              <a:xfrm rot="6780000">
                <a:off x="4060" y="1467"/>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180" name="Line 49"/>
              <p:cNvSpPr>
                <a:spLocks noChangeShapeType="1"/>
              </p:cNvSpPr>
              <p:nvPr/>
            </p:nvSpPr>
            <p:spPr bwMode="auto">
              <a:xfrm rot="6780000">
                <a:off x="4248" y="1441"/>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181" name="Line 50"/>
              <p:cNvSpPr>
                <a:spLocks noChangeShapeType="1"/>
              </p:cNvSpPr>
              <p:nvPr/>
            </p:nvSpPr>
            <p:spPr bwMode="auto">
              <a:xfrm rot="5400000">
                <a:off x="4438" y="1299"/>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182" name="Line 51"/>
              <p:cNvSpPr>
                <a:spLocks noChangeShapeType="1"/>
              </p:cNvSpPr>
              <p:nvPr/>
            </p:nvSpPr>
            <p:spPr bwMode="auto">
              <a:xfrm rot="3840000">
                <a:off x="4046" y="1141"/>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183" name="Line 52"/>
              <p:cNvSpPr>
                <a:spLocks noChangeShapeType="1"/>
              </p:cNvSpPr>
              <p:nvPr/>
            </p:nvSpPr>
            <p:spPr bwMode="auto">
              <a:xfrm rot="4020000">
                <a:off x="4260" y="1135"/>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184" name="Line 53"/>
              <p:cNvSpPr>
                <a:spLocks noChangeShapeType="1"/>
              </p:cNvSpPr>
              <p:nvPr/>
            </p:nvSpPr>
            <p:spPr bwMode="auto">
              <a:xfrm rot="4080000">
                <a:off x="1500" y="1421"/>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185" name="Line 54"/>
              <p:cNvSpPr>
                <a:spLocks noChangeShapeType="1"/>
              </p:cNvSpPr>
              <p:nvPr/>
            </p:nvSpPr>
            <p:spPr bwMode="auto">
              <a:xfrm rot="3360000">
                <a:off x="1325" y="1459"/>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186" name="Line 55"/>
              <p:cNvSpPr>
                <a:spLocks noChangeShapeType="1"/>
              </p:cNvSpPr>
              <p:nvPr/>
            </p:nvSpPr>
            <p:spPr bwMode="auto">
              <a:xfrm rot="3540000">
                <a:off x="1105" y="1513"/>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187" name="Line 56"/>
              <p:cNvSpPr>
                <a:spLocks noChangeShapeType="1"/>
              </p:cNvSpPr>
              <p:nvPr/>
            </p:nvSpPr>
            <p:spPr bwMode="auto">
              <a:xfrm rot="3720000">
                <a:off x="895" y="1493"/>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188" name="Line 57"/>
              <p:cNvSpPr>
                <a:spLocks noChangeShapeType="1"/>
              </p:cNvSpPr>
              <p:nvPr/>
            </p:nvSpPr>
            <p:spPr bwMode="auto">
              <a:xfrm rot="5400000">
                <a:off x="749" y="1313"/>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189" name="Line 58"/>
              <p:cNvSpPr>
                <a:spLocks noChangeShapeType="1"/>
              </p:cNvSpPr>
              <p:nvPr/>
            </p:nvSpPr>
            <p:spPr bwMode="auto">
              <a:xfrm rot="6540000">
                <a:off x="1508" y="1185"/>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190" name="Line 59"/>
              <p:cNvSpPr>
                <a:spLocks noChangeShapeType="1"/>
              </p:cNvSpPr>
              <p:nvPr/>
            </p:nvSpPr>
            <p:spPr bwMode="auto">
              <a:xfrm rot="7440000">
                <a:off x="1341" y="1149"/>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191" name="Line 60"/>
              <p:cNvSpPr>
                <a:spLocks noChangeShapeType="1"/>
              </p:cNvSpPr>
              <p:nvPr/>
            </p:nvSpPr>
            <p:spPr bwMode="auto">
              <a:xfrm rot="7440000">
                <a:off x="1092" y="1097"/>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192" name="Line 61"/>
              <p:cNvSpPr>
                <a:spLocks noChangeShapeType="1"/>
              </p:cNvSpPr>
              <p:nvPr/>
            </p:nvSpPr>
            <p:spPr bwMode="auto">
              <a:xfrm rot="6720000">
                <a:off x="888" y="1129"/>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grpSp>
        <p:sp>
          <p:nvSpPr>
            <p:cNvPr id="142" name="AutoShape 207"/>
            <p:cNvSpPr>
              <a:spLocks noChangeArrowheads="1"/>
            </p:cNvSpPr>
            <p:nvPr/>
          </p:nvSpPr>
          <p:spPr bwMode="auto">
            <a:xfrm>
              <a:off x="1200149" y="458788"/>
              <a:ext cx="2499791" cy="1065212"/>
            </a:xfrm>
            <a:prstGeom prst="wedgeEllipseCallout">
              <a:avLst>
                <a:gd name="adj1" fmla="val -42361"/>
                <a:gd name="adj2" fmla="val 100074"/>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r>
                <a:rPr lang="vi-VN" sz="2800" dirty="0">
                  <a:solidFill>
                    <a:prstClr val="black"/>
                  </a:solidFill>
                  <a:latin typeface="Times New Roman" pitchFamily="18" charset="0"/>
                  <a:cs typeface="Times New Roman" pitchFamily="18" charset="0"/>
                </a:rPr>
                <a:t>Nam châm</a:t>
              </a:r>
              <a:endParaRPr lang="en-US" sz="2800" dirty="0">
                <a:solidFill>
                  <a:prstClr val="black"/>
                </a:solidFill>
                <a:latin typeface="Times New Roman" pitchFamily="18" charset="0"/>
                <a:cs typeface="Times New Roman" pitchFamily="18" charset="0"/>
              </a:endParaRPr>
            </a:p>
          </p:txBody>
        </p:sp>
      </p:grpSp>
      <p:sp>
        <p:nvSpPr>
          <p:cNvPr id="2" name="TextBox 1"/>
          <p:cNvSpPr txBox="1"/>
          <p:nvPr/>
        </p:nvSpPr>
        <p:spPr>
          <a:xfrm>
            <a:off x="2521793" y="112276"/>
            <a:ext cx="3644029" cy="584775"/>
          </a:xfrm>
          <a:prstGeom prst="rect">
            <a:avLst/>
          </a:prstGeom>
          <a:noFill/>
        </p:spPr>
        <p:txBody>
          <a:bodyPr wrap="square" rtlCol="0">
            <a:spAutoFit/>
          </a:bodyPr>
          <a:lstStyle/>
          <a:p>
            <a:r>
              <a:rPr lang="en-US" sz="3200" dirty="0" err="1" smtClean="0">
                <a:solidFill>
                  <a:prstClr val="black"/>
                </a:solidFill>
                <a:latin typeface="Times New Roman" pitchFamily="18" charset="0"/>
                <a:cs typeface="Times New Roman" pitchFamily="18" charset="0"/>
              </a:rPr>
              <a:t>Dụng</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cụ</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thí</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nghiệm</a:t>
            </a:r>
            <a:endParaRPr lang="vi-VN"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7348572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blinds(horizontal)">
                                      <p:cBhvr>
                                        <p:cTn id="7" dur="500"/>
                                        <p:tgtEl>
                                          <p:spTgt spid="13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checkerboard(across)">
                                      <p:cBhvr>
                                        <p:cTn id="12"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6553200" y="6356350"/>
            <a:ext cx="2133600" cy="365125"/>
          </a:xfrm>
        </p:spPr>
        <p:txBody>
          <a:bodyPr/>
          <a:lstStyle/>
          <a:p>
            <a:fld id="{8F8769F2-6C82-45D6-A82B-0F585CEC7708}" type="slidenum">
              <a:rPr lang="en-US">
                <a:solidFill>
                  <a:prstClr val="black">
                    <a:tint val="75000"/>
                  </a:prstClr>
                </a:solidFill>
              </a:rPr>
              <a:pPr/>
              <a:t>13</a:t>
            </a:fld>
            <a:endParaRPr lang="en-US" dirty="0">
              <a:solidFill>
                <a:prstClr val="black">
                  <a:tint val="75000"/>
                </a:prstClr>
              </a:solidFill>
            </a:endParaRPr>
          </a:p>
        </p:txBody>
      </p:sp>
      <p:sp>
        <p:nvSpPr>
          <p:cNvPr id="3" name="Rectangle 2" descr="Medium wood"/>
          <p:cNvSpPr>
            <a:spLocks noChangeArrowheads="1"/>
          </p:cNvSpPr>
          <p:nvPr/>
        </p:nvSpPr>
        <p:spPr bwMode="auto">
          <a:xfrm>
            <a:off x="5562600" y="5638800"/>
            <a:ext cx="2665413" cy="488950"/>
          </a:xfrm>
          <a:prstGeom prst="rect">
            <a:avLst/>
          </a:prstGeom>
          <a:blipFill dpi="0" rotWithShape="1">
            <a:blip r:embed="rId2" cstate="print"/>
            <a:srcRect/>
            <a:tile tx="0" ty="0" sx="100000" sy="100000" flip="none" algn="tl"/>
          </a:blip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996633"/>
            </a:extrusionClr>
          </a:sp3d>
        </p:spPr>
        <p:txBody>
          <a:bodyPr wrap="none" anchor="ctr">
            <a:flatTx/>
          </a:bodyPr>
          <a:lstStyle/>
          <a:p>
            <a:endParaRPr lang="en-US">
              <a:solidFill>
                <a:prstClr val="black"/>
              </a:solidFill>
            </a:endParaRPr>
          </a:p>
        </p:txBody>
      </p:sp>
      <p:sp>
        <p:nvSpPr>
          <p:cNvPr id="4" name="AutoShape 3"/>
          <p:cNvSpPr>
            <a:spLocks noChangeArrowheads="1"/>
          </p:cNvSpPr>
          <p:nvPr/>
        </p:nvSpPr>
        <p:spPr bwMode="auto">
          <a:xfrm>
            <a:off x="7154863" y="5741988"/>
            <a:ext cx="184150" cy="1841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12700">
            <a:solidFill>
              <a:srgbClr val="FF3300"/>
            </a:solidFill>
            <a:round/>
            <a:headEnd/>
            <a:tailEnd/>
          </a:ln>
          <a:effectLst/>
        </p:spPr>
        <p:txBody>
          <a:bodyPr wrap="none" anchor="ctr"/>
          <a:lstStyle/>
          <a:p>
            <a:endParaRPr lang="en-US">
              <a:solidFill>
                <a:prstClr val="black"/>
              </a:solidFill>
            </a:endParaRPr>
          </a:p>
        </p:txBody>
      </p:sp>
      <p:sp>
        <p:nvSpPr>
          <p:cNvPr id="5" name="AutoShape 4"/>
          <p:cNvSpPr>
            <a:spLocks noChangeArrowheads="1"/>
          </p:cNvSpPr>
          <p:nvPr/>
        </p:nvSpPr>
        <p:spPr bwMode="auto">
          <a:xfrm>
            <a:off x="6437313" y="5741988"/>
            <a:ext cx="184150" cy="1841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solidFill>
                <a:prstClr val="black"/>
              </a:solidFill>
            </a:endParaRPr>
          </a:p>
        </p:txBody>
      </p:sp>
      <p:sp>
        <p:nvSpPr>
          <p:cNvPr id="6" name="Arc 5"/>
          <p:cNvSpPr>
            <a:spLocks/>
          </p:cNvSpPr>
          <p:nvPr/>
        </p:nvSpPr>
        <p:spPr bwMode="auto">
          <a:xfrm flipH="1">
            <a:off x="4633913" y="1171575"/>
            <a:ext cx="468312" cy="1978025"/>
          </a:xfrm>
          <a:custGeom>
            <a:avLst/>
            <a:gdLst>
              <a:gd name="G0" fmla="+- 21600 0 0"/>
              <a:gd name="G1" fmla="+- 21592 0 0"/>
              <a:gd name="G2" fmla="+- 21600 0 0"/>
              <a:gd name="T0" fmla="*/ 20040 w 21600"/>
              <a:gd name="T1" fmla="*/ 43136 h 43136"/>
              <a:gd name="T2" fmla="*/ 21005 w 21600"/>
              <a:gd name="T3" fmla="*/ 0 h 43136"/>
              <a:gd name="T4" fmla="*/ 21600 w 21600"/>
              <a:gd name="T5" fmla="*/ 21592 h 43136"/>
            </a:gdLst>
            <a:ahLst/>
            <a:cxnLst>
              <a:cxn ang="0">
                <a:pos x="T0" y="T1"/>
              </a:cxn>
              <a:cxn ang="0">
                <a:pos x="T2" y="T3"/>
              </a:cxn>
              <a:cxn ang="0">
                <a:pos x="T4" y="T5"/>
              </a:cxn>
            </a:cxnLst>
            <a:rect l="0" t="0" r="r" b="b"/>
            <a:pathLst>
              <a:path w="21600" h="43136" fill="none" extrusionOk="0">
                <a:moveTo>
                  <a:pt x="20040" y="43135"/>
                </a:moveTo>
                <a:cubicBezTo>
                  <a:pt x="8745" y="42317"/>
                  <a:pt x="0" y="32916"/>
                  <a:pt x="0" y="21592"/>
                </a:cubicBezTo>
                <a:cubicBezTo>
                  <a:pt x="-1" y="9894"/>
                  <a:pt x="9311" y="322"/>
                  <a:pt x="21005" y="0"/>
                </a:cubicBezTo>
              </a:path>
              <a:path w="21600" h="43136" stroke="0" extrusionOk="0">
                <a:moveTo>
                  <a:pt x="20040" y="43135"/>
                </a:moveTo>
                <a:cubicBezTo>
                  <a:pt x="8745" y="42317"/>
                  <a:pt x="0" y="32916"/>
                  <a:pt x="0" y="21592"/>
                </a:cubicBezTo>
                <a:cubicBezTo>
                  <a:pt x="-1" y="9894"/>
                  <a:pt x="9311" y="322"/>
                  <a:pt x="21005" y="0"/>
                </a:cubicBezTo>
                <a:lnTo>
                  <a:pt x="21600" y="21592"/>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7" name="Arc 6"/>
          <p:cNvSpPr>
            <a:spLocks/>
          </p:cNvSpPr>
          <p:nvPr/>
        </p:nvSpPr>
        <p:spPr bwMode="auto">
          <a:xfrm flipH="1">
            <a:off x="4462463" y="1165225"/>
            <a:ext cx="749300" cy="1981200"/>
          </a:xfrm>
          <a:custGeom>
            <a:avLst/>
            <a:gdLst>
              <a:gd name="G0" fmla="+- 21600 0 0"/>
              <a:gd name="G1" fmla="+- 21592 0 0"/>
              <a:gd name="G2" fmla="+- 21600 0 0"/>
              <a:gd name="T0" fmla="*/ 34532 w 34532"/>
              <a:gd name="T1" fmla="*/ 38893 h 43192"/>
              <a:gd name="T2" fmla="*/ 21005 w 34532"/>
              <a:gd name="T3" fmla="*/ 0 h 43192"/>
              <a:gd name="T4" fmla="*/ 21600 w 34532"/>
              <a:gd name="T5" fmla="*/ 21592 h 43192"/>
            </a:gdLst>
            <a:ahLst/>
            <a:cxnLst>
              <a:cxn ang="0">
                <a:pos x="T0" y="T1"/>
              </a:cxn>
              <a:cxn ang="0">
                <a:pos x="T2" y="T3"/>
              </a:cxn>
              <a:cxn ang="0">
                <a:pos x="T4" y="T5"/>
              </a:cxn>
            </a:cxnLst>
            <a:rect l="0" t="0" r="r" b="b"/>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8" name="Arc 7"/>
          <p:cNvSpPr>
            <a:spLocks/>
          </p:cNvSpPr>
          <p:nvPr/>
        </p:nvSpPr>
        <p:spPr bwMode="auto">
          <a:xfrm flipH="1">
            <a:off x="4573588" y="1173163"/>
            <a:ext cx="749300" cy="1981200"/>
          </a:xfrm>
          <a:custGeom>
            <a:avLst/>
            <a:gdLst>
              <a:gd name="G0" fmla="+- 21600 0 0"/>
              <a:gd name="G1" fmla="+- 21592 0 0"/>
              <a:gd name="G2" fmla="+- 21600 0 0"/>
              <a:gd name="T0" fmla="*/ 34532 w 34532"/>
              <a:gd name="T1" fmla="*/ 38893 h 43192"/>
              <a:gd name="T2" fmla="*/ 21005 w 34532"/>
              <a:gd name="T3" fmla="*/ 0 h 43192"/>
              <a:gd name="T4" fmla="*/ 21600 w 34532"/>
              <a:gd name="T5" fmla="*/ 21592 h 43192"/>
            </a:gdLst>
            <a:ahLst/>
            <a:cxnLst>
              <a:cxn ang="0">
                <a:pos x="T0" y="T1"/>
              </a:cxn>
              <a:cxn ang="0">
                <a:pos x="T2" y="T3"/>
              </a:cxn>
              <a:cxn ang="0">
                <a:pos x="T4" y="T5"/>
              </a:cxn>
            </a:cxnLst>
            <a:rect l="0" t="0" r="r" b="b"/>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9" name="Arc 8"/>
          <p:cNvSpPr>
            <a:spLocks/>
          </p:cNvSpPr>
          <p:nvPr/>
        </p:nvSpPr>
        <p:spPr bwMode="auto">
          <a:xfrm flipH="1">
            <a:off x="4676775" y="1173163"/>
            <a:ext cx="749300" cy="1981200"/>
          </a:xfrm>
          <a:custGeom>
            <a:avLst/>
            <a:gdLst>
              <a:gd name="G0" fmla="+- 21600 0 0"/>
              <a:gd name="G1" fmla="+- 21592 0 0"/>
              <a:gd name="G2" fmla="+- 21600 0 0"/>
              <a:gd name="T0" fmla="*/ 34532 w 34532"/>
              <a:gd name="T1" fmla="*/ 38893 h 43192"/>
              <a:gd name="T2" fmla="*/ 21005 w 34532"/>
              <a:gd name="T3" fmla="*/ 0 h 43192"/>
              <a:gd name="T4" fmla="*/ 21600 w 34532"/>
              <a:gd name="T5" fmla="*/ 21592 h 43192"/>
            </a:gdLst>
            <a:ahLst/>
            <a:cxnLst>
              <a:cxn ang="0">
                <a:pos x="T0" y="T1"/>
              </a:cxn>
              <a:cxn ang="0">
                <a:pos x="T2" y="T3"/>
              </a:cxn>
              <a:cxn ang="0">
                <a:pos x="T4" y="T5"/>
              </a:cxn>
            </a:cxnLst>
            <a:rect l="0" t="0" r="r" b="b"/>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10" name="Arc 9"/>
          <p:cNvSpPr>
            <a:spLocks/>
          </p:cNvSpPr>
          <p:nvPr/>
        </p:nvSpPr>
        <p:spPr bwMode="auto">
          <a:xfrm flipH="1">
            <a:off x="4779963" y="1173163"/>
            <a:ext cx="749300" cy="1981200"/>
          </a:xfrm>
          <a:custGeom>
            <a:avLst/>
            <a:gdLst>
              <a:gd name="G0" fmla="+- 21600 0 0"/>
              <a:gd name="G1" fmla="+- 21592 0 0"/>
              <a:gd name="G2" fmla="+- 21600 0 0"/>
              <a:gd name="T0" fmla="*/ 34532 w 34532"/>
              <a:gd name="T1" fmla="*/ 38893 h 43192"/>
              <a:gd name="T2" fmla="*/ 21005 w 34532"/>
              <a:gd name="T3" fmla="*/ 0 h 43192"/>
              <a:gd name="T4" fmla="*/ 21600 w 34532"/>
              <a:gd name="T5" fmla="*/ 21592 h 43192"/>
            </a:gdLst>
            <a:ahLst/>
            <a:cxnLst>
              <a:cxn ang="0">
                <a:pos x="T0" y="T1"/>
              </a:cxn>
              <a:cxn ang="0">
                <a:pos x="T2" y="T3"/>
              </a:cxn>
              <a:cxn ang="0">
                <a:pos x="T4" y="T5"/>
              </a:cxn>
            </a:cxnLst>
            <a:rect l="0" t="0" r="r" b="b"/>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11" name="Arc 10"/>
          <p:cNvSpPr>
            <a:spLocks/>
          </p:cNvSpPr>
          <p:nvPr/>
        </p:nvSpPr>
        <p:spPr bwMode="auto">
          <a:xfrm flipH="1">
            <a:off x="5160963" y="1173163"/>
            <a:ext cx="468312" cy="1766887"/>
          </a:xfrm>
          <a:custGeom>
            <a:avLst/>
            <a:gdLst>
              <a:gd name="G0" fmla="+- 21600 0 0"/>
              <a:gd name="G1" fmla="+- 21592 0 0"/>
              <a:gd name="G2" fmla="+- 21600 0 0"/>
              <a:gd name="T0" fmla="*/ 8187 w 21600"/>
              <a:gd name="T1" fmla="*/ 38523 h 38523"/>
              <a:gd name="T2" fmla="*/ 21005 w 21600"/>
              <a:gd name="T3" fmla="*/ 0 h 38523"/>
              <a:gd name="T4" fmla="*/ 21600 w 21600"/>
              <a:gd name="T5" fmla="*/ 21592 h 38523"/>
            </a:gdLst>
            <a:ahLst/>
            <a:cxnLst>
              <a:cxn ang="0">
                <a:pos x="T0" y="T1"/>
              </a:cxn>
              <a:cxn ang="0">
                <a:pos x="T2" y="T3"/>
              </a:cxn>
              <a:cxn ang="0">
                <a:pos x="T4" y="T5"/>
              </a:cxn>
            </a:cxnLst>
            <a:rect l="0" t="0" r="r" b="b"/>
            <a:pathLst>
              <a:path w="21600" h="38523" fill="none" extrusionOk="0">
                <a:moveTo>
                  <a:pt x="8187" y="38522"/>
                </a:moveTo>
                <a:cubicBezTo>
                  <a:pt x="3015" y="34425"/>
                  <a:pt x="0" y="28189"/>
                  <a:pt x="0" y="21592"/>
                </a:cubicBezTo>
                <a:cubicBezTo>
                  <a:pt x="-1" y="9894"/>
                  <a:pt x="9311" y="322"/>
                  <a:pt x="21005" y="0"/>
                </a:cubicBezTo>
              </a:path>
              <a:path w="21600" h="38523" stroke="0" extrusionOk="0">
                <a:moveTo>
                  <a:pt x="8187" y="38522"/>
                </a:moveTo>
                <a:cubicBezTo>
                  <a:pt x="3015" y="34425"/>
                  <a:pt x="0" y="28189"/>
                  <a:pt x="0" y="21592"/>
                </a:cubicBezTo>
                <a:cubicBezTo>
                  <a:pt x="-1" y="9894"/>
                  <a:pt x="9311" y="322"/>
                  <a:pt x="21005" y="0"/>
                </a:cubicBezTo>
                <a:lnTo>
                  <a:pt x="21600" y="21592"/>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grpSp>
        <p:nvGrpSpPr>
          <p:cNvPr id="12" name="Group 11"/>
          <p:cNvGrpSpPr>
            <a:grpSpLocks/>
          </p:cNvGrpSpPr>
          <p:nvPr/>
        </p:nvGrpSpPr>
        <p:grpSpPr bwMode="auto">
          <a:xfrm>
            <a:off x="-1524000" y="571500"/>
            <a:ext cx="6407150" cy="3087688"/>
            <a:chOff x="538" y="360"/>
            <a:chExt cx="4036" cy="1945"/>
          </a:xfrm>
        </p:grpSpPr>
        <p:sp>
          <p:nvSpPr>
            <p:cNvPr id="13" name="Rectangle 12"/>
            <p:cNvSpPr>
              <a:spLocks noChangeArrowheads="1"/>
            </p:cNvSpPr>
            <p:nvPr/>
          </p:nvSpPr>
          <p:spPr bwMode="auto">
            <a:xfrm>
              <a:off x="1799" y="1263"/>
              <a:ext cx="672" cy="288"/>
            </a:xfrm>
            <a:prstGeom prst="rect">
              <a:avLst/>
            </a:prstGeom>
            <a:solidFill>
              <a:srgbClr val="FF3300"/>
            </a:solid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FF3300"/>
              </a:extrusionClr>
            </a:sp3d>
          </p:spPr>
          <p:txBody>
            <a:bodyPr wrap="none" anchor="ctr">
              <a:flatTx/>
            </a:bodyPr>
            <a:lstStyle/>
            <a:p>
              <a:pPr algn="ctr"/>
              <a:r>
                <a:rPr lang="en-US" b="1">
                  <a:solidFill>
                    <a:prstClr val="white"/>
                  </a:solidFill>
                  <a:latin typeface=".VnBodoniH" pitchFamily="34" charset="0"/>
                </a:rPr>
                <a:t>N</a:t>
              </a:r>
            </a:p>
          </p:txBody>
        </p:sp>
        <p:sp>
          <p:nvSpPr>
            <p:cNvPr id="14" name="Rectangle 13"/>
            <p:cNvSpPr>
              <a:spLocks noChangeArrowheads="1"/>
            </p:cNvSpPr>
            <p:nvPr/>
          </p:nvSpPr>
          <p:spPr bwMode="auto">
            <a:xfrm>
              <a:off x="2473" y="1263"/>
              <a:ext cx="672" cy="288"/>
            </a:xfrm>
            <a:prstGeom prst="rect">
              <a:avLst/>
            </a:prstGeom>
            <a:solidFill>
              <a:srgbClr val="0000FF"/>
            </a:solid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0000FF"/>
              </a:extrusionClr>
            </a:sp3d>
          </p:spPr>
          <p:txBody>
            <a:bodyPr wrap="none" anchor="ctr">
              <a:flatTx/>
            </a:bodyPr>
            <a:lstStyle/>
            <a:p>
              <a:pPr algn="ctr"/>
              <a:r>
                <a:rPr lang="en-US" b="1">
                  <a:solidFill>
                    <a:prstClr val="white"/>
                  </a:solidFill>
                  <a:latin typeface=".VnBodoniH" pitchFamily="34" charset="0"/>
                </a:rPr>
                <a:t>S</a:t>
              </a:r>
            </a:p>
          </p:txBody>
        </p:sp>
        <p:sp>
          <p:nvSpPr>
            <p:cNvPr id="15" name="Arc 14"/>
            <p:cNvSpPr>
              <a:spLocks/>
            </p:cNvSpPr>
            <p:nvPr/>
          </p:nvSpPr>
          <p:spPr bwMode="auto">
            <a:xfrm>
              <a:off x="1503" y="456"/>
              <a:ext cx="2112" cy="868"/>
            </a:xfrm>
            <a:custGeom>
              <a:avLst/>
              <a:gdLst>
                <a:gd name="G0" fmla="+- 21600 0 0"/>
                <a:gd name="G1" fmla="+- 21600 0 0"/>
                <a:gd name="G2" fmla="+- 21600 0 0"/>
                <a:gd name="T0" fmla="*/ 5892 w 43200"/>
                <a:gd name="T1" fmla="*/ 36427 h 37644"/>
                <a:gd name="T2" fmla="*/ 36062 w 43200"/>
                <a:gd name="T3" fmla="*/ 37644 h 37644"/>
                <a:gd name="T4" fmla="*/ 21600 w 43200"/>
                <a:gd name="T5" fmla="*/ 21600 h 37644"/>
              </a:gdLst>
              <a:ahLst/>
              <a:cxnLst>
                <a:cxn ang="0">
                  <a:pos x="T0" y="T1"/>
                </a:cxn>
                <a:cxn ang="0">
                  <a:pos x="T2" y="T3"/>
                </a:cxn>
                <a:cxn ang="0">
                  <a:pos x="T4" y="T5"/>
                </a:cxn>
              </a:cxnLst>
              <a:rect l="0" t="0" r="r" b="b"/>
              <a:pathLst>
                <a:path w="43200" h="37644" fill="none"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path>
                <a:path w="43200" h="37644" stroke="0"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lnTo>
                    <a:pt x="21600" y="21600"/>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16" name="Arc 15"/>
            <p:cNvSpPr>
              <a:spLocks/>
            </p:cNvSpPr>
            <p:nvPr/>
          </p:nvSpPr>
          <p:spPr bwMode="auto">
            <a:xfrm rot="10800000">
              <a:off x="1594" y="883"/>
              <a:ext cx="1920" cy="424"/>
            </a:xfrm>
            <a:custGeom>
              <a:avLst/>
              <a:gdLst>
                <a:gd name="G0" fmla="+- 21600 0 0"/>
                <a:gd name="G1" fmla="+- 14937 0 0"/>
                <a:gd name="G2" fmla="+- 21600 0 0"/>
                <a:gd name="T0" fmla="*/ 38709 w 43200"/>
                <a:gd name="T1" fmla="*/ 1752 h 36537"/>
                <a:gd name="T2" fmla="*/ 5997 w 43200"/>
                <a:gd name="T3" fmla="*/ 0 h 36537"/>
                <a:gd name="T4" fmla="*/ 21600 w 43200"/>
                <a:gd name="T5" fmla="*/ 14937 h 36537"/>
              </a:gdLst>
              <a:ahLst/>
              <a:cxnLst>
                <a:cxn ang="0">
                  <a:pos x="T0" y="T1"/>
                </a:cxn>
                <a:cxn ang="0">
                  <a:pos x="T2" y="T3"/>
                </a:cxn>
                <a:cxn ang="0">
                  <a:pos x="T4" y="T5"/>
                </a:cxn>
              </a:cxnLst>
              <a:rect l="0" t="0" r="r" b="b"/>
              <a:pathLst>
                <a:path w="43200" h="36537" fill="none"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path>
                <a:path w="43200" h="36537" stroke="0"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lnTo>
                    <a:pt x="21600" y="14937"/>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17" name="Arc 16"/>
            <p:cNvSpPr>
              <a:spLocks/>
            </p:cNvSpPr>
            <p:nvPr/>
          </p:nvSpPr>
          <p:spPr bwMode="auto">
            <a:xfrm>
              <a:off x="1249" y="1341"/>
              <a:ext cx="2616" cy="532"/>
            </a:xfrm>
            <a:custGeom>
              <a:avLst/>
              <a:gdLst>
                <a:gd name="G0" fmla="+- 21600 0 0"/>
                <a:gd name="G1" fmla="+- 18486 0 0"/>
                <a:gd name="G2" fmla="+- 21600 0 0"/>
                <a:gd name="T0" fmla="*/ 32773 w 43200"/>
                <a:gd name="T1" fmla="*/ 0 h 40086"/>
                <a:gd name="T2" fmla="*/ 8977 w 43200"/>
                <a:gd name="T3" fmla="*/ 958 h 40086"/>
                <a:gd name="T4" fmla="*/ 21600 w 43200"/>
                <a:gd name="T5" fmla="*/ 18486 h 40086"/>
              </a:gdLst>
              <a:ahLst/>
              <a:cxnLst>
                <a:cxn ang="0">
                  <a:pos x="T0" y="T1"/>
                </a:cxn>
                <a:cxn ang="0">
                  <a:pos x="T2" y="T3"/>
                </a:cxn>
                <a:cxn ang="0">
                  <a:pos x="T4" y="T5"/>
                </a:cxn>
              </a:cxnLst>
              <a:rect l="0" t="0" r="r" b="b"/>
              <a:pathLst>
                <a:path w="43200" h="40086" fill="none"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path>
                <a:path w="43200" h="40086" stroke="0"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lnTo>
                    <a:pt x="21600" y="18486"/>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18" name="Arc 17"/>
            <p:cNvSpPr>
              <a:spLocks/>
            </p:cNvSpPr>
            <p:nvPr/>
          </p:nvSpPr>
          <p:spPr bwMode="auto">
            <a:xfrm rot="10800000">
              <a:off x="1498" y="1326"/>
              <a:ext cx="2112" cy="858"/>
            </a:xfrm>
            <a:custGeom>
              <a:avLst/>
              <a:gdLst>
                <a:gd name="G0" fmla="+- 21600 0 0"/>
                <a:gd name="G1" fmla="+- 21600 0 0"/>
                <a:gd name="G2" fmla="+- 21600 0 0"/>
                <a:gd name="T0" fmla="*/ 6875 w 43200"/>
                <a:gd name="T1" fmla="*/ 37403 h 37403"/>
                <a:gd name="T2" fmla="*/ 37153 w 43200"/>
                <a:gd name="T3" fmla="*/ 36589 h 37403"/>
                <a:gd name="T4" fmla="*/ 21600 w 43200"/>
                <a:gd name="T5" fmla="*/ 21600 h 37403"/>
              </a:gdLst>
              <a:ahLst/>
              <a:cxnLst>
                <a:cxn ang="0">
                  <a:pos x="T0" y="T1"/>
                </a:cxn>
                <a:cxn ang="0">
                  <a:pos x="T2" y="T3"/>
                </a:cxn>
                <a:cxn ang="0">
                  <a:pos x="T4" y="T5"/>
                </a:cxn>
              </a:cxnLst>
              <a:rect l="0" t="0" r="r" b="b"/>
              <a:pathLst>
                <a:path w="43200" h="37403" fill="none"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path>
                <a:path w="43200" h="37403" stroke="0"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lnTo>
                    <a:pt x="21600" y="21600"/>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19" name="Arc 18"/>
            <p:cNvSpPr>
              <a:spLocks/>
            </p:cNvSpPr>
            <p:nvPr/>
          </p:nvSpPr>
          <p:spPr bwMode="auto">
            <a:xfrm>
              <a:off x="1588" y="1341"/>
              <a:ext cx="1920" cy="426"/>
            </a:xfrm>
            <a:custGeom>
              <a:avLst/>
              <a:gdLst>
                <a:gd name="G0" fmla="+- 21600 0 0"/>
                <a:gd name="G1" fmla="+- 15115 0 0"/>
                <a:gd name="G2" fmla="+- 21600 0 0"/>
                <a:gd name="T0" fmla="*/ 37030 w 43200"/>
                <a:gd name="T1" fmla="*/ 0 h 36715"/>
                <a:gd name="T2" fmla="*/ 4586 w 43200"/>
                <a:gd name="T3" fmla="*/ 1807 h 36715"/>
                <a:gd name="T4" fmla="*/ 21600 w 43200"/>
                <a:gd name="T5" fmla="*/ 15115 h 36715"/>
              </a:gdLst>
              <a:ahLst/>
              <a:cxnLst>
                <a:cxn ang="0">
                  <a:pos x="T0" y="T1"/>
                </a:cxn>
                <a:cxn ang="0">
                  <a:pos x="T2" y="T3"/>
                </a:cxn>
                <a:cxn ang="0">
                  <a:pos x="T4" y="T5"/>
                </a:cxn>
              </a:cxnLst>
              <a:rect l="0" t="0" r="r" b="b"/>
              <a:pathLst>
                <a:path w="43200" h="36715" fill="none"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path>
                <a:path w="43200" h="36715" stroke="0"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lnTo>
                    <a:pt x="21600" y="15115"/>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20" name="Arc 19"/>
            <p:cNvSpPr>
              <a:spLocks/>
            </p:cNvSpPr>
            <p:nvPr/>
          </p:nvSpPr>
          <p:spPr bwMode="auto">
            <a:xfrm rot="10800000">
              <a:off x="1258" y="795"/>
              <a:ext cx="2592" cy="529"/>
            </a:xfrm>
            <a:custGeom>
              <a:avLst/>
              <a:gdLst>
                <a:gd name="G0" fmla="+- 21600 0 0"/>
                <a:gd name="G1" fmla="+- 18238 0 0"/>
                <a:gd name="G2" fmla="+- 21600 0 0"/>
                <a:gd name="T0" fmla="*/ 34395 w 43200"/>
                <a:gd name="T1" fmla="*/ 835 h 39838"/>
                <a:gd name="T2" fmla="*/ 10028 w 43200"/>
                <a:gd name="T3" fmla="*/ 0 h 39838"/>
                <a:gd name="T4" fmla="*/ 21600 w 43200"/>
                <a:gd name="T5" fmla="*/ 18238 h 39838"/>
              </a:gdLst>
              <a:ahLst/>
              <a:cxnLst>
                <a:cxn ang="0">
                  <a:pos x="T0" y="T1"/>
                </a:cxn>
                <a:cxn ang="0">
                  <a:pos x="T2" y="T3"/>
                </a:cxn>
                <a:cxn ang="0">
                  <a:pos x="T4" y="T5"/>
                </a:cxn>
              </a:cxnLst>
              <a:rect l="0" t="0" r="r" b="b"/>
              <a:pathLst>
                <a:path w="43200" h="39838" fill="none"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path>
                <a:path w="43200" h="39838" stroke="0"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lnTo>
                    <a:pt x="21600" y="18238"/>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21" name="Arc 20"/>
            <p:cNvSpPr>
              <a:spLocks/>
            </p:cNvSpPr>
            <p:nvPr/>
          </p:nvSpPr>
          <p:spPr bwMode="auto">
            <a:xfrm rot="10800000">
              <a:off x="2254" y="948"/>
              <a:ext cx="581" cy="528"/>
            </a:xfrm>
            <a:custGeom>
              <a:avLst/>
              <a:gdLst>
                <a:gd name="G0" fmla="+- 16968 0 0"/>
                <a:gd name="G1" fmla="+- 0 0 0"/>
                <a:gd name="G2" fmla="+- 21600 0 0"/>
                <a:gd name="T0" fmla="*/ 33603 w 33603"/>
                <a:gd name="T1" fmla="*/ 13779 h 21600"/>
                <a:gd name="T2" fmla="*/ 0 w 33603"/>
                <a:gd name="T3" fmla="*/ 13365 h 21600"/>
                <a:gd name="T4" fmla="*/ 16968 w 33603"/>
                <a:gd name="T5" fmla="*/ 0 h 21600"/>
              </a:gdLst>
              <a:ahLst/>
              <a:cxnLst>
                <a:cxn ang="0">
                  <a:pos x="T0" y="T1"/>
                </a:cxn>
                <a:cxn ang="0">
                  <a:pos x="T2" y="T3"/>
                </a:cxn>
                <a:cxn ang="0">
                  <a:pos x="T4" y="T5"/>
                </a:cxn>
              </a:cxnLst>
              <a:rect l="0" t="0" r="r" b="b"/>
              <a:pathLst>
                <a:path w="33603" h="21600" fill="none" extrusionOk="0">
                  <a:moveTo>
                    <a:pt x="33602" y="13778"/>
                  </a:moveTo>
                  <a:cubicBezTo>
                    <a:pt x="29499" y="18732"/>
                    <a:pt x="23400" y="21599"/>
                    <a:pt x="16968" y="21600"/>
                  </a:cubicBezTo>
                  <a:cubicBezTo>
                    <a:pt x="10348" y="21600"/>
                    <a:pt x="4095" y="18565"/>
                    <a:pt x="-1" y="13365"/>
                  </a:cubicBezTo>
                </a:path>
                <a:path w="33603" h="21600" stroke="0" extrusionOk="0">
                  <a:moveTo>
                    <a:pt x="33602" y="13778"/>
                  </a:moveTo>
                  <a:cubicBezTo>
                    <a:pt x="29499" y="18732"/>
                    <a:pt x="23400" y="21599"/>
                    <a:pt x="16968" y="21600"/>
                  </a:cubicBezTo>
                  <a:cubicBezTo>
                    <a:pt x="10348" y="21600"/>
                    <a:pt x="4095" y="18565"/>
                    <a:pt x="-1" y="13365"/>
                  </a:cubicBezTo>
                  <a:lnTo>
                    <a:pt x="16968" y="0"/>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22" name="Arc 21"/>
            <p:cNvSpPr>
              <a:spLocks/>
            </p:cNvSpPr>
            <p:nvPr/>
          </p:nvSpPr>
          <p:spPr bwMode="auto">
            <a:xfrm rot="-451056">
              <a:off x="2261" y="1319"/>
              <a:ext cx="1992" cy="842"/>
            </a:xfrm>
            <a:custGeom>
              <a:avLst/>
              <a:gdLst>
                <a:gd name="G0" fmla="+- 0 0 0"/>
                <a:gd name="G1" fmla="+- 18523 0 0"/>
                <a:gd name="G2" fmla="+- 21600 0 0"/>
                <a:gd name="T0" fmla="*/ 11111 w 21600"/>
                <a:gd name="T1" fmla="*/ 0 h 28984"/>
                <a:gd name="T2" fmla="*/ 18898 w 21600"/>
                <a:gd name="T3" fmla="*/ 28984 h 28984"/>
                <a:gd name="T4" fmla="*/ 0 w 21600"/>
                <a:gd name="T5" fmla="*/ 18523 h 28984"/>
              </a:gdLst>
              <a:ahLst/>
              <a:cxnLst>
                <a:cxn ang="0">
                  <a:pos x="T0" y="T1"/>
                </a:cxn>
                <a:cxn ang="0">
                  <a:pos x="T2" y="T3"/>
                </a:cxn>
                <a:cxn ang="0">
                  <a:pos x="T4" y="T5"/>
                </a:cxn>
              </a:cxnLst>
              <a:rect l="0" t="0" r="r" b="b"/>
              <a:pathLst>
                <a:path w="21600" h="28984" fill="none" extrusionOk="0">
                  <a:moveTo>
                    <a:pt x="11111" y="-1"/>
                  </a:moveTo>
                  <a:cubicBezTo>
                    <a:pt x="17618" y="3903"/>
                    <a:pt x="21600" y="10934"/>
                    <a:pt x="21600" y="18523"/>
                  </a:cubicBezTo>
                  <a:cubicBezTo>
                    <a:pt x="21600" y="22182"/>
                    <a:pt x="20670" y="25782"/>
                    <a:pt x="18897" y="28983"/>
                  </a:cubicBezTo>
                </a:path>
                <a:path w="21600" h="28984" stroke="0" extrusionOk="0">
                  <a:moveTo>
                    <a:pt x="11111" y="-1"/>
                  </a:moveTo>
                  <a:cubicBezTo>
                    <a:pt x="17618" y="3903"/>
                    <a:pt x="21600" y="10934"/>
                    <a:pt x="21600" y="18523"/>
                  </a:cubicBezTo>
                  <a:cubicBezTo>
                    <a:pt x="21600" y="22182"/>
                    <a:pt x="20670" y="25782"/>
                    <a:pt x="18897" y="28983"/>
                  </a:cubicBezTo>
                  <a:lnTo>
                    <a:pt x="0" y="18523"/>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23" name="Arc 22"/>
            <p:cNvSpPr>
              <a:spLocks/>
            </p:cNvSpPr>
            <p:nvPr/>
          </p:nvSpPr>
          <p:spPr bwMode="auto">
            <a:xfrm rot="10501297">
              <a:off x="905" y="510"/>
              <a:ext cx="1734" cy="826"/>
            </a:xfrm>
            <a:custGeom>
              <a:avLst/>
              <a:gdLst>
                <a:gd name="G0" fmla="+- 0 0 0"/>
                <a:gd name="G1" fmla="+- 18552 0 0"/>
                <a:gd name="G2" fmla="+- 21600 0 0"/>
                <a:gd name="T0" fmla="*/ 11062 w 21600"/>
                <a:gd name="T1" fmla="*/ 0 h 28481"/>
                <a:gd name="T2" fmla="*/ 19183 w 21600"/>
                <a:gd name="T3" fmla="*/ 28481 h 28481"/>
                <a:gd name="T4" fmla="*/ 0 w 21600"/>
                <a:gd name="T5" fmla="*/ 18552 h 28481"/>
              </a:gdLst>
              <a:ahLst/>
              <a:cxnLst>
                <a:cxn ang="0">
                  <a:pos x="T0" y="T1"/>
                </a:cxn>
                <a:cxn ang="0">
                  <a:pos x="T2" y="T3"/>
                </a:cxn>
                <a:cxn ang="0">
                  <a:pos x="T4" y="T5"/>
                </a:cxn>
              </a:cxnLst>
              <a:rect l="0" t="0" r="r" b="b"/>
              <a:pathLst>
                <a:path w="21600" h="28481" fill="none" extrusionOk="0">
                  <a:moveTo>
                    <a:pt x="11062" y="-1"/>
                  </a:moveTo>
                  <a:cubicBezTo>
                    <a:pt x="17597" y="3896"/>
                    <a:pt x="21600" y="10943"/>
                    <a:pt x="21600" y="18552"/>
                  </a:cubicBezTo>
                  <a:cubicBezTo>
                    <a:pt x="21600" y="22007"/>
                    <a:pt x="20771" y="25412"/>
                    <a:pt x="19182" y="28480"/>
                  </a:cubicBezTo>
                </a:path>
                <a:path w="21600" h="28481" stroke="0" extrusionOk="0">
                  <a:moveTo>
                    <a:pt x="11062" y="-1"/>
                  </a:moveTo>
                  <a:cubicBezTo>
                    <a:pt x="17597" y="3896"/>
                    <a:pt x="21600" y="10943"/>
                    <a:pt x="21600" y="18552"/>
                  </a:cubicBezTo>
                  <a:cubicBezTo>
                    <a:pt x="21600" y="22007"/>
                    <a:pt x="20771" y="25412"/>
                    <a:pt x="19182" y="28480"/>
                  </a:cubicBezTo>
                  <a:lnTo>
                    <a:pt x="0" y="18552"/>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24" name="Arc 23"/>
            <p:cNvSpPr>
              <a:spLocks/>
            </p:cNvSpPr>
            <p:nvPr/>
          </p:nvSpPr>
          <p:spPr bwMode="auto">
            <a:xfrm>
              <a:off x="817" y="1326"/>
              <a:ext cx="1526" cy="840"/>
            </a:xfrm>
            <a:custGeom>
              <a:avLst/>
              <a:gdLst>
                <a:gd name="G0" fmla="+- 21600 0 0"/>
                <a:gd name="G1" fmla="+- 20119 0 0"/>
                <a:gd name="G2" fmla="+- 21600 0 0"/>
                <a:gd name="T0" fmla="*/ 1882 w 21600"/>
                <a:gd name="T1" fmla="*/ 28938 h 28938"/>
                <a:gd name="T2" fmla="*/ 13738 w 21600"/>
                <a:gd name="T3" fmla="*/ 0 h 28938"/>
                <a:gd name="T4" fmla="*/ 21600 w 21600"/>
                <a:gd name="T5" fmla="*/ 20119 h 28938"/>
              </a:gdLst>
              <a:ahLst/>
              <a:cxnLst>
                <a:cxn ang="0">
                  <a:pos x="T0" y="T1"/>
                </a:cxn>
                <a:cxn ang="0">
                  <a:pos x="T2" y="T3"/>
                </a:cxn>
                <a:cxn ang="0">
                  <a:pos x="T4" y="T5"/>
                </a:cxn>
              </a:cxnLst>
              <a:rect l="0" t="0" r="r" b="b"/>
              <a:pathLst>
                <a:path w="21600" h="28938" fill="none" extrusionOk="0">
                  <a:moveTo>
                    <a:pt x="1882" y="28937"/>
                  </a:moveTo>
                  <a:cubicBezTo>
                    <a:pt x="641" y="26163"/>
                    <a:pt x="0" y="23158"/>
                    <a:pt x="0" y="20119"/>
                  </a:cubicBezTo>
                  <a:cubicBezTo>
                    <a:pt x="-1" y="11223"/>
                    <a:pt x="5453" y="3238"/>
                    <a:pt x="13738" y="0"/>
                  </a:cubicBezTo>
                </a:path>
                <a:path w="21600" h="28938" stroke="0" extrusionOk="0">
                  <a:moveTo>
                    <a:pt x="1882" y="28937"/>
                  </a:moveTo>
                  <a:cubicBezTo>
                    <a:pt x="641" y="26163"/>
                    <a:pt x="0" y="23158"/>
                    <a:pt x="0" y="20119"/>
                  </a:cubicBezTo>
                  <a:cubicBezTo>
                    <a:pt x="-1" y="11223"/>
                    <a:pt x="5453" y="3238"/>
                    <a:pt x="13738" y="0"/>
                  </a:cubicBezTo>
                  <a:lnTo>
                    <a:pt x="21600" y="20119"/>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25" name="Line 24"/>
            <p:cNvSpPr>
              <a:spLocks noChangeShapeType="1"/>
            </p:cNvSpPr>
            <p:nvPr/>
          </p:nvSpPr>
          <p:spPr bwMode="auto">
            <a:xfrm>
              <a:off x="3232" y="1333"/>
              <a:ext cx="1342" cy="0"/>
            </a:xfrm>
            <a:prstGeom prst="line">
              <a:avLst/>
            </a:prstGeom>
            <a:noFill/>
            <a:ln w="9525">
              <a:solidFill>
                <a:srgbClr val="FF9900"/>
              </a:solidFill>
              <a:round/>
              <a:headEnd/>
              <a:tailEnd/>
            </a:ln>
            <a:effectLst/>
          </p:spPr>
          <p:txBody>
            <a:bodyPr/>
            <a:lstStyle/>
            <a:p>
              <a:endParaRPr lang="en-US">
                <a:solidFill>
                  <a:prstClr val="black"/>
                </a:solidFill>
              </a:endParaRPr>
            </a:p>
          </p:txBody>
        </p:sp>
        <p:sp>
          <p:nvSpPr>
            <p:cNvPr id="26" name="Arc 25"/>
            <p:cNvSpPr>
              <a:spLocks/>
            </p:cNvSpPr>
            <p:nvPr/>
          </p:nvSpPr>
          <p:spPr bwMode="auto">
            <a:xfrm rot="549166">
              <a:off x="2365" y="458"/>
              <a:ext cx="1927" cy="839"/>
            </a:xfrm>
            <a:custGeom>
              <a:avLst/>
              <a:gdLst>
                <a:gd name="G0" fmla="+- 0 0 0"/>
                <a:gd name="G1" fmla="+- 10826 0 0"/>
                <a:gd name="G2" fmla="+- 21600 0 0"/>
                <a:gd name="T0" fmla="*/ 18691 w 21600"/>
                <a:gd name="T1" fmla="*/ 0 h 28850"/>
                <a:gd name="T2" fmla="*/ 11904 w 21600"/>
                <a:gd name="T3" fmla="*/ 28850 h 28850"/>
                <a:gd name="T4" fmla="*/ 0 w 21600"/>
                <a:gd name="T5" fmla="*/ 10826 h 28850"/>
              </a:gdLst>
              <a:ahLst/>
              <a:cxnLst>
                <a:cxn ang="0">
                  <a:pos x="T0" y="T1"/>
                </a:cxn>
                <a:cxn ang="0">
                  <a:pos x="T2" y="T3"/>
                </a:cxn>
                <a:cxn ang="0">
                  <a:pos x="T4" y="T5"/>
                </a:cxn>
              </a:cxnLst>
              <a:rect l="0" t="0" r="r" b="b"/>
              <a:pathLst>
                <a:path w="21600" h="28850" fill="none" extrusionOk="0">
                  <a:moveTo>
                    <a:pt x="18691" y="-1"/>
                  </a:moveTo>
                  <a:cubicBezTo>
                    <a:pt x="20596" y="3289"/>
                    <a:pt x="21600" y="7024"/>
                    <a:pt x="21600" y="10826"/>
                  </a:cubicBezTo>
                  <a:cubicBezTo>
                    <a:pt x="21600" y="18081"/>
                    <a:pt x="17957" y="24851"/>
                    <a:pt x="11903" y="28849"/>
                  </a:cubicBezTo>
                </a:path>
                <a:path w="21600" h="28850" stroke="0" extrusionOk="0">
                  <a:moveTo>
                    <a:pt x="18691" y="-1"/>
                  </a:moveTo>
                  <a:cubicBezTo>
                    <a:pt x="20596" y="3289"/>
                    <a:pt x="21600" y="7024"/>
                    <a:pt x="21600" y="10826"/>
                  </a:cubicBezTo>
                  <a:cubicBezTo>
                    <a:pt x="21600" y="18081"/>
                    <a:pt x="17957" y="24851"/>
                    <a:pt x="11903" y="28849"/>
                  </a:cubicBezTo>
                  <a:lnTo>
                    <a:pt x="0" y="10826"/>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27" name="Arc 26"/>
            <p:cNvSpPr>
              <a:spLocks/>
            </p:cNvSpPr>
            <p:nvPr/>
          </p:nvSpPr>
          <p:spPr bwMode="auto">
            <a:xfrm rot="10800000">
              <a:off x="1079" y="360"/>
              <a:ext cx="2915" cy="945"/>
            </a:xfrm>
            <a:custGeom>
              <a:avLst/>
              <a:gdLst>
                <a:gd name="G0" fmla="+- 21600 0 0"/>
                <a:gd name="G1" fmla="+- 18992 0 0"/>
                <a:gd name="G2" fmla="+- 21600 0 0"/>
                <a:gd name="T0" fmla="*/ 32723 w 43200"/>
                <a:gd name="T1" fmla="*/ 476 h 40592"/>
                <a:gd name="T2" fmla="*/ 11311 w 43200"/>
                <a:gd name="T3" fmla="*/ 0 h 40592"/>
                <a:gd name="T4" fmla="*/ 21600 w 43200"/>
                <a:gd name="T5" fmla="*/ 18992 h 40592"/>
              </a:gdLst>
              <a:ahLst/>
              <a:cxnLst>
                <a:cxn ang="0">
                  <a:pos x="T0" y="T1"/>
                </a:cxn>
                <a:cxn ang="0">
                  <a:pos x="T2" y="T3"/>
                </a:cxn>
                <a:cxn ang="0">
                  <a:pos x="T4" y="T5"/>
                </a:cxn>
              </a:cxnLst>
              <a:rect l="0" t="0" r="r" b="b"/>
              <a:pathLst>
                <a:path w="43200" h="40592" fill="none"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path>
                <a:path w="43200" h="40592" stroke="0"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lnTo>
                    <a:pt x="21600" y="18992"/>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28" name="Arc 27"/>
            <p:cNvSpPr>
              <a:spLocks/>
            </p:cNvSpPr>
            <p:nvPr/>
          </p:nvSpPr>
          <p:spPr bwMode="auto">
            <a:xfrm>
              <a:off x="1093" y="1357"/>
              <a:ext cx="2928" cy="948"/>
            </a:xfrm>
            <a:custGeom>
              <a:avLst/>
              <a:gdLst>
                <a:gd name="G0" fmla="+- 21600 0 0"/>
                <a:gd name="G1" fmla="+- 19112 0 0"/>
                <a:gd name="G2" fmla="+- 21600 0 0"/>
                <a:gd name="T0" fmla="*/ 31665 w 43200"/>
                <a:gd name="T1" fmla="*/ 0 h 40712"/>
                <a:gd name="T2" fmla="*/ 10262 w 43200"/>
                <a:gd name="T3" fmla="*/ 727 h 40712"/>
                <a:gd name="T4" fmla="*/ 21600 w 43200"/>
                <a:gd name="T5" fmla="*/ 19112 h 40712"/>
              </a:gdLst>
              <a:ahLst/>
              <a:cxnLst>
                <a:cxn ang="0">
                  <a:pos x="T0" y="T1"/>
                </a:cxn>
                <a:cxn ang="0">
                  <a:pos x="T2" y="T3"/>
                </a:cxn>
                <a:cxn ang="0">
                  <a:pos x="T4" y="T5"/>
                </a:cxn>
              </a:cxnLst>
              <a:rect l="0" t="0" r="r" b="b"/>
              <a:pathLst>
                <a:path w="43200" h="40712" fill="none"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path>
                <a:path w="43200" h="40712" stroke="0"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lnTo>
                    <a:pt x="21600" y="19112"/>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29" name="Arc 28"/>
            <p:cNvSpPr>
              <a:spLocks/>
            </p:cNvSpPr>
            <p:nvPr/>
          </p:nvSpPr>
          <p:spPr bwMode="auto">
            <a:xfrm>
              <a:off x="2230" y="1129"/>
              <a:ext cx="594" cy="467"/>
            </a:xfrm>
            <a:custGeom>
              <a:avLst/>
              <a:gdLst>
                <a:gd name="G0" fmla="+- 16968 0 0"/>
                <a:gd name="G1" fmla="+- 0 0 0"/>
                <a:gd name="G2" fmla="+- 21600 0 0"/>
                <a:gd name="T0" fmla="*/ 34380 w 34380"/>
                <a:gd name="T1" fmla="*/ 12782 h 21600"/>
                <a:gd name="T2" fmla="*/ 0 w 34380"/>
                <a:gd name="T3" fmla="*/ 13365 h 21600"/>
                <a:gd name="T4" fmla="*/ 16968 w 34380"/>
                <a:gd name="T5" fmla="*/ 0 h 21600"/>
              </a:gdLst>
              <a:ahLst/>
              <a:cxnLst>
                <a:cxn ang="0">
                  <a:pos x="T0" y="T1"/>
                </a:cxn>
                <a:cxn ang="0">
                  <a:pos x="T2" y="T3"/>
                </a:cxn>
                <a:cxn ang="0">
                  <a:pos x="T4" y="T5"/>
                </a:cxn>
              </a:cxnLst>
              <a:rect l="0" t="0" r="r" b="b"/>
              <a:pathLst>
                <a:path w="34380" h="21600" fill="none" extrusionOk="0">
                  <a:moveTo>
                    <a:pt x="34380" y="12782"/>
                  </a:moveTo>
                  <a:cubicBezTo>
                    <a:pt x="30310" y="18325"/>
                    <a:pt x="23844" y="21599"/>
                    <a:pt x="16968" y="21600"/>
                  </a:cubicBezTo>
                  <a:cubicBezTo>
                    <a:pt x="10348" y="21600"/>
                    <a:pt x="4095" y="18565"/>
                    <a:pt x="-1" y="13365"/>
                  </a:cubicBezTo>
                </a:path>
                <a:path w="34380" h="21600" stroke="0" extrusionOk="0">
                  <a:moveTo>
                    <a:pt x="34380" y="12782"/>
                  </a:moveTo>
                  <a:cubicBezTo>
                    <a:pt x="30310" y="18325"/>
                    <a:pt x="23844" y="21599"/>
                    <a:pt x="16968" y="21600"/>
                  </a:cubicBezTo>
                  <a:cubicBezTo>
                    <a:pt x="10348" y="21600"/>
                    <a:pt x="4095" y="18565"/>
                    <a:pt x="-1" y="13365"/>
                  </a:cubicBezTo>
                  <a:lnTo>
                    <a:pt x="16968" y="0"/>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30" name="Arc 29"/>
            <p:cNvSpPr>
              <a:spLocks/>
            </p:cNvSpPr>
            <p:nvPr/>
          </p:nvSpPr>
          <p:spPr bwMode="auto">
            <a:xfrm rot="299958">
              <a:off x="2124" y="589"/>
              <a:ext cx="2436" cy="751"/>
            </a:xfrm>
            <a:custGeom>
              <a:avLst/>
              <a:gdLst>
                <a:gd name="G0" fmla="+- 0 0 0"/>
                <a:gd name="G1" fmla="+- 7207 0 0"/>
                <a:gd name="G2" fmla="+- 21600 0 0"/>
                <a:gd name="T0" fmla="*/ 20362 w 21600"/>
                <a:gd name="T1" fmla="*/ 0 h 26319"/>
                <a:gd name="T2" fmla="*/ 10064 w 21600"/>
                <a:gd name="T3" fmla="*/ 26319 h 26319"/>
                <a:gd name="T4" fmla="*/ 0 w 21600"/>
                <a:gd name="T5" fmla="*/ 7207 h 26319"/>
              </a:gdLst>
              <a:ahLst/>
              <a:cxnLst>
                <a:cxn ang="0">
                  <a:pos x="T0" y="T1"/>
                </a:cxn>
                <a:cxn ang="0">
                  <a:pos x="T2" y="T3"/>
                </a:cxn>
                <a:cxn ang="0">
                  <a:pos x="T4" y="T5"/>
                </a:cxn>
              </a:cxnLst>
              <a:rect l="0" t="0" r="r" b="b"/>
              <a:pathLst>
                <a:path w="21600" h="26319" fill="none" extrusionOk="0">
                  <a:moveTo>
                    <a:pt x="20362" y="-1"/>
                  </a:moveTo>
                  <a:cubicBezTo>
                    <a:pt x="21181" y="2314"/>
                    <a:pt x="21600" y="4751"/>
                    <a:pt x="21600" y="7207"/>
                  </a:cubicBezTo>
                  <a:cubicBezTo>
                    <a:pt x="21600" y="15225"/>
                    <a:pt x="17158" y="22583"/>
                    <a:pt x="10064" y="26319"/>
                  </a:cubicBezTo>
                </a:path>
                <a:path w="21600" h="26319" stroke="0" extrusionOk="0">
                  <a:moveTo>
                    <a:pt x="20362" y="-1"/>
                  </a:moveTo>
                  <a:cubicBezTo>
                    <a:pt x="21181" y="2314"/>
                    <a:pt x="21600" y="4751"/>
                    <a:pt x="21600" y="7207"/>
                  </a:cubicBezTo>
                  <a:cubicBezTo>
                    <a:pt x="21600" y="15225"/>
                    <a:pt x="17158" y="22583"/>
                    <a:pt x="10064" y="26319"/>
                  </a:cubicBezTo>
                  <a:lnTo>
                    <a:pt x="0" y="7207"/>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31" name="Arc 30"/>
            <p:cNvSpPr>
              <a:spLocks/>
            </p:cNvSpPr>
            <p:nvPr/>
          </p:nvSpPr>
          <p:spPr bwMode="auto">
            <a:xfrm rot="-451056">
              <a:off x="2148" y="1311"/>
              <a:ext cx="2333" cy="841"/>
            </a:xfrm>
            <a:custGeom>
              <a:avLst/>
              <a:gdLst>
                <a:gd name="G0" fmla="+- 0 0 0"/>
                <a:gd name="G1" fmla="+- 18858 0 0"/>
                <a:gd name="G2" fmla="+- 21600 0 0"/>
                <a:gd name="T0" fmla="*/ 10533 w 21600"/>
                <a:gd name="T1" fmla="*/ 0 h 28922"/>
                <a:gd name="T2" fmla="*/ 19112 w 21600"/>
                <a:gd name="T3" fmla="*/ 28922 h 28922"/>
                <a:gd name="T4" fmla="*/ 0 w 21600"/>
                <a:gd name="T5" fmla="*/ 18858 h 28922"/>
              </a:gdLst>
              <a:ahLst/>
              <a:cxnLst>
                <a:cxn ang="0">
                  <a:pos x="T0" y="T1"/>
                </a:cxn>
                <a:cxn ang="0">
                  <a:pos x="T2" y="T3"/>
                </a:cxn>
                <a:cxn ang="0">
                  <a:pos x="T4" y="T5"/>
                </a:cxn>
              </a:cxnLst>
              <a:rect l="0" t="0" r="r" b="b"/>
              <a:pathLst>
                <a:path w="21600" h="28922" fill="none" extrusionOk="0">
                  <a:moveTo>
                    <a:pt x="10532" y="0"/>
                  </a:moveTo>
                  <a:cubicBezTo>
                    <a:pt x="17366" y="3816"/>
                    <a:pt x="21600" y="11031"/>
                    <a:pt x="21600" y="18858"/>
                  </a:cubicBezTo>
                  <a:cubicBezTo>
                    <a:pt x="21600" y="22364"/>
                    <a:pt x="20746" y="25819"/>
                    <a:pt x="19112" y="28922"/>
                  </a:cubicBezTo>
                </a:path>
                <a:path w="21600" h="28922" stroke="0" extrusionOk="0">
                  <a:moveTo>
                    <a:pt x="10532" y="0"/>
                  </a:moveTo>
                  <a:cubicBezTo>
                    <a:pt x="17366" y="3816"/>
                    <a:pt x="21600" y="11031"/>
                    <a:pt x="21600" y="18858"/>
                  </a:cubicBezTo>
                  <a:cubicBezTo>
                    <a:pt x="21600" y="22364"/>
                    <a:pt x="20746" y="25819"/>
                    <a:pt x="19112" y="28922"/>
                  </a:cubicBezTo>
                  <a:lnTo>
                    <a:pt x="0" y="18858"/>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32" name="Arc 31"/>
            <p:cNvSpPr>
              <a:spLocks/>
            </p:cNvSpPr>
            <p:nvPr/>
          </p:nvSpPr>
          <p:spPr bwMode="auto">
            <a:xfrm rot="10416522">
              <a:off x="635" y="577"/>
              <a:ext cx="2107" cy="761"/>
            </a:xfrm>
            <a:custGeom>
              <a:avLst/>
              <a:gdLst>
                <a:gd name="G0" fmla="+- 0 0 0"/>
                <a:gd name="G1" fmla="+- 19035 0 0"/>
                <a:gd name="G2" fmla="+- 21600 0 0"/>
                <a:gd name="T0" fmla="*/ 10208 w 21600"/>
                <a:gd name="T1" fmla="*/ 0 h 26206"/>
                <a:gd name="T2" fmla="*/ 20375 w 21600"/>
                <a:gd name="T3" fmla="*/ 26206 h 26206"/>
                <a:gd name="T4" fmla="*/ 0 w 21600"/>
                <a:gd name="T5" fmla="*/ 19035 h 26206"/>
              </a:gdLst>
              <a:ahLst/>
              <a:cxnLst>
                <a:cxn ang="0">
                  <a:pos x="T0" y="T1"/>
                </a:cxn>
                <a:cxn ang="0">
                  <a:pos x="T2" y="T3"/>
                </a:cxn>
                <a:cxn ang="0">
                  <a:pos x="T4" y="T5"/>
                </a:cxn>
              </a:cxnLst>
              <a:rect l="0" t="0" r="r" b="b"/>
              <a:pathLst>
                <a:path w="21600" h="26206" fill="none" extrusionOk="0">
                  <a:moveTo>
                    <a:pt x="10208" y="-1"/>
                  </a:moveTo>
                  <a:cubicBezTo>
                    <a:pt x="17222" y="3761"/>
                    <a:pt x="21600" y="11075"/>
                    <a:pt x="21600" y="19035"/>
                  </a:cubicBezTo>
                  <a:cubicBezTo>
                    <a:pt x="21600" y="21477"/>
                    <a:pt x="21185" y="23902"/>
                    <a:pt x="20374" y="26205"/>
                  </a:cubicBezTo>
                </a:path>
                <a:path w="21600" h="26206" stroke="0" extrusionOk="0">
                  <a:moveTo>
                    <a:pt x="10208" y="-1"/>
                  </a:moveTo>
                  <a:cubicBezTo>
                    <a:pt x="17222" y="3761"/>
                    <a:pt x="21600" y="11075"/>
                    <a:pt x="21600" y="19035"/>
                  </a:cubicBezTo>
                  <a:cubicBezTo>
                    <a:pt x="21600" y="21477"/>
                    <a:pt x="21185" y="23902"/>
                    <a:pt x="20374" y="26205"/>
                  </a:cubicBezTo>
                  <a:lnTo>
                    <a:pt x="0" y="19035"/>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33" name="Arc 32"/>
            <p:cNvSpPr>
              <a:spLocks/>
            </p:cNvSpPr>
            <p:nvPr/>
          </p:nvSpPr>
          <p:spPr bwMode="auto">
            <a:xfrm rot="287305">
              <a:off x="634" y="1311"/>
              <a:ext cx="1682" cy="738"/>
            </a:xfrm>
            <a:custGeom>
              <a:avLst/>
              <a:gdLst>
                <a:gd name="G0" fmla="+- 21600 0 0"/>
                <a:gd name="G1" fmla="+- 20403 0 0"/>
                <a:gd name="G2" fmla="+- 21600 0 0"/>
                <a:gd name="T0" fmla="*/ 585 w 21600"/>
                <a:gd name="T1" fmla="*/ 25397 h 25397"/>
                <a:gd name="T2" fmla="*/ 14509 w 21600"/>
                <a:gd name="T3" fmla="*/ 0 h 25397"/>
                <a:gd name="T4" fmla="*/ 21600 w 21600"/>
                <a:gd name="T5" fmla="*/ 20403 h 25397"/>
              </a:gdLst>
              <a:ahLst/>
              <a:cxnLst>
                <a:cxn ang="0">
                  <a:pos x="T0" y="T1"/>
                </a:cxn>
                <a:cxn ang="0">
                  <a:pos x="T2" y="T3"/>
                </a:cxn>
                <a:cxn ang="0">
                  <a:pos x="T4" y="T5"/>
                </a:cxn>
              </a:cxnLst>
              <a:rect l="0" t="0" r="r" b="b"/>
              <a:pathLst>
                <a:path w="21600" h="25397" fill="none" extrusionOk="0">
                  <a:moveTo>
                    <a:pt x="585" y="25396"/>
                  </a:moveTo>
                  <a:cubicBezTo>
                    <a:pt x="196" y="23760"/>
                    <a:pt x="0" y="22084"/>
                    <a:pt x="0" y="20403"/>
                  </a:cubicBezTo>
                  <a:cubicBezTo>
                    <a:pt x="-1" y="11206"/>
                    <a:pt x="5822" y="3019"/>
                    <a:pt x="14509" y="0"/>
                  </a:cubicBezTo>
                </a:path>
                <a:path w="21600" h="25397" stroke="0" extrusionOk="0">
                  <a:moveTo>
                    <a:pt x="585" y="25396"/>
                  </a:moveTo>
                  <a:cubicBezTo>
                    <a:pt x="196" y="23760"/>
                    <a:pt x="0" y="22084"/>
                    <a:pt x="0" y="20403"/>
                  </a:cubicBezTo>
                  <a:cubicBezTo>
                    <a:pt x="-1" y="11206"/>
                    <a:pt x="5822" y="3019"/>
                    <a:pt x="14509" y="0"/>
                  </a:cubicBezTo>
                  <a:lnTo>
                    <a:pt x="21600" y="20403"/>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34" name="Line 33"/>
            <p:cNvSpPr>
              <a:spLocks noChangeShapeType="1"/>
            </p:cNvSpPr>
            <p:nvPr/>
          </p:nvSpPr>
          <p:spPr bwMode="auto">
            <a:xfrm>
              <a:off x="538" y="1345"/>
              <a:ext cx="1255" cy="0"/>
            </a:xfrm>
            <a:prstGeom prst="line">
              <a:avLst/>
            </a:prstGeom>
            <a:noFill/>
            <a:ln w="9525">
              <a:solidFill>
                <a:srgbClr val="FF9900"/>
              </a:solidFill>
              <a:round/>
              <a:headEnd/>
              <a:tailEnd/>
            </a:ln>
            <a:effectLst/>
          </p:spPr>
          <p:txBody>
            <a:bodyPr/>
            <a:lstStyle/>
            <a:p>
              <a:endParaRPr lang="en-US">
                <a:solidFill>
                  <a:prstClr val="black"/>
                </a:solidFill>
              </a:endParaRPr>
            </a:p>
          </p:txBody>
        </p:sp>
        <p:sp>
          <p:nvSpPr>
            <p:cNvPr id="35" name="Line 34"/>
            <p:cNvSpPr>
              <a:spLocks noChangeShapeType="1"/>
            </p:cNvSpPr>
            <p:nvPr/>
          </p:nvSpPr>
          <p:spPr bwMode="auto">
            <a:xfrm rot="16200000">
              <a:off x="2453" y="2271"/>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36" name="Line 35"/>
            <p:cNvSpPr>
              <a:spLocks noChangeShapeType="1"/>
            </p:cNvSpPr>
            <p:nvPr/>
          </p:nvSpPr>
          <p:spPr bwMode="auto">
            <a:xfrm rot="16320000">
              <a:off x="2454" y="2149"/>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37" name="Line 36"/>
            <p:cNvSpPr>
              <a:spLocks noChangeShapeType="1"/>
            </p:cNvSpPr>
            <p:nvPr/>
          </p:nvSpPr>
          <p:spPr bwMode="auto">
            <a:xfrm rot="16320000">
              <a:off x="2461" y="1839"/>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38" name="Line 37"/>
            <p:cNvSpPr>
              <a:spLocks noChangeShapeType="1"/>
            </p:cNvSpPr>
            <p:nvPr/>
          </p:nvSpPr>
          <p:spPr bwMode="auto">
            <a:xfrm rot="16140000">
              <a:off x="2455" y="1733"/>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39" name="Line 38"/>
            <p:cNvSpPr>
              <a:spLocks noChangeShapeType="1"/>
            </p:cNvSpPr>
            <p:nvPr/>
          </p:nvSpPr>
          <p:spPr bwMode="auto">
            <a:xfrm rot="16380000">
              <a:off x="2516" y="1561"/>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40" name="Line 39"/>
            <p:cNvSpPr>
              <a:spLocks noChangeShapeType="1"/>
            </p:cNvSpPr>
            <p:nvPr/>
          </p:nvSpPr>
          <p:spPr bwMode="auto">
            <a:xfrm rot="16260000">
              <a:off x="2538" y="915"/>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41" name="Line 40"/>
            <p:cNvSpPr>
              <a:spLocks noChangeShapeType="1"/>
            </p:cNvSpPr>
            <p:nvPr/>
          </p:nvSpPr>
          <p:spPr bwMode="auto">
            <a:xfrm rot="16080000">
              <a:off x="2464" y="851"/>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42" name="Line 41"/>
            <p:cNvSpPr>
              <a:spLocks noChangeShapeType="1"/>
            </p:cNvSpPr>
            <p:nvPr/>
          </p:nvSpPr>
          <p:spPr bwMode="auto">
            <a:xfrm rot="16260000">
              <a:off x="2465" y="763"/>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43" name="Line 42"/>
            <p:cNvSpPr>
              <a:spLocks noChangeShapeType="1"/>
            </p:cNvSpPr>
            <p:nvPr/>
          </p:nvSpPr>
          <p:spPr bwMode="auto">
            <a:xfrm rot="16260000">
              <a:off x="2466" y="425"/>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44" name="Line 43"/>
            <p:cNvSpPr>
              <a:spLocks noChangeShapeType="1"/>
            </p:cNvSpPr>
            <p:nvPr/>
          </p:nvSpPr>
          <p:spPr bwMode="auto">
            <a:xfrm rot="16260000">
              <a:off x="2465" y="327"/>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45" name="Line 44"/>
            <p:cNvSpPr>
              <a:spLocks noChangeShapeType="1"/>
            </p:cNvSpPr>
            <p:nvPr/>
          </p:nvSpPr>
          <p:spPr bwMode="auto">
            <a:xfrm rot="4260000">
              <a:off x="3610" y="1169"/>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46" name="Line 45"/>
            <p:cNvSpPr>
              <a:spLocks noChangeShapeType="1"/>
            </p:cNvSpPr>
            <p:nvPr/>
          </p:nvSpPr>
          <p:spPr bwMode="auto">
            <a:xfrm rot="3600000">
              <a:off x="3780" y="1137"/>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47" name="Line 46"/>
            <p:cNvSpPr>
              <a:spLocks noChangeShapeType="1"/>
            </p:cNvSpPr>
            <p:nvPr/>
          </p:nvSpPr>
          <p:spPr bwMode="auto">
            <a:xfrm rot="6720000">
              <a:off x="3631" y="1429"/>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48" name="Line 47"/>
            <p:cNvSpPr>
              <a:spLocks noChangeShapeType="1"/>
            </p:cNvSpPr>
            <p:nvPr/>
          </p:nvSpPr>
          <p:spPr bwMode="auto">
            <a:xfrm rot="7500000">
              <a:off x="3796" y="1463"/>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49" name="Line 48"/>
            <p:cNvSpPr>
              <a:spLocks noChangeShapeType="1"/>
            </p:cNvSpPr>
            <p:nvPr/>
          </p:nvSpPr>
          <p:spPr bwMode="auto">
            <a:xfrm rot="6780000">
              <a:off x="4060" y="1467"/>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50" name="Line 49"/>
            <p:cNvSpPr>
              <a:spLocks noChangeShapeType="1"/>
            </p:cNvSpPr>
            <p:nvPr/>
          </p:nvSpPr>
          <p:spPr bwMode="auto">
            <a:xfrm rot="6780000">
              <a:off x="4248" y="1441"/>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51" name="Line 50"/>
            <p:cNvSpPr>
              <a:spLocks noChangeShapeType="1"/>
            </p:cNvSpPr>
            <p:nvPr/>
          </p:nvSpPr>
          <p:spPr bwMode="auto">
            <a:xfrm rot="5400000">
              <a:off x="4438" y="1299"/>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52" name="Line 51"/>
            <p:cNvSpPr>
              <a:spLocks noChangeShapeType="1"/>
            </p:cNvSpPr>
            <p:nvPr/>
          </p:nvSpPr>
          <p:spPr bwMode="auto">
            <a:xfrm rot="3840000">
              <a:off x="4046" y="1141"/>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53" name="Line 52"/>
            <p:cNvSpPr>
              <a:spLocks noChangeShapeType="1"/>
            </p:cNvSpPr>
            <p:nvPr/>
          </p:nvSpPr>
          <p:spPr bwMode="auto">
            <a:xfrm rot="4020000">
              <a:off x="4260" y="1135"/>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54" name="Line 53"/>
            <p:cNvSpPr>
              <a:spLocks noChangeShapeType="1"/>
            </p:cNvSpPr>
            <p:nvPr/>
          </p:nvSpPr>
          <p:spPr bwMode="auto">
            <a:xfrm rot="4080000">
              <a:off x="1500" y="1421"/>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55" name="Line 54"/>
            <p:cNvSpPr>
              <a:spLocks noChangeShapeType="1"/>
            </p:cNvSpPr>
            <p:nvPr/>
          </p:nvSpPr>
          <p:spPr bwMode="auto">
            <a:xfrm rot="3360000">
              <a:off x="1325" y="1459"/>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56" name="Line 55"/>
            <p:cNvSpPr>
              <a:spLocks noChangeShapeType="1"/>
            </p:cNvSpPr>
            <p:nvPr/>
          </p:nvSpPr>
          <p:spPr bwMode="auto">
            <a:xfrm rot="3540000">
              <a:off x="1105" y="1513"/>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57" name="Line 56"/>
            <p:cNvSpPr>
              <a:spLocks noChangeShapeType="1"/>
            </p:cNvSpPr>
            <p:nvPr/>
          </p:nvSpPr>
          <p:spPr bwMode="auto">
            <a:xfrm rot="3720000">
              <a:off x="895" y="1493"/>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58" name="Line 57"/>
            <p:cNvSpPr>
              <a:spLocks noChangeShapeType="1"/>
            </p:cNvSpPr>
            <p:nvPr/>
          </p:nvSpPr>
          <p:spPr bwMode="auto">
            <a:xfrm rot="5400000">
              <a:off x="749" y="1313"/>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59" name="Line 58"/>
            <p:cNvSpPr>
              <a:spLocks noChangeShapeType="1"/>
            </p:cNvSpPr>
            <p:nvPr/>
          </p:nvSpPr>
          <p:spPr bwMode="auto">
            <a:xfrm rot="6540000">
              <a:off x="1508" y="1185"/>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60" name="Line 59"/>
            <p:cNvSpPr>
              <a:spLocks noChangeShapeType="1"/>
            </p:cNvSpPr>
            <p:nvPr/>
          </p:nvSpPr>
          <p:spPr bwMode="auto">
            <a:xfrm rot="7440000">
              <a:off x="1341" y="1149"/>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61" name="Line 60"/>
            <p:cNvSpPr>
              <a:spLocks noChangeShapeType="1"/>
            </p:cNvSpPr>
            <p:nvPr/>
          </p:nvSpPr>
          <p:spPr bwMode="auto">
            <a:xfrm rot="7440000">
              <a:off x="1092" y="1097"/>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62" name="Line 61"/>
            <p:cNvSpPr>
              <a:spLocks noChangeShapeType="1"/>
            </p:cNvSpPr>
            <p:nvPr/>
          </p:nvSpPr>
          <p:spPr bwMode="auto">
            <a:xfrm rot="6720000">
              <a:off x="888" y="1129"/>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grpSp>
      <p:grpSp>
        <p:nvGrpSpPr>
          <p:cNvPr id="63" name="Group 62"/>
          <p:cNvGrpSpPr>
            <a:grpSpLocks/>
          </p:cNvGrpSpPr>
          <p:nvPr/>
        </p:nvGrpSpPr>
        <p:grpSpPr bwMode="auto">
          <a:xfrm>
            <a:off x="4168775" y="1163638"/>
            <a:ext cx="1023938" cy="1968500"/>
            <a:chOff x="2626" y="733"/>
            <a:chExt cx="645" cy="1240"/>
          </a:xfrm>
        </p:grpSpPr>
        <p:sp>
          <p:nvSpPr>
            <p:cNvPr id="64" name="Arc 63"/>
            <p:cNvSpPr>
              <a:spLocks/>
            </p:cNvSpPr>
            <p:nvPr/>
          </p:nvSpPr>
          <p:spPr bwMode="auto">
            <a:xfrm flipH="1">
              <a:off x="2626" y="737"/>
              <a:ext cx="313" cy="1146"/>
            </a:xfrm>
            <a:custGeom>
              <a:avLst/>
              <a:gdLst>
                <a:gd name="G0" fmla="+- 1213 0 0"/>
                <a:gd name="G1" fmla="+- 21600 0 0"/>
                <a:gd name="G2" fmla="+- 21600 0 0"/>
                <a:gd name="T0" fmla="*/ 0 w 22813"/>
                <a:gd name="T1" fmla="*/ 34 h 39652"/>
                <a:gd name="T2" fmla="*/ 13074 w 22813"/>
                <a:gd name="T3" fmla="*/ 39652 h 39652"/>
                <a:gd name="T4" fmla="*/ 1213 w 22813"/>
                <a:gd name="T5" fmla="*/ 21600 h 39652"/>
              </a:gdLst>
              <a:ahLst/>
              <a:cxnLst>
                <a:cxn ang="0">
                  <a:pos x="T0" y="T1"/>
                </a:cxn>
                <a:cxn ang="0">
                  <a:pos x="T2" y="T3"/>
                </a:cxn>
                <a:cxn ang="0">
                  <a:pos x="T4" y="T5"/>
                </a:cxn>
              </a:cxnLst>
              <a:rect l="0" t="0" r="r" b="b"/>
              <a:pathLst>
                <a:path w="22813" h="39652" fill="none" extrusionOk="0">
                  <a:moveTo>
                    <a:pt x="0" y="34"/>
                  </a:moveTo>
                  <a:cubicBezTo>
                    <a:pt x="403" y="11"/>
                    <a:pt x="808" y="-1"/>
                    <a:pt x="1213" y="0"/>
                  </a:cubicBezTo>
                  <a:cubicBezTo>
                    <a:pt x="13142" y="0"/>
                    <a:pt x="22813" y="9670"/>
                    <a:pt x="22813" y="21600"/>
                  </a:cubicBezTo>
                  <a:cubicBezTo>
                    <a:pt x="22813" y="28873"/>
                    <a:pt x="19152" y="35658"/>
                    <a:pt x="13074" y="39652"/>
                  </a:cubicBezTo>
                </a:path>
                <a:path w="22813" h="39652" stroke="0" extrusionOk="0">
                  <a:moveTo>
                    <a:pt x="0" y="34"/>
                  </a:moveTo>
                  <a:cubicBezTo>
                    <a:pt x="403" y="11"/>
                    <a:pt x="808" y="-1"/>
                    <a:pt x="1213" y="0"/>
                  </a:cubicBezTo>
                  <a:cubicBezTo>
                    <a:pt x="13142" y="0"/>
                    <a:pt x="22813" y="9670"/>
                    <a:pt x="22813" y="21600"/>
                  </a:cubicBezTo>
                  <a:cubicBezTo>
                    <a:pt x="22813" y="28873"/>
                    <a:pt x="19152" y="35658"/>
                    <a:pt x="13074" y="39652"/>
                  </a:cubicBezTo>
                  <a:lnTo>
                    <a:pt x="1213" y="21600"/>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65" name="Arc 64"/>
            <p:cNvSpPr>
              <a:spLocks/>
            </p:cNvSpPr>
            <p:nvPr/>
          </p:nvSpPr>
          <p:spPr bwMode="auto">
            <a:xfrm flipH="1">
              <a:off x="2693" y="733"/>
              <a:ext cx="313" cy="1155"/>
            </a:xfrm>
            <a:custGeom>
              <a:avLst/>
              <a:gdLst>
                <a:gd name="G0" fmla="+- 1213 0 0"/>
                <a:gd name="G1" fmla="+- 21600 0 0"/>
                <a:gd name="G2" fmla="+- 21600 0 0"/>
                <a:gd name="T0" fmla="*/ 0 w 22813"/>
                <a:gd name="T1" fmla="*/ 34 h 39945"/>
                <a:gd name="T2" fmla="*/ 12616 w 22813"/>
                <a:gd name="T3" fmla="*/ 39945 h 39945"/>
                <a:gd name="T4" fmla="*/ 1213 w 22813"/>
                <a:gd name="T5" fmla="*/ 21600 h 39945"/>
              </a:gdLst>
              <a:ahLst/>
              <a:cxnLst>
                <a:cxn ang="0">
                  <a:pos x="T0" y="T1"/>
                </a:cxn>
                <a:cxn ang="0">
                  <a:pos x="T2" y="T3"/>
                </a:cxn>
                <a:cxn ang="0">
                  <a:pos x="T4" y="T5"/>
                </a:cxn>
              </a:cxnLst>
              <a:rect l="0" t="0" r="r" b="b"/>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66" name="Arc 65"/>
            <p:cNvSpPr>
              <a:spLocks/>
            </p:cNvSpPr>
            <p:nvPr/>
          </p:nvSpPr>
          <p:spPr bwMode="auto">
            <a:xfrm flipH="1">
              <a:off x="2763" y="738"/>
              <a:ext cx="313" cy="1155"/>
            </a:xfrm>
            <a:custGeom>
              <a:avLst/>
              <a:gdLst>
                <a:gd name="G0" fmla="+- 1213 0 0"/>
                <a:gd name="G1" fmla="+- 21600 0 0"/>
                <a:gd name="G2" fmla="+- 21600 0 0"/>
                <a:gd name="T0" fmla="*/ 0 w 22813"/>
                <a:gd name="T1" fmla="*/ 34 h 39945"/>
                <a:gd name="T2" fmla="*/ 12616 w 22813"/>
                <a:gd name="T3" fmla="*/ 39945 h 39945"/>
                <a:gd name="T4" fmla="*/ 1213 w 22813"/>
                <a:gd name="T5" fmla="*/ 21600 h 39945"/>
              </a:gdLst>
              <a:ahLst/>
              <a:cxnLst>
                <a:cxn ang="0">
                  <a:pos x="T0" y="T1"/>
                </a:cxn>
                <a:cxn ang="0">
                  <a:pos x="T2" y="T3"/>
                </a:cxn>
                <a:cxn ang="0">
                  <a:pos x="T4" y="T5"/>
                </a:cxn>
              </a:cxnLst>
              <a:rect l="0" t="0" r="r" b="b"/>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67" name="Arc 66"/>
            <p:cNvSpPr>
              <a:spLocks/>
            </p:cNvSpPr>
            <p:nvPr/>
          </p:nvSpPr>
          <p:spPr bwMode="auto">
            <a:xfrm flipH="1">
              <a:off x="2828" y="738"/>
              <a:ext cx="313" cy="1155"/>
            </a:xfrm>
            <a:custGeom>
              <a:avLst/>
              <a:gdLst>
                <a:gd name="G0" fmla="+- 1213 0 0"/>
                <a:gd name="G1" fmla="+- 21600 0 0"/>
                <a:gd name="G2" fmla="+- 21600 0 0"/>
                <a:gd name="T0" fmla="*/ 0 w 22813"/>
                <a:gd name="T1" fmla="*/ 34 h 39945"/>
                <a:gd name="T2" fmla="*/ 12616 w 22813"/>
                <a:gd name="T3" fmla="*/ 39945 h 39945"/>
                <a:gd name="T4" fmla="*/ 1213 w 22813"/>
                <a:gd name="T5" fmla="*/ 21600 h 39945"/>
              </a:gdLst>
              <a:ahLst/>
              <a:cxnLst>
                <a:cxn ang="0">
                  <a:pos x="T0" y="T1"/>
                </a:cxn>
                <a:cxn ang="0">
                  <a:pos x="T2" y="T3"/>
                </a:cxn>
                <a:cxn ang="0">
                  <a:pos x="T4" y="T5"/>
                </a:cxn>
              </a:cxnLst>
              <a:rect l="0" t="0" r="r" b="b"/>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68" name="Arc 67"/>
            <p:cNvSpPr>
              <a:spLocks/>
            </p:cNvSpPr>
            <p:nvPr/>
          </p:nvSpPr>
          <p:spPr bwMode="auto">
            <a:xfrm flipH="1">
              <a:off x="2893" y="738"/>
              <a:ext cx="313" cy="1155"/>
            </a:xfrm>
            <a:custGeom>
              <a:avLst/>
              <a:gdLst>
                <a:gd name="G0" fmla="+- 1213 0 0"/>
                <a:gd name="G1" fmla="+- 21600 0 0"/>
                <a:gd name="G2" fmla="+- 21600 0 0"/>
                <a:gd name="T0" fmla="*/ 0 w 22813"/>
                <a:gd name="T1" fmla="*/ 34 h 39945"/>
                <a:gd name="T2" fmla="*/ 12616 w 22813"/>
                <a:gd name="T3" fmla="*/ 39945 h 39945"/>
                <a:gd name="T4" fmla="*/ 1213 w 22813"/>
                <a:gd name="T5" fmla="*/ 21600 h 39945"/>
              </a:gdLst>
              <a:ahLst/>
              <a:cxnLst>
                <a:cxn ang="0">
                  <a:pos x="T0" y="T1"/>
                </a:cxn>
                <a:cxn ang="0">
                  <a:pos x="T2" y="T3"/>
                </a:cxn>
                <a:cxn ang="0">
                  <a:pos x="T4" y="T5"/>
                </a:cxn>
              </a:cxnLst>
              <a:rect l="0" t="0" r="r" b="b"/>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69" name="Arc 68"/>
            <p:cNvSpPr>
              <a:spLocks/>
            </p:cNvSpPr>
            <p:nvPr/>
          </p:nvSpPr>
          <p:spPr bwMode="auto">
            <a:xfrm flipH="1">
              <a:off x="2958" y="738"/>
              <a:ext cx="313" cy="1235"/>
            </a:xfrm>
            <a:custGeom>
              <a:avLst/>
              <a:gdLst>
                <a:gd name="G0" fmla="+- 1213 0 0"/>
                <a:gd name="G1" fmla="+- 21600 0 0"/>
                <a:gd name="G2" fmla="+- 21600 0 0"/>
                <a:gd name="T0" fmla="*/ 0 w 22813"/>
                <a:gd name="T1" fmla="*/ 34 h 42699"/>
                <a:gd name="T2" fmla="*/ 5836 w 22813"/>
                <a:gd name="T3" fmla="*/ 42699 h 42699"/>
                <a:gd name="T4" fmla="*/ 1213 w 22813"/>
                <a:gd name="T5" fmla="*/ 21600 h 42699"/>
              </a:gdLst>
              <a:ahLst/>
              <a:cxnLst>
                <a:cxn ang="0">
                  <a:pos x="T0" y="T1"/>
                </a:cxn>
                <a:cxn ang="0">
                  <a:pos x="T2" y="T3"/>
                </a:cxn>
                <a:cxn ang="0">
                  <a:pos x="T4" y="T5"/>
                </a:cxn>
              </a:cxnLst>
              <a:rect l="0" t="0" r="r" b="b"/>
              <a:pathLst>
                <a:path w="22813" h="42699" fill="none" extrusionOk="0">
                  <a:moveTo>
                    <a:pt x="0" y="34"/>
                  </a:moveTo>
                  <a:cubicBezTo>
                    <a:pt x="403" y="11"/>
                    <a:pt x="808" y="-1"/>
                    <a:pt x="1213" y="0"/>
                  </a:cubicBezTo>
                  <a:cubicBezTo>
                    <a:pt x="13142" y="0"/>
                    <a:pt x="22813" y="9670"/>
                    <a:pt x="22813" y="21600"/>
                  </a:cubicBezTo>
                  <a:cubicBezTo>
                    <a:pt x="22813" y="31747"/>
                    <a:pt x="15748" y="40527"/>
                    <a:pt x="5836" y="42699"/>
                  </a:cubicBezTo>
                </a:path>
                <a:path w="22813" h="42699" stroke="0" extrusionOk="0">
                  <a:moveTo>
                    <a:pt x="0" y="34"/>
                  </a:moveTo>
                  <a:cubicBezTo>
                    <a:pt x="403" y="11"/>
                    <a:pt x="808" y="-1"/>
                    <a:pt x="1213" y="0"/>
                  </a:cubicBezTo>
                  <a:cubicBezTo>
                    <a:pt x="13142" y="0"/>
                    <a:pt x="22813" y="9670"/>
                    <a:pt x="22813" y="21600"/>
                  </a:cubicBezTo>
                  <a:cubicBezTo>
                    <a:pt x="22813" y="31747"/>
                    <a:pt x="15748" y="40527"/>
                    <a:pt x="5836" y="42699"/>
                  </a:cubicBezTo>
                  <a:lnTo>
                    <a:pt x="1213" y="21600"/>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grpSp>
      <p:grpSp>
        <p:nvGrpSpPr>
          <p:cNvPr id="70" name="Group 69"/>
          <p:cNvGrpSpPr>
            <a:grpSpLocks/>
          </p:cNvGrpSpPr>
          <p:nvPr/>
        </p:nvGrpSpPr>
        <p:grpSpPr bwMode="auto">
          <a:xfrm>
            <a:off x="533400" y="4010025"/>
            <a:ext cx="2286000" cy="2238375"/>
            <a:chOff x="336" y="2286"/>
            <a:chExt cx="1440" cy="1410"/>
          </a:xfrm>
        </p:grpSpPr>
        <p:grpSp>
          <p:nvGrpSpPr>
            <p:cNvPr id="71" name="Group 70"/>
            <p:cNvGrpSpPr>
              <a:grpSpLocks/>
            </p:cNvGrpSpPr>
            <p:nvPr/>
          </p:nvGrpSpPr>
          <p:grpSpPr bwMode="auto">
            <a:xfrm>
              <a:off x="336" y="2286"/>
              <a:ext cx="1440" cy="1410"/>
              <a:chOff x="1920" y="1344"/>
              <a:chExt cx="1440" cy="1410"/>
            </a:xfrm>
          </p:grpSpPr>
          <p:sp>
            <p:nvSpPr>
              <p:cNvPr id="121" name="Oval 71"/>
              <p:cNvSpPr>
                <a:spLocks noChangeArrowheads="1"/>
              </p:cNvSpPr>
              <p:nvPr/>
            </p:nvSpPr>
            <p:spPr bwMode="auto">
              <a:xfrm>
                <a:off x="3320" y="2032"/>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22" name="Oval 72"/>
              <p:cNvSpPr>
                <a:spLocks noChangeArrowheads="1"/>
              </p:cNvSpPr>
              <p:nvPr/>
            </p:nvSpPr>
            <p:spPr bwMode="auto">
              <a:xfrm>
                <a:off x="3229" y="2383"/>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23" name="Oval 73"/>
              <p:cNvSpPr>
                <a:spLocks noChangeArrowheads="1"/>
              </p:cNvSpPr>
              <p:nvPr/>
            </p:nvSpPr>
            <p:spPr bwMode="auto">
              <a:xfrm>
                <a:off x="1920" y="2036"/>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24" name="Oval 74"/>
              <p:cNvSpPr>
                <a:spLocks noChangeArrowheads="1"/>
              </p:cNvSpPr>
              <p:nvPr/>
            </p:nvSpPr>
            <p:spPr bwMode="auto">
              <a:xfrm>
                <a:off x="2016" y="2379"/>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25" name="Oval 75"/>
              <p:cNvSpPr>
                <a:spLocks noChangeArrowheads="1"/>
              </p:cNvSpPr>
              <p:nvPr/>
            </p:nvSpPr>
            <p:spPr bwMode="auto">
              <a:xfrm>
                <a:off x="2270" y="2633"/>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26" name="Oval 76"/>
              <p:cNvSpPr>
                <a:spLocks noChangeArrowheads="1"/>
              </p:cNvSpPr>
              <p:nvPr/>
            </p:nvSpPr>
            <p:spPr bwMode="auto">
              <a:xfrm>
                <a:off x="2626" y="2714"/>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27" name="Oval 77"/>
              <p:cNvSpPr>
                <a:spLocks noChangeArrowheads="1"/>
              </p:cNvSpPr>
              <p:nvPr/>
            </p:nvSpPr>
            <p:spPr bwMode="auto">
              <a:xfrm>
                <a:off x="2975" y="2622"/>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28" name="Oval 78"/>
              <p:cNvSpPr>
                <a:spLocks noChangeArrowheads="1"/>
              </p:cNvSpPr>
              <p:nvPr/>
            </p:nvSpPr>
            <p:spPr bwMode="auto">
              <a:xfrm>
                <a:off x="2627" y="1344"/>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29" name="Oval 79"/>
              <p:cNvSpPr>
                <a:spLocks noChangeArrowheads="1"/>
              </p:cNvSpPr>
              <p:nvPr/>
            </p:nvSpPr>
            <p:spPr bwMode="auto">
              <a:xfrm>
                <a:off x="2966" y="1440"/>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30" name="Oval 80"/>
              <p:cNvSpPr>
                <a:spLocks noChangeArrowheads="1"/>
              </p:cNvSpPr>
              <p:nvPr/>
            </p:nvSpPr>
            <p:spPr bwMode="auto">
              <a:xfrm>
                <a:off x="2274" y="1436"/>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31" name="Oval 81"/>
              <p:cNvSpPr>
                <a:spLocks noChangeArrowheads="1"/>
              </p:cNvSpPr>
              <p:nvPr/>
            </p:nvSpPr>
            <p:spPr bwMode="auto">
              <a:xfrm>
                <a:off x="2031" y="1687"/>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32" name="Oval 82"/>
              <p:cNvSpPr>
                <a:spLocks noChangeArrowheads="1"/>
              </p:cNvSpPr>
              <p:nvPr/>
            </p:nvSpPr>
            <p:spPr bwMode="auto">
              <a:xfrm>
                <a:off x="3224" y="1697"/>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grpSp>
        <p:grpSp>
          <p:nvGrpSpPr>
            <p:cNvPr id="72" name="Group 83"/>
            <p:cNvGrpSpPr>
              <a:grpSpLocks/>
            </p:cNvGrpSpPr>
            <p:nvPr/>
          </p:nvGrpSpPr>
          <p:grpSpPr bwMode="auto">
            <a:xfrm>
              <a:off x="474" y="2417"/>
              <a:ext cx="1159" cy="1149"/>
              <a:chOff x="474" y="2417"/>
              <a:chExt cx="1159" cy="1149"/>
            </a:xfrm>
          </p:grpSpPr>
          <p:sp>
            <p:nvSpPr>
              <p:cNvPr id="73" name="Oval 84"/>
              <p:cNvSpPr>
                <a:spLocks noChangeArrowheads="1"/>
              </p:cNvSpPr>
              <p:nvPr/>
            </p:nvSpPr>
            <p:spPr bwMode="auto">
              <a:xfrm>
                <a:off x="1031" y="2971"/>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grpSp>
            <p:nvGrpSpPr>
              <p:cNvPr id="74" name="Group 85"/>
              <p:cNvGrpSpPr>
                <a:grpSpLocks/>
              </p:cNvGrpSpPr>
              <p:nvPr/>
            </p:nvGrpSpPr>
            <p:grpSpPr bwMode="auto">
              <a:xfrm>
                <a:off x="474" y="2417"/>
                <a:ext cx="1159" cy="1149"/>
                <a:chOff x="2058" y="1475"/>
                <a:chExt cx="1159" cy="1149"/>
              </a:xfrm>
            </p:grpSpPr>
            <p:sp>
              <p:nvSpPr>
                <p:cNvPr id="109" name="Oval 86"/>
                <p:cNvSpPr>
                  <a:spLocks noChangeArrowheads="1"/>
                </p:cNvSpPr>
                <p:nvPr/>
              </p:nvSpPr>
              <p:spPr bwMode="auto">
                <a:xfrm>
                  <a:off x="2891" y="2500"/>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10" name="Oval 87"/>
                <p:cNvSpPr>
                  <a:spLocks noChangeArrowheads="1"/>
                </p:cNvSpPr>
                <p:nvPr/>
              </p:nvSpPr>
              <p:spPr bwMode="auto">
                <a:xfrm>
                  <a:off x="3177" y="2032"/>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11" name="Oval 88"/>
                <p:cNvSpPr>
                  <a:spLocks noChangeArrowheads="1"/>
                </p:cNvSpPr>
                <p:nvPr/>
              </p:nvSpPr>
              <p:spPr bwMode="auto">
                <a:xfrm>
                  <a:off x="2058" y="2031"/>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12" name="Oval 89"/>
                <p:cNvSpPr>
                  <a:spLocks noChangeArrowheads="1"/>
                </p:cNvSpPr>
                <p:nvPr/>
              </p:nvSpPr>
              <p:spPr bwMode="auto">
                <a:xfrm>
                  <a:off x="2148" y="2303"/>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13" name="Oval 90"/>
                <p:cNvSpPr>
                  <a:spLocks noChangeArrowheads="1"/>
                </p:cNvSpPr>
                <p:nvPr/>
              </p:nvSpPr>
              <p:spPr bwMode="auto">
                <a:xfrm>
                  <a:off x="2338" y="2503"/>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14" name="Oval 91"/>
                <p:cNvSpPr>
                  <a:spLocks noChangeArrowheads="1"/>
                </p:cNvSpPr>
                <p:nvPr/>
              </p:nvSpPr>
              <p:spPr bwMode="auto">
                <a:xfrm>
                  <a:off x="2626" y="2584"/>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15" name="Oval 92"/>
                <p:cNvSpPr>
                  <a:spLocks noChangeArrowheads="1"/>
                </p:cNvSpPr>
                <p:nvPr/>
              </p:nvSpPr>
              <p:spPr bwMode="auto">
                <a:xfrm>
                  <a:off x="3093" y="2310"/>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16" name="Oval 93"/>
                <p:cNvSpPr>
                  <a:spLocks noChangeArrowheads="1"/>
                </p:cNvSpPr>
                <p:nvPr/>
              </p:nvSpPr>
              <p:spPr bwMode="auto">
                <a:xfrm>
                  <a:off x="2627" y="1475"/>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17" name="Oval 94"/>
                <p:cNvSpPr>
                  <a:spLocks noChangeArrowheads="1"/>
                </p:cNvSpPr>
                <p:nvPr/>
              </p:nvSpPr>
              <p:spPr bwMode="auto">
                <a:xfrm>
                  <a:off x="2344" y="1545"/>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18" name="Oval 95"/>
                <p:cNvSpPr>
                  <a:spLocks noChangeArrowheads="1"/>
                </p:cNvSpPr>
                <p:nvPr/>
              </p:nvSpPr>
              <p:spPr bwMode="auto">
                <a:xfrm>
                  <a:off x="2911" y="1549"/>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19" name="Oval 96"/>
                <p:cNvSpPr>
                  <a:spLocks noChangeArrowheads="1"/>
                </p:cNvSpPr>
                <p:nvPr/>
              </p:nvSpPr>
              <p:spPr bwMode="auto">
                <a:xfrm>
                  <a:off x="2143" y="1747"/>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20" name="Oval 97"/>
                <p:cNvSpPr>
                  <a:spLocks noChangeArrowheads="1"/>
                </p:cNvSpPr>
                <p:nvPr/>
              </p:nvSpPr>
              <p:spPr bwMode="auto">
                <a:xfrm>
                  <a:off x="3099" y="1767"/>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grpSp>
          <p:grpSp>
            <p:nvGrpSpPr>
              <p:cNvPr id="75" name="Group 98"/>
              <p:cNvGrpSpPr>
                <a:grpSpLocks/>
              </p:cNvGrpSpPr>
              <p:nvPr/>
            </p:nvGrpSpPr>
            <p:grpSpPr bwMode="auto">
              <a:xfrm>
                <a:off x="638" y="2587"/>
                <a:ext cx="813" cy="828"/>
                <a:chOff x="2222" y="1645"/>
                <a:chExt cx="813" cy="828"/>
              </a:xfrm>
            </p:grpSpPr>
            <p:sp>
              <p:nvSpPr>
                <p:cNvPr id="97" name="Oval 99"/>
                <p:cNvSpPr>
                  <a:spLocks noChangeArrowheads="1"/>
                </p:cNvSpPr>
                <p:nvPr/>
              </p:nvSpPr>
              <p:spPr bwMode="auto">
                <a:xfrm>
                  <a:off x="2995" y="2032"/>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98" name="Oval 100"/>
                <p:cNvSpPr>
                  <a:spLocks noChangeArrowheads="1"/>
                </p:cNvSpPr>
                <p:nvPr/>
              </p:nvSpPr>
              <p:spPr bwMode="auto">
                <a:xfrm>
                  <a:off x="2222" y="2026"/>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99" name="Oval 101"/>
                <p:cNvSpPr>
                  <a:spLocks noChangeArrowheads="1"/>
                </p:cNvSpPr>
                <p:nvPr/>
              </p:nvSpPr>
              <p:spPr bwMode="auto">
                <a:xfrm>
                  <a:off x="2273" y="2233"/>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00" name="Oval 102"/>
                <p:cNvSpPr>
                  <a:spLocks noChangeArrowheads="1"/>
                </p:cNvSpPr>
                <p:nvPr/>
              </p:nvSpPr>
              <p:spPr bwMode="auto">
                <a:xfrm>
                  <a:off x="2412" y="2373"/>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01" name="Oval 103"/>
                <p:cNvSpPr>
                  <a:spLocks noChangeArrowheads="1"/>
                </p:cNvSpPr>
                <p:nvPr/>
              </p:nvSpPr>
              <p:spPr bwMode="auto">
                <a:xfrm>
                  <a:off x="2631" y="2433"/>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02" name="Oval 104"/>
                <p:cNvSpPr>
                  <a:spLocks noChangeArrowheads="1"/>
                </p:cNvSpPr>
                <p:nvPr/>
              </p:nvSpPr>
              <p:spPr bwMode="auto">
                <a:xfrm>
                  <a:off x="2833" y="2362"/>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03" name="Oval 105"/>
                <p:cNvSpPr>
                  <a:spLocks noChangeArrowheads="1"/>
                </p:cNvSpPr>
                <p:nvPr/>
              </p:nvSpPr>
              <p:spPr bwMode="auto">
                <a:xfrm>
                  <a:off x="2940" y="2224"/>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04" name="Oval 106"/>
                <p:cNvSpPr>
                  <a:spLocks noChangeArrowheads="1"/>
                </p:cNvSpPr>
                <p:nvPr/>
              </p:nvSpPr>
              <p:spPr bwMode="auto">
                <a:xfrm>
                  <a:off x="2627" y="1645"/>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05" name="Oval 107"/>
                <p:cNvSpPr>
                  <a:spLocks noChangeArrowheads="1"/>
                </p:cNvSpPr>
                <p:nvPr/>
              </p:nvSpPr>
              <p:spPr bwMode="auto">
                <a:xfrm>
                  <a:off x="2422" y="1691"/>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06" name="Oval 108"/>
                <p:cNvSpPr>
                  <a:spLocks noChangeArrowheads="1"/>
                </p:cNvSpPr>
                <p:nvPr/>
              </p:nvSpPr>
              <p:spPr bwMode="auto">
                <a:xfrm>
                  <a:off x="2271" y="1836"/>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07" name="Oval 109"/>
                <p:cNvSpPr>
                  <a:spLocks noChangeArrowheads="1"/>
                </p:cNvSpPr>
                <p:nvPr/>
              </p:nvSpPr>
              <p:spPr bwMode="auto">
                <a:xfrm>
                  <a:off x="2948" y="1837"/>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08" name="Oval 110"/>
                <p:cNvSpPr>
                  <a:spLocks noChangeArrowheads="1"/>
                </p:cNvSpPr>
                <p:nvPr/>
              </p:nvSpPr>
              <p:spPr bwMode="auto">
                <a:xfrm>
                  <a:off x="2820" y="1696"/>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grpSp>
          <p:sp>
            <p:nvSpPr>
              <p:cNvPr id="76" name="Oval 111"/>
              <p:cNvSpPr>
                <a:spLocks noChangeArrowheads="1"/>
              </p:cNvSpPr>
              <p:nvPr/>
            </p:nvSpPr>
            <p:spPr bwMode="auto">
              <a:xfrm>
                <a:off x="1140" y="2980"/>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77" name="Oval 112"/>
              <p:cNvSpPr>
                <a:spLocks noChangeArrowheads="1"/>
              </p:cNvSpPr>
              <p:nvPr/>
            </p:nvSpPr>
            <p:spPr bwMode="auto">
              <a:xfrm>
                <a:off x="938" y="2971"/>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78" name="Oval 113"/>
              <p:cNvSpPr>
                <a:spLocks noChangeArrowheads="1"/>
              </p:cNvSpPr>
              <p:nvPr/>
            </p:nvSpPr>
            <p:spPr bwMode="auto">
              <a:xfrm>
                <a:off x="1044" y="3086"/>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grpSp>
            <p:nvGrpSpPr>
              <p:cNvPr id="79" name="Group 114"/>
              <p:cNvGrpSpPr>
                <a:grpSpLocks/>
              </p:cNvGrpSpPr>
              <p:nvPr/>
            </p:nvGrpSpPr>
            <p:grpSpPr bwMode="auto">
              <a:xfrm>
                <a:off x="789" y="2744"/>
                <a:ext cx="524" cy="533"/>
                <a:chOff x="2373" y="1802"/>
                <a:chExt cx="524" cy="533"/>
              </a:xfrm>
            </p:grpSpPr>
            <p:sp>
              <p:nvSpPr>
                <p:cNvPr id="85" name="Oval 115"/>
                <p:cNvSpPr>
                  <a:spLocks noChangeArrowheads="1"/>
                </p:cNvSpPr>
                <p:nvPr/>
              </p:nvSpPr>
              <p:spPr bwMode="auto">
                <a:xfrm>
                  <a:off x="2857" y="2037"/>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86" name="Oval 116"/>
                <p:cNvSpPr>
                  <a:spLocks noChangeArrowheads="1"/>
                </p:cNvSpPr>
                <p:nvPr/>
              </p:nvSpPr>
              <p:spPr bwMode="auto">
                <a:xfrm>
                  <a:off x="2373" y="2034"/>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87" name="Oval 117"/>
                <p:cNvSpPr>
                  <a:spLocks noChangeArrowheads="1"/>
                </p:cNvSpPr>
                <p:nvPr/>
              </p:nvSpPr>
              <p:spPr bwMode="auto">
                <a:xfrm>
                  <a:off x="2403" y="2181"/>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88" name="Oval 118"/>
                <p:cNvSpPr>
                  <a:spLocks noChangeArrowheads="1"/>
                </p:cNvSpPr>
                <p:nvPr/>
              </p:nvSpPr>
              <p:spPr bwMode="auto">
                <a:xfrm>
                  <a:off x="2494" y="2259"/>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89" name="Oval 119"/>
                <p:cNvSpPr>
                  <a:spLocks noChangeArrowheads="1"/>
                </p:cNvSpPr>
                <p:nvPr/>
              </p:nvSpPr>
              <p:spPr bwMode="auto">
                <a:xfrm>
                  <a:off x="2636" y="2295"/>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90" name="Oval 120"/>
                <p:cNvSpPr>
                  <a:spLocks noChangeArrowheads="1"/>
                </p:cNvSpPr>
                <p:nvPr/>
              </p:nvSpPr>
              <p:spPr bwMode="auto">
                <a:xfrm>
                  <a:off x="2619" y="1802"/>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91" name="Oval 121"/>
                <p:cNvSpPr>
                  <a:spLocks noChangeArrowheads="1"/>
                </p:cNvSpPr>
                <p:nvPr/>
              </p:nvSpPr>
              <p:spPr bwMode="auto">
                <a:xfrm>
                  <a:off x="2747" y="1831"/>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92" name="Oval 122"/>
                <p:cNvSpPr>
                  <a:spLocks noChangeArrowheads="1"/>
                </p:cNvSpPr>
                <p:nvPr/>
              </p:nvSpPr>
              <p:spPr bwMode="auto">
                <a:xfrm>
                  <a:off x="2825" y="1909"/>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93" name="Oval 123"/>
                <p:cNvSpPr>
                  <a:spLocks noChangeArrowheads="1"/>
                </p:cNvSpPr>
                <p:nvPr/>
              </p:nvSpPr>
              <p:spPr bwMode="auto">
                <a:xfrm>
                  <a:off x="2500" y="1831"/>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94" name="Oval 124"/>
                <p:cNvSpPr>
                  <a:spLocks noChangeArrowheads="1"/>
                </p:cNvSpPr>
                <p:nvPr/>
              </p:nvSpPr>
              <p:spPr bwMode="auto">
                <a:xfrm>
                  <a:off x="2396" y="1909"/>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95" name="Oval 125"/>
                <p:cNvSpPr>
                  <a:spLocks noChangeArrowheads="1"/>
                </p:cNvSpPr>
                <p:nvPr/>
              </p:nvSpPr>
              <p:spPr bwMode="auto">
                <a:xfrm>
                  <a:off x="2838" y="2169"/>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96" name="Oval 126"/>
                <p:cNvSpPr>
                  <a:spLocks noChangeArrowheads="1"/>
                </p:cNvSpPr>
                <p:nvPr/>
              </p:nvSpPr>
              <p:spPr bwMode="auto">
                <a:xfrm>
                  <a:off x="2747" y="2247"/>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grpSp>
          <p:sp>
            <p:nvSpPr>
              <p:cNvPr id="80" name="Oval 127"/>
              <p:cNvSpPr>
                <a:spLocks noChangeArrowheads="1"/>
              </p:cNvSpPr>
              <p:nvPr/>
            </p:nvSpPr>
            <p:spPr bwMode="auto">
              <a:xfrm>
                <a:off x="1046" y="2873"/>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81" name="Oval 128"/>
              <p:cNvSpPr>
                <a:spLocks noChangeArrowheads="1"/>
              </p:cNvSpPr>
              <p:nvPr/>
            </p:nvSpPr>
            <p:spPr bwMode="auto">
              <a:xfrm>
                <a:off x="943" y="3052"/>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82" name="Oval 129"/>
              <p:cNvSpPr>
                <a:spLocks noChangeArrowheads="1"/>
              </p:cNvSpPr>
              <p:nvPr/>
            </p:nvSpPr>
            <p:spPr bwMode="auto">
              <a:xfrm>
                <a:off x="976" y="2896"/>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83" name="Oval 130"/>
              <p:cNvSpPr>
                <a:spLocks noChangeArrowheads="1"/>
              </p:cNvSpPr>
              <p:nvPr/>
            </p:nvSpPr>
            <p:spPr bwMode="auto">
              <a:xfrm>
                <a:off x="1129" y="3040"/>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84" name="Oval 131"/>
              <p:cNvSpPr>
                <a:spLocks noChangeArrowheads="1"/>
              </p:cNvSpPr>
              <p:nvPr/>
            </p:nvSpPr>
            <p:spPr bwMode="auto">
              <a:xfrm>
                <a:off x="1111" y="2905"/>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grpSp>
      </p:grpSp>
      <p:sp>
        <p:nvSpPr>
          <p:cNvPr id="133" name="Oval 132"/>
          <p:cNvSpPr>
            <a:spLocks noChangeArrowheads="1"/>
          </p:cNvSpPr>
          <p:nvPr/>
        </p:nvSpPr>
        <p:spPr bwMode="auto">
          <a:xfrm rot="10800000">
            <a:off x="757238" y="4214813"/>
            <a:ext cx="1828800" cy="1828800"/>
          </a:xfrm>
          <a:prstGeom prst="ellipse">
            <a:avLst/>
          </a:prstGeom>
          <a:noFill/>
          <a:ln w="57150">
            <a:solidFill>
              <a:srgbClr val="009900"/>
            </a:solidFill>
            <a:round/>
            <a:headEnd/>
            <a:tailEnd/>
          </a:ln>
          <a:effectLst/>
        </p:spPr>
        <p:txBody>
          <a:bodyPr wrap="none" anchor="ctr"/>
          <a:lstStyle/>
          <a:p>
            <a:endParaRPr lang="en-US">
              <a:solidFill>
                <a:prstClr val="black"/>
              </a:solidFill>
            </a:endParaRPr>
          </a:p>
        </p:txBody>
      </p:sp>
      <p:sp>
        <p:nvSpPr>
          <p:cNvPr id="134" name="Freeform 133"/>
          <p:cNvSpPr>
            <a:spLocks/>
          </p:cNvSpPr>
          <p:nvPr/>
        </p:nvSpPr>
        <p:spPr bwMode="auto">
          <a:xfrm>
            <a:off x="5461000" y="2922588"/>
            <a:ext cx="2908300" cy="3079750"/>
          </a:xfrm>
          <a:custGeom>
            <a:avLst/>
            <a:gdLst/>
            <a:ahLst/>
            <a:cxnLst>
              <a:cxn ang="0">
                <a:pos x="0" y="0"/>
              </a:cxn>
              <a:cxn ang="0">
                <a:pos x="91" y="1214"/>
              </a:cxn>
              <a:cxn ang="0">
                <a:pos x="417" y="1402"/>
              </a:cxn>
              <a:cxn ang="0">
                <a:pos x="640" y="1135"/>
              </a:cxn>
              <a:cxn ang="0">
                <a:pos x="1216" y="1519"/>
              </a:cxn>
              <a:cxn ang="0">
                <a:pos x="1744" y="1465"/>
              </a:cxn>
              <a:cxn ang="0">
                <a:pos x="1744" y="1615"/>
              </a:cxn>
              <a:cxn ang="0">
                <a:pos x="1504" y="1903"/>
              </a:cxn>
              <a:cxn ang="0">
                <a:pos x="1126" y="1836"/>
              </a:cxn>
            </a:cxnLst>
            <a:rect l="0" t="0" r="r" b="b"/>
            <a:pathLst>
              <a:path w="1832" h="1940">
                <a:moveTo>
                  <a:pt x="0" y="0"/>
                </a:moveTo>
                <a:cubicBezTo>
                  <a:pt x="15" y="202"/>
                  <a:pt x="22" y="980"/>
                  <a:pt x="91" y="1214"/>
                </a:cubicBezTo>
                <a:cubicBezTo>
                  <a:pt x="160" y="1448"/>
                  <a:pt x="326" y="1415"/>
                  <a:pt x="417" y="1402"/>
                </a:cubicBezTo>
                <a:cubicBezTo>
                  <a:pt x="508" y="1389"/>
                  <a:pt x="507" y="1116"/>
                  <a:pt x="640" y="1135"/>
                </a:cubicBezTo>
                <a:cubicBezTo>
                  <a:pt x="773" y="1154"/>
                  <a:pt x="1032" y="1464"/>
                  <a:pt x="1216" y="1519"/>
                </a:cubicBezTo>
                <a:cubicBezTo>
                  <a:pt x="1400" y="1574"/>
                  <a:pt x="1656" y="1449"/>
                  <a:pt x="1744" y="1465"/>
                </a:cubicBezTo>
                <a:cubicBezTo>
                  <a:pt x="1832" y="1481"/>
                  <a:pt x="1784" y="1542"/>
                  <a:pt x="1744" y="1615"/>
                </a:cubicBezTo>
                <a:cubicBezTo>
                  <a:pt x="1704" y="1688"/>
                  <a:pt x="1607" y="1866"/>
                  <a:pt x="1504" y="1903"/>
                </a:cubicBezTo>
                <a:cubicBezTo>
                  <a:pt x="1401" y="1940"/>
                  <a:pt x="1205" y="1850"/>
                  <a:pt x="1126" y="1836"/>
                </a:cubicBezTo>
              </a:path>
            </a:pathLst>
          </a:custGeom>
          <a:noFill/>
          <a:ln w="9525" cap="flat" cmpd="sng">
            <a:solidFill>
              <a:srgbClr val="FF0000"/>
            </a:solidFill>
            <a:prstDash val="solid"/>
            <a:round/>
            <a:headEnd type="oval" w="sm" len="sm"/>
            <a:tailEnd type="oval" w="sm" len="sm"/>
          </a:ln>
          <a:effectLst/>
        </p:spPr>
        <p:txBody>
          <a:bodyPr/>
          <a:lstStyle/>
          <a:p>
            <a:endParaRPr lang="en-US">
              <a:solidFill>
                <a:prstClr val="black"/>
              </a:solidFill>
            </a:endParaRPr>
          </a:p>
        </p:txBody>
      </p:sp>
      <p:sp>
        <p:nvSpPr>
          <p:cNvPr id="135" name="Rectangle 134" descr="Brown marble"/>
          <p:cNvSpPr>
            <a:spLocks noChangeArrowheads="1"/>
          </p:cNvSpPr>
          <p:nvPr/>
        </p:nvSpPr>
        <p:spPr bwMode="auto">
          <a:xfrm>
            <a:off x="6067425" y="3733800"/>
            <a:ext cx="1944688" cy="1752600"/>
          </a:xfrm>
          <a:prstGeom prst="rect">
            <a:avLst/>
          </a:prstGeom>
          <a:blipFill dpi="0" rotWithShape="1">
            <a:blip r:embed="rId3" cstate="print"/>
            <a:srcRect/>
            <a:tile tx="0" ty="0" sx="100000" sy="100000" flip="none" algn="tl"/>
          </a:blip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3300"/>
            </a:extrusionClr>
          </a:sp3d>
        </p:spPr>
        <p:txBody>
          <a:bodyPr wrap="none" anchor="ctr">
            <a:flatTx/>
          </a:bodyPr>
          <a:lstStyle/>
          <a:p>
            <a:endParaRPr lang="en-US">
              <a:solidFill>
                <a:prstClr val="black"/>
              </a:solidFill>
            </a:endParaRPr>
          </a:p>
        </p:txBody>
      </p:sp>
      <p:sp>
        <p:nvSpPr>
          <p:cNvPr id="136" name="Rectangle 135"/>
          <p:cNvSpPr>
            <a:spLocks noChangeArrowheads="1"/>
          </p:cNvSpPr>
          <p:nvPr/>
        </p:nvSpPr>
        <p:spPr bwMode="auto">
          <a:xfrm>
            <a:off x="6057900" y="3743325"/>
            <a:ext cx="1944688" cy="1752600"/>
          </a:xfrm>
          <a:prstGeom prst="rect">
            <a:avLst/>
          </a:prstGeom>
          <a:solidFill>
            <a:schemeClr val="bg1"/>
          </a:solidFill>
          <a:ln w="57150" cmpd="thickThin">
            <a:solidFill>
              <a:srgbClr val="663300"/>
            </a:solidFill>
            <a:miter lim="800000"/>
            <a:headEnd/>
            <a:tailEnd/>
          </a:ln>
          <a:effectLst/>
        </p:spPr>
        <p:txBody>
          <a:bodyPr wrap="none" anchor="ctr"/>
          <a:lstStyle/>
          <a:p>
            <a:endParaRPr lang="en-US">
              <a:solidFill>
                <a:prstClr val="black"/>
              </a:solidFill>
            </a:endParaRPr>
          </a:p>
        </p:txBody>
      </p:sp>
      <p:sp>
        <p:nvSpPr>
          <p:cNvPr id="137" name="Rectangle 136"/>
          <p:cNvSpPr>
            <a:spLocks noChangeArrowheads="1"/>
          </p:cNvSpPr>
          <p:nvPr/>
        </p:nvSpPr>
        <p:spPr bwMode="auto">
          <a:xfrm>
            <a:off x="6140450" y="3803650"/>
            <a:ext cx="1787525" cy="990600"/>
          </a:xfrm>
          <a:prstGeom prst="rect">
            <a:avLst/>
          </a:prstGeom>
          <a:solidFill>
            <a:schemeClr val="bg1">
              <a:alpha val="38000"/>
            </a:schemeClr>
          </a:solidFill>
          <a:ln w="19050">
            <a:solidFill>
              <a:schemeClr val="tx1"/>
            </a:solidFill>
            <a:miter lim="800000"/>
            <a:headEnd/>
            <a:tailEnd/>
          </a:ln>
          <a:effectLst/>
        </p:spPr>
        <p:txBody>
          <a:bodyPr wrap="none" anchor="ctr"/>
          <a:lstStyle/>
          <a:p>
            <a:endParaRPr lang="en-US">
              <a:solidFill>
                <a:prstClr val="black"/>
              </a:solidFill>
            </a:endParaRPr>
          </a:p>
        </p:txBody>
      </p:sp>
      <p:sp>
        <p:nvSpPr>
          <p:cNvPr id="138" name="Oval 137"/>
          <p:cNvSpPr>
            <a:spLocks noChangeArrowheads="1"/>
          </p:cNvSpPr>
          <p:nvPr/>
        </p:nvSpPr>
        <p:spPr bwMode="auto">
          <a:xfrm>
            <a:off x="6283325" y="3905250"/>
            <a:ext cx="1511300" cy="1511300"/>
          </a:xfrm>
          <a:prstGeom prst="ellipse">
            <a:avLst/>
          </a:prstGeom>
          <a:solidFill>
            <a:srgbClr val="FFFFCC"/>
          </a:solidFill>
          <a:ln w="12700">
            <a:solidFill>
              <a:schemeClr val="accent2"/>
            </a:solidFill>
            <a:round/>
            <a:headEnd/>
            <a:tailEnd/>
          </a:ln>
          <a:effectLst/>
        </p:spPr>
        <p:txBody>
          <a:bodyPr wrap="none" anchor="ctr"/>
          <a:lstStyle/>
          <a:p>
            <a:endParaRPr lang="en-US">
              <a:solidFill>
                <a:prstClr val="black"/>
              </a:solidFill>
            </a:endParaRPr>
          </a:p>
        </p:txBody>
      </p:sp>
      <p:sp>
        <p:nvSpPr>
          <p:cNvPr id="139" name="Text Box 138"/>
          <p:cNvSpPr txBox="1">
            <a:spLocks noChangeArrowheads="1"/>
          </p:cNvSpPr>
          <p:nvPr/>
        </p:nvSpPr>
        <p:spPr bwMode="auto">
          <a:xfrm rot="6420000">
            <a:off x="6239669" y="4358481"/>
            <a:ext cx="355600" cy="274638"/>
          </a:xfrm>
          <a:prstGeom prst="rect">
            <a:avLst/>
          </a:prstGeom>
          <a:noFill/>
          <a:ln w="6350">
            <a:noFill/>
            <a:miter lim="800000"/>
            <a:headEnd/>
            <a:tailEnd/>
          </a:ln>
          <a:effectLst/>
        </p:spPr>
        <p:txBody>
          <a:bodyPr>
            <a:spAutoFit/>
          </a:bodyPr>
          <a:lstStyle/>
          <a:p>
            <a:pPr algn="ctr"/>
            <a:r>
              <a:rPr lang="en-US" sz="1200">
                <a:solidFill>
                  <a:srgbClr val="0000FF"/>
                </a:solidFill>
                <a:latin typeface=".VnTime" pitchFamily="34" charset="0"/>
              </a:rPr>
              <a:t>9</a:t>
            </a:r>
            <a:endParaRPr lang="en-US">
              <a:solidFill>
                <a:prstClr val="black"/>
              </a:solidFill>
              <a:latin typeface="Arial" pitchFamily="34" charset="0"/>
            </a:endParaRPr>
          </a:p>
        </p:txBody>
      </p:sp>
      <p:sp>
        <p:nvSpPr>
          <p:cNvPr id="140" name="Oval 139"/>
          <p:cNvSpPr>
            <a:spLocks noChangeArrowheads="1"/>
          </p:cNvSpPr>
          <p:nvPr/>
        </p:nvSpPr>
        <p:spPr bwMode="auto">
          <a:xfrm rot="5400000">
            <a:off x="6227763" y="3859213"/>
            <a:ext cx="1612900" cy="1612900"/>
          </a:xfrm>
          <a:prstGeom prst="ellipse">
            <a:avLst/>
          </a:prstGeom>
          <a:noFill/>
          <a:ln w="12700">
            <a:solidFill>
              <a:srgbClr val="003300"/>
            </a:solidFill>
            <a:round/>
            <a:headEnd/>
            <a:tailEnd/>
          </a:ln>
          <a:effectLst/>
        </p:spPr>
        <p:txBody>
          <a:bodyPr wrap="none" anchor="ctr"/>
          <a:lstStyle/>
          <a:p>
            <a:endParaRPr lang="en-US">
              <a:solidFill>
                <a:prstClr val="black"/>
              </a:solidFill>
            </a:endParaRPr>
          </a:p>
        </p:txBody>
      </p:sp>
      <p:grpSp>
        <p:nvGrpSpPr>
          <p:cNvPr id="141" name="Group 140"/>
          <p:cNvGrpSpPr>
            <a:grpSpLocks/>
          </p:cNvGrpSpPr>
          <p:nvPr/>
        </p:nvGrpSpPr>
        <p:grpSpPr bwMode="auto">
          <a:xfrm>
            <a:off x="6396038" y="3868738"/>
            <a:ext cx="1279525" cy="839787"/>
            <a:chOff x="4163" y="2571"/>
            <a:chExt cx="806" cy="529"/>
          </a:xfrm>
        </p:grpSpPr>
        <p:sp>
          <p:nvSpPr>
            <p:cNvPr id="142" name="Arc 141"/>
            <p:cNvSpPr>
              <a:spLocks/>
            </p:cNvSpPr>
            <p:nvPr/>
          </p:nvSpPr>
          <p:spPr bwMode="auto">
            <a:xfrm rot="6681726" flipH="1">
              <a:off x="4397" y="2586"/>
              <a:ext cx="392" cy="636"/>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endParaRPr lang="en-US">
                <a:solidFill>
                  <a:prstClr val="black"/>
                </a:solidFill>
              </a:endParaRPr>
            </a:p>
          </p:txBody>
        </p:sp>
        <p:sp>
          <p:nvSpPr>
            <p:cNvPr id="143" name="Line 142"/>
            <p:cNvSpPr>
              <a:spLocks noChangeShapeType="1"/>
            </p:cNvSpPr>
            <p:nvPr/>
          </p:nvSpPr>
          <p:spPr bwMode="auto">
            <a:xfrm rot="10800000">
              <a:off x="4566" y="2709"/>
              <a:ext cx="0" cy="93"/>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144" name="Text Box 143"/>
            <p:cNvSpPr txBox="1">
              <a:spLocks noChangeArrowheads="1"/>
            </p:cNvSpPr>
            <p:nvPr/>
          </p:nvSpPr>
          <p:spPr bwMode="auto">
            <a:xfrm rot="18600000">
              <a:off x="4140" y="2723"/>
              <a:ext cx="220" cy="174"/>
            </a:xfrm>
            <a:prstGeom prst="rect">
              <a:avLst/>
            </a:prstGeom>
            <a:noFill/>
            <a:ln w="3175">
              <a:noFill/>
              <a:miter lim="800000"/>
              <a:headEnd/>
              <a:tailEnd/>
            </a:ln>
            <a:effectLst/>
          </p:spPr>
          <p:txBody>
            <a:bodyPr>
              <a:spAutoFit/>
            </a:bodyPr>
            <a:lstStyle/>
            <a:p>
              <a:pPr algn="ctr"/>
              <a:r>
                <a:rPr lang="en-US" sz="1200">
                  <a:solidFill>
                    <a:srgbClr val="0000FF"/>
                  </a:solidFill>
                  <a:latin typeface=".VnTime" pitchFamily="34" charset="0"/>
                </a:rPr>
                <a:t>4</a:t>
              </a:r>
              <a:endParaRPr lang="en-US">
                <a:solidFill>
                  <a:prstClr val="black"/>
                </a:solidFill>
                <a:latin typeface="Arial" pitchFamily="34" charset="0"/>
              </a:endParaRPr>
            </a:p>
          </p:txBody>
        </p:sp>
        <p:sp>
          <p:nvSpPr>
            <p:cNvPr id="145" name="Text Box 144"/>
            <p:cNvSpPr txBox="1">
              <a:spLocks noChangeArrowheads="1"/>
            </p:cNvSpPr>
            <p:nvPr/>
          </p:nvSpPr>
          <p:spPr bwMode="auto">
            <a:xfrm rot="20100000">
              <a:off x="4241" y="2612"/>
              <a:ext cx="301" cy="172"/>
            </a:xfrm>
            <a:prstGeom prst="rect">
              <a:avLst/>
            </a:prstGeom>
            <a:noFill/>
            <a:ln w="12700">
              <a:noFill/>
              <a:miter lim="800000"/>
              <a:headEnd/>
              <a:tailEnd/>
            </a:ln>
            <a:effectLst/>
          </p:spPr>
          <p:txBody>
            <a:bodyPr>
              <a:spAutoFit/>
            </a:bodyPr>
            <a:lstStyle/>
            <a:p>
              <a:pPr algn="ctr"/>
              <a:r>
                <a:rPr lang="en-US" sz="1200">
                  <a:solidFill>
                    <a:srgbClr val="0000FF"/>
                  </a:solidFill>
                  <a:latin typeface=".VnTime" pitchFamily="34" charset="0"/>
                </a:rPr>
                <a:t>2</a:t>
              </a:r>
              <a:endParaRPr lang="en-US">
                <a:solidFill>
                  <a:prstClr val="black"/>
                </a:solidFill>
                <a:latin typeface="Arial" pitchFamily="34" charset="0"/>
              </a:endParaRPr>
            </a:p>
          </p:txBody>
        </p:sp>
        <p:sp>
          <p:nvSpPr>
            <p:cNvPr id="146" name="Line 145"/>
            <p:cNvSpPr>
              <a:spLocks noChangeShapeType="1"/>
            </p:cNvSpPr>
            <p:nvPr/>
          </p:nvSpPr>
          <p:spPr bwMode="auto">
            <a:xfrm rot="300000">
              <a:off x="4598" y="2709"/>
              <a:ext cx="0" cy="38"/>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47" name="Line 146"/>
            <p:cNvSpPr>
              <a:spLocks noChangeShapeType="1"/>
            </p:cNvSpPr>
            <p:nvPr/>
          </p:nvSpPr>
          <p:spPr bwMode="auto">
            <a:xfrm rot="600000">
              <a:off x="4627" y="2712"/>
              <a:ext cx="0" cy="39"/>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48" name="Line 147"/>
            <p:cNvSpPr>
              <a:spLocks noChangeShapeType="1"/>
            </p:cNvSpPr>
            <p:nvPr/>
          </p:nvSpPr>
          <p:spPr bwMode="auto">
            <a:xfrm rot="900000">
              <a:off x="4656" y="2720"/>
              <a:ext cx="0" cy="38"/>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49" name="Line 148"/>
            <p:cNvSpPr>
              <a:spLocks noChangeShapeType="1"/>
            </p:cNvSpPr>
            <p:nvPr/>
          </p:nvSpPr>
          <p:spPr bwMode="auto">
            <a:xfrm rot="1200000">
              <a:off x="4684" y="2730"/>
              <a:ext cx="0" cy="39"/>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50" name="Line 149"/>
            <p:cNvSpPr>
              <a:spLocks noChangeShapeType="1"/>
            </p:cNvSpPr>
            <p:nvPr/>
          </p:nvSpPr>
          <p:spPr bwMode="auto">
            <a:xfrm rot="1500000">
              <a:off x="4706" y="2741"/>
              <a:ext cx="0" cy="87"/>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151" name="Line 150"/>
            <p:cNvSpPr>
              <a:spLocks noChangeShapeType="1"/>
            </p:cNvSpPr>
            <p:nvPr/>
          </p:nvSpPr>
          <p:spPr bwMode="auto">
            <a:xfrm rot="1800000">
              <a:off x="4738" y="2759"/>
              <a:ext cx="0" cy="39"/>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52" name="Line 151"/>
            <p:cNvSpPr>
              <a:spLocks noChangeShapeType="1"/>
            </p:cNvSpPr>
            <p:nvPr/>
          </p:nvSpPr>
          <p:spPr bwMode="auto">
            <a:xfrm rot="2100000">
              <a:off x="4760" y="2774"/>
              <a:ext cx="0" cy="38"/>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53" name="Line 152"/>
            <p:cNvSpPr>
              <a:spLocks noChangeShapeType="1"/>
            </p:cNvSpPr>
            <p:nvPr/>
          </p:nvSpPr>
          <p:spPr bwMode="auto">
            <a:xfrm rot="2400000">
              <a:off x="4785" y="2792"/>
              <a:ext cx="0" cy="38"/>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54" name="Line 153"/>
            <p:cNvSpPr>
              <a:spLocks noChangeShapeType="1"/>
            </p:cNvSpPr>
            <p:nvPr/>
          </p:nvSpPr>
          <p:spPr bwMode="auto">
            <a:xfrm rot="2700000">
              <a:off x="4806" y="2814"/>
              <a:ext cx="0" cy="39"/>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55" name="Line 154"/>
            <p:cNvSpPr>
              <a:spLocks noChangeShapeType="1"/>
            </p:cNvSpPr>
            <p:nvPr/>
          </p:nvSpPr>
          <p:spPr bwMode="auto">
            <a:xfrm rot="3000000">
              <a:off x="4810" y="2828"/>
              <a:ext cx="0" cy="86"/>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156" name="Line 155"/>
            <p:cNvSpPr>
              <a:spLocks noChangeShapeType="1"/>
            </p:cNvSpPr>
            <p:nvPr/>
          </p:nvSpPr>
          <p:spPr bwMode="auto">
            <a:xfrm rot="29400000">
              <a:off x="4324" y="2826"/>
              <a:ext cx="0" cy="93"/>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157" name="Line 156"/>
            <p:cNvSpPr>
              <a:spLocks noChangeShapeType="1"/>
            </p:cNvSpPr>
            <p:nvPr/>
          </p:nvSpPr>
          <p:spPr bwMode="auto">
            <a:xfrm rot="18900000">
              <a:off x="4323" y="2813"/>
              <a:ext cx="0" cy="39"/>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58" name="Line 157"/>
            <p:cNvSpPr>
              <a:spLocks noChangeShapeType="1"/>
            </p:cNvSpPr>
            <p:nvPr/>
          </p:nvSpPr>
          <p:spPr bwMode="auto">
            <a:xfrm rot="19200000">
              <a:off x="4344" y="2794"/>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59" name="Line 158"/>
            <p:cNvSpPr>
              <a:spLocks noChangeShapeType="1"/>
            </p:cNvSpPr>
            <p:nvPr/>
          </p:nvSpPr>
          <p:spPr bwMode="auto">
            <a:xfrm rot="19500000">
              <a:off x="4369" y="2776"/>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60" name="Line 159"/>
            <p:cNvSpPr>
              <a:spLocks noChangeShapeType="1"/>
            </p:cNvSpPr>
            <p:nvPr/>
          </p:nvSpPr>
          <p:spPr bwMode="auto">
            <a:xfrm rot="19800000">
              <a:off x="4392" y="2758"/>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61" name="Line 160"/>
            <p:cNvSpPr>
              <a:spLocks noChangeShapeType="1"/>
            </p:cNvSpPr>
            <p:nvPr/>
          </p:nvSpPr>
          <p:spPr bwMode="auto">
            <a:xfrm rot="20100000">
              <a:off x="4431" y="2740"/>
              <a:ext cx="0" cy="86"/>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162" name="Line 161"/>
            <p:cNvSpPr>
              <a:spLocks noChangeShapeType="1"/>
            </p:cNvSpPr>
            <p:nvPr/>
          </p:nvSpPr>
          <p:spPr bwMode="auto">
            <a:xfrm rot="20400000">
              <a:off x="4448" y="2730"/>
              <a:ext cx="0" cy="39"/>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63" name="Line 162"/>
            <p:cNvSpPr>
              <a:spLocks noChangeShapeType="1"/>
            </p:cNvSpPr>
            <p:nvPr/>
          </p:nvSpPr>
          <p:spPr bwMode="auto">
            <a:xfrm rot="20700000">
              <a:off x="4473" y="2723"/>
              <a:ext cx="0" cy="39"/>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64" name="Line 163"/>
            <p:cNvSpPr>
              <a:spLocks noChangeShapeType="1"/>
            </p:cNvSpPr>
            <p:nvPr/>
          </p:nvSpPr>
          <p:spPr bwMode="auto">
            <a:xfrm rot="21000000">
              <a:off x="4503" y="2716"/>
              <a:ext cx="0" cy="38"/>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65" name="Line 164"/>
            <p:cNvSpPr>
              <a:spLocks noChangeShapeType="1"/>
            </p:cNvSpPr>
            <p:nvPr/>
          </p:nvSpPr>
          <p:spPr bwMode="auto">
            <a:xfrm rot="21300000">
              <a:off x="4534" y="2711"/>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66" name="Line 165"/>
            <p:cNvSpPr>
              <a:spLocks noChangeShapeType="1"/>
            </p:cNvSpPr>
            <p:nvPr/>
          </p:nvSpPr>
          <p:spPr bwMode="auto">
            <a:xfrm rot="49500000">
              <a:off x="4266" y="2946"/>
              <a:ext cx="0" cy="94"/>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167" name="Line 166"/>
            <p:cNvSpPr>
              <a:spLocks noChangeShapeType="1"/>
            </p:cNvSpPr>
            <p:nvPr/>
          </p:nvSpPr>
          <p:spPr bwMode="auto">
            <a:xfrm rot="39000000">
              <a:off x="4248" y="2938"/>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68" name="Line 167"/>
            <p:cNvSpPr>
              <a:spLocks noChangeShapeType="1"/>
            </p:cNvSpPr>
            <p:nvPr/>
          </p:nvSpPr>
          <p:spPr bwMode="auto">
            <a:xfrm rot="39300000">
              <a:off x="4258" y="2912"/>
              <a:ext cx="0" cy="38"/>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69" name="Line 168"/>
            <p:cNvSpPr>
              <a:spLocks noChangeShapeType="1"/>
            </p:cNvSpPr>
            <p:nvPr/>
          </p:nvSpPr>
          <p:spPr bwMode="auto">
            <a:xfrm rot="39600000">
              <a:off x="4273" y="2887"/>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70" name="Line 169"/>
            <p:cNvSpPr>
              <a:spLocks noChangeShapeType="1"/>
            </p:cNvSpPr>
            <p:nvPr/>
          </p:nvSpPr>
          <p:spPr bwMode="auto">
            <a:xfrm rot="39900000">
              <a:off x="4287" y="2859"/>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71" name="Line 170"/>
            <p:cNvSpPr>
              <a:spLocks noChangeShapeType="1"/>
            </p:cNvSpPr>
            <p:nvPr/>
          </p:nvSpPr>
          <p:spPr bwMode="auto">
            <a:xfrm rot="3300000">
              <a:off x="4840" y="2861"/>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72" name="Line 171"/>
            <p:cNvSpPr>
              <a:spLocks noChangeShapeType="1"/>
            </p:cNvSpPr>
            <p:nvPr/>
          </p:nvSpPr>
          <p:spPr bwMode="auto">
            <a:xfrm rot="3600000">
              <a:off x="4852" y="2883"/>
              <a:ext cx="0" cy="38"/>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73" name="Line 172"/>
            <p:cNvSpPr>
              <a:spLocks noChangeShapeType="1"/>
            </p:cNvSpPr>
            <p:nvPr/>
          </p:nvSpPr>
          <p:spPr bwMode="auto">
            <a:xfrm rot="3900000">
              <a:off x="4869" y="2909"/>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74" name="Line 173"/>
            <p:cNvSpPr>
              <a:spLocks noChangeShapeType="1"/>
            </p:cNvSpPr>
            <p:nvPr/>
          </p:nvSpPr>
          <p:spPr bwMode="auto">
            <a:xfrm rot="4200000">
              <a:off x="4880" y="2938"/>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75" name="Line 174"/>
            <p:cNvSpPr>
              <a:spLocks noChangeShapeType="1"/>
            </p:cNvSpPr>
            <p:nvPr/>
          </p:nvSpPr>
          <p:spPr bwMode="auto">
            <a:xfrm rot="4500000">
              <a:off x="4868" y="2950"/>
              <a:ext cx="0" cy="86"/>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176" name="Text Box 175"/>
            <p:cNvSpPr txBox="1">
              <a:spLocks noChangeArrowheads="1"/>
            </p:cNvSpPr>
            <p:nvPr/>
          </p:nvSpPr>
          <p:spPr bwMode="auto">
            <a:xfrm>
              <a:off x="4413" y="2571"/>
              <a:ext cx="301" cy="173"/>
            </a:xfrm>
            <a:prstGeom prst="rect">
              <a:avLst/>
            </a:prstGeom>
            <a:noFill/>
            <a:ln w="12700">
              <a:noFill/>
              <a:miter lim="800000"/>
              <a:headEnd/>
              <a:tailEnd/>
            </a:ln>
            <a:effectLst/>
          </p:spPr>
          <p:txBody>
            <a:bodyPr>
              <a:spAutoFit/>
            </a:bodyPr>
            <a:lstStyle/>
            <a:p>
              <a:pPr algn="ctr"/>
              <a:r>
                <a:rPr lang="en-US" sz="1200">
                  <a:solidFill>
                    <a:srgbClr val="0000FF"/>
                  </a:solidFill>
                  <a:latin typeface=".VnTime" pitchFamily="34" charset="0"/>
                </a:rPr>
                <a:t>0</a:t>
              </a:r>
              <a:endParaRPr lang="en-US">
                <a:solidFill>
                  <a:prstClr val="black"/>
                </a:solidFill>
                <a:latin typeface="Arial" pitchFamily="34" charset="0"/>
              </a:endParaRPr>
            </a:p>
          </p:txBody>
        </p:sp>
        <p:sp>
          <p:nvSpPr>
            <p:cNvPr id="177" name="Text Box 176"/>
            <p:cNvSpPr txBox="1">
              <a:spLocks noChangeArrowheads="1"/>
            </p:cNvSpPr>
            <p:nvPr/>
          </p:nvSpPr>
          <p:spPr bwMode="auto">
            <a:xfrm rot="1500000">
              <a:off x="4596" y="2612"/>
              <a:ext cx="301" cy="174"/>
            </a:xfrm>
            <a:prstGeom prst="rect">
              <a:avLst/>
            </a:prstGeom>
            <a:noFill/>
            <a:ln w="12700">
              <a:noFill/>
              <a:miter lim="800000"/>
              <a:headEnd/>
              <a:tailEnd/>
            </a:ln>
            <a:effectLst/>
          </p:spPr>
          <p:txBody>
            <a:bodyPr>
              <a:spAutoFit/>
            </a:bodyPr>
            <a:lstStyle/>
            <a:p>
              <a:pPr algn="ctr"/>
              <a:r>
                <a:rPr lang="en-US" sz="1200">
                  <a:solidFill>
                    <a:srgbClr val="0000FF"/>
                  </a:solidFill>
                  <a:latin typeface=".VnTime" pitchFamily="34" charset="0"/>
                </a:rPr>
                <a:t>2</a:t>
              </a:r>
              <a:endParaRPr lang="en-US">
                <a:solidFill>
                  <a:prstClr val="black"/>
                </a:solidFill>
                <a:latin typeface="Arial" pitchFamily="34" charset="0"/>
              </a:endParaRPr>
            </a:p>
          </p:txBody>
        </p:sp>
        <p:sp>
          <p:nvSpPr>
            <p:cNvPr id="178" name="Text Box 177"/>
            <p:cNvSpPr txBox="1">
              <a:spLocks noChangeArrowheads="1"/>
            </p:cNvSpPr>
            <p:nvPr/>
          </p:nvSpPr>
          <p:spPr bwMode="auto">
            <a:xfrm rot="3000000">
              <a:off x="4734" y="2721"/>
              <a:ext cx="297" cy="173"/>
            </a:xfrm>
            <a:prstGeom prst="rect">
              <a:avLst/>
            </a:prstGeom>
            <a:noFill/>
            <a:ln w="12700">
              <a:noFill/>
              <a:miter lim="800000"/>
              <a:headEnd/>
              <a:tailEnd/>
            </a:ln>
            <a:effectLst/>
          </p:spPr>
          <p:txBody>
            <a:bodyPr>
              <a:spAutoFit/>
            </a:bodyPr>
            <a:lstStyle/>
            <a:p>
              <a:pPr algn="ctr"/>
              <a:r>
                <a:rPr lang="en-US" sz="1200">
                  <a:solidFill>
                    <a:srgbClr val="0000FF"/>
                  </a:solidFill>
                  <a:latin typeface=".VnTime" pitchFamily="34" charset="0"/>
                </a:rPr>
                <a:t>4</a:t>
              </a:r>
              <a:endParaRPr lang="en-US">
                <a:solidFill>
                  <a:prstClr val="black"/>
                </a:solidFill>
                <a:latin typeface="Arial" pitchFamily="34" charset="0"/>
              </a:endParaRPr>
            </a:p>
          </p:txBody>
        </p:sp>
      </p:grpSp>
      <p:sp>
        <p:nvSpPr>
          <p:cNvPr id="179" name="Text Box 178"/>
          <p:cNvSpPr txBox="1">
            <a:spLocks noChangeArrowheads="1"/>
          </p:cNvSpPr>
          <p:nvPr/>
        </p:nvSpPr>
        <p:spPr bwMode="auto">
          <a:xfrm rot="4500000">
            <a:off x="7432675" y="4354513"/>
            <a:ext cx="474663" cy="274637"/>
          </a:xfrm>
          <a:prstGeom prst="rect">
            <a:avLst/>
          </a:prstGeom>
          <a:noFill/>
          <a:ln w="12700">
            <a:noFill/>
            <a:miter lim="800000"/>
            <a:headEnd/>
            <a:tailEnd/>
          </a:ln>
          <a:effectLst/>
        </p:spPr>
        <p:txBody>
          <a:bodyPr>
            <a:spAutoFit/>
          </a:bodyPr>
          <a:lstStyle/>
          <a:p>
            <a:pPr algn="ctr"/>
            <a:r>
              <a:rPr lang="en-US" sz="1200">
                <a:solidFill>
                  <a:srgbClr val="0000FF"/>
                </a:solidFill>
                <a:latin typeface=".VnTime" pitchFamily="34" charset="0"/>
              </a:rPr>
              <a:t>6</a:t>
            </a:r>
            <a:endParaRPr lang="en-US">
              <a:solidFill>
                <a:prstClr val="black"/>
              </a:solidFill>
              <a:latin typeface="Arial" pitchFamily="34" charset="0"/>
            </a:endParaRPr>
          </a:p>
        </p:txBody>
      </p:sp>
      <p:sp>
        <p:nvSpPr>
          <p:cNvPr id="180" name="Text Box 179"/>
          <p:cNvSpPr txBox="1">
            <a:spLocks noChangeArrowheads="1"/>
          </p:cNvSpPr>
          <p:nvPr/>
        </p:nvSpPr>
        <p:spPr bwMode="auto">
          <a:xfrm>
            <a:off x="6623050" y="4302125"/>
            <a:ext cx="823913" cy="366713"/>
          </a:xfrm>
          <a:prstGeom prst="rect">
            <a:avLst/>
          </a:prstGeom>
          <a:noFill/>
          <a:ln w="9525">
            <a:noFill/>
            <a:miter lim="800000"/>
            <a:headEnd/>
            <a:tailEnd/>
          </a:ln>
          <a:effectLst/>
        </p:spPr>
        <p:txBody>
          <a:bodyPr>
            <a:spAutoFit/>
          </a:bodyPr>
          <a:lstStyle/>
          <a:p>
            <a:pPr algn="ctr"/>
            <a:r>
              <a:rPr lang="en-US">
                <a:solidFill>
                  <a:prstClr val="black"/>
                </a:solidFill>
                <a:latin typeface="Arial" pitchFamily="34" charset="0"/>
              </a:rPr>
              <a:t>mA</a:t>
            </a:r>
          </a:p>
        </p:txBody>
      </p:sp>
      <p:sp>
        <p:nvSpPr>
          <p:cNvPr id="181" name="AutoShape 180"/>
          <p:cNvSpPr>
            <a:spLocks noChangeArrowheads="1"/>
          </p:cNvSpPr>
          <p:nvPr/>
        </p:nvSpPr>
        <p:spPr bwMode="auto">
          <a:xfrm rot="10800000">
            <a:off x="6405563" y="4064000"/>
            <a:ext cx="1270000" cy="1190625"/>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endParaRPr lang="en-US">
              <a:solidFill>
                <a:prstClr val="black"/>
              </a:solidFill>
            </a:endParaRPr>
          </a:p>
        </p:txBody>
      </p:sp>
      <p:sp>
        <p:nvSpPr>
          <p:cNvPr id="182" name="Text Box 181"/>
          <p:cNvSpPr txBox="1">
            <a:spLocks noChangeArrowheads="1"/>
          </p:cNvSpPr>
          <p:nvPr/>
        </p:nvSpPr>
        <p:spPr bwMode="auto">
          <a:xfrm>
            <a:off x="6300788" y="4597400"/>
            <a:ext cx="608012" cy="214313"/>
          </a:xfrm>
          <a:prstGeom prst="rect">
            <a:avLst/>
          </a:prstGeom>
          <a:noFill/>
          <a:ln w="9525">
            <a:noFill/>
            <a:miter lim="800000"/>
            <a:headEnd/>
            <a:tailEnd/>
          </a:ln>
          <a:effectLst/>
        </p:spPr>
        <p:txBody>
          <a:bodyPr>
            <a:spAutoFit/>
          </a:bodyPr>
          <a:lstStyle/>
          <a:p>
            <a:pPr algn="ctr"/>
            <a:r>
              <a:rPr lang="en-US" sz="800">
                <a:solidFill>
                  <a:srgbClr val="0000FF"/>
                </a:solidFill>
                <a:latin typeface="Arial" pitchFamily="34" charset="0"/>
              </a:rPr>
              <a:t>0:6</a:t>
            </a:r>
            <a:r>
              <a:rPr lang="en-US" sz="800">
                <a:solidFill>
                  <a:srgbClr val="FF3300"/>
                </a:solidFill>
                <a:latin typeface="Arial" pitchFamily="34" charset="0"/>
              </a:rPr>
              <a:t> mA</a:t>
            </a:r>
            <a:endParaRPr lang="en-US">
              <a:solidFill>
                <a:prstClr val="black"/>
              </a:solidFill>
              <a:latin typeface="Arial" pitchFamily="34" charset="0"/>
            </a:endParaRPr>
          </a:p>
        </p:txBody>
      </p:sp>
      <p:grpSp>
        <p:nvGrpSpPr>
          <p:cNvPr id="183" name="Group 182"/>
          <p:cNvGrpSpPr>
            <a:grpSpLocks/>
          </p:cNvGrpSpPr>
          <p:nvPr/>
        </p:nvGrpSpPr>
        <p:grpSpPr bwMode="auto">
          <a:xfrm>
            <a:off x="7000875" y="4086225"/>
            <a:ext cx="66675" cy="1171575"/>
            <a:chOff x="4560" y="2640"/>
            <a:chExt cx="42" cy="738"/>
          </a:xfrm>
        </p:grpSpPr>
        <p:sp>
          <p:nvSpPr>
            <p:cNvPr id="184" name="Line 183"/>
            <p:cNvSpPr>
              <a:spLocks noChangeShapeType="1"/>
            </p:cNvSpPr>
            <p:nvPr/>
          </p:nvSpPr>
          <p:spPr bwMode="auto">
            <a:xfrm rot="5400000">
              <a:off x="4212" y="3009"/>
              <a:ext cx="738" cy="0"/>
            </a:xfrm>
            <a:prstGeom prst="line">
              <a:avLst/>
            </a:prstGeom>
            <a:noFill/>
            <a:ln w="9525">
              <a:solidFill>
                <a:srgbClr val="FF3300"/>
              </a:solidFill>
              <a:round/>
              <a:headEnd type="stealth" w="sm" len="lg"/>
              <a:tailEnd type="stealth" w="sm" len="lg"/>
            </a:ln>
            <a:effectLst/>
          </p:spPr>
          <p:txBody>
            <a:bodyPr/>
            <a:lstStyle/>
            <a:p>
              <a:endParaRPr lang="en-US">
                <a:solidFill>
                  <a:prstClr val="black"/>
                </a:solidFill>
              </a:endParaRPr>
            </a:p>
          </p:txBody>
        </p:sp>
        <p:sp>
          <p:nvSpPr>
            <p:cNvPr id="185" name="Oval 184"/>
            <p:cNvSpPr>
              <a:spLocks noChangeArrowheads="1"/>
            </p:cNvSpPr>
            <p:nvPr/>
          </p:nvSpPr>
          <p:spPr bwMode="auto">
            <a:xfrm>
              <a:off x="4560" y="2986"/>
              <a:ext cx="42" cy="42"/>
            </a:xfrm>
            <a:prstGeom prst="ellipse">
              <a:avLst/>
            </a:prstGeom>
            <a:solidFill>
              <a:srgbClr val="0000FF"/>
            </a:solidFill>
            <a:ln w="6350">
              <a:solidFill>
                <a:srgbClr val="FF00FF"/>
              </a:solidFill>
              <a:round/>
              <a:headEnd/>
              <a:tailEnd/>
            </a:ln>
            <a:effectLst/>
          </p:spPr>
          <p:txBody>
            <a:bodyPr wrap="none" anchor="ctr"/>
            <a:lstStyle/>
            <a:p>
              <a:pPr algn="ctr"/>
              <a:endParaRPr lang="en-US">
                <a:solidFill>
                  <a:prstClr val="black"/>
                </a:solidFill>
                <a:latin typeface="Arial" pitchFamily="34" charset="0"/>
              </a:endParaRPr>
            </a:p>
          </p:txBody>
        </p:sp>
      </p:grpSp>
      <p:sp>
        <p:nvSpPr>
          <p:cNvPr id="186" name="Rectangle 185"/>
          <p:cNvSpPr>
            <a:spLocks noChangeArrowheads="1"/>
          </p:cNvSpPr>
          <p:nvPr/>
        </p:nvSpPr>
        <p:spPr bwMode="auto">
          <a:xfrm>
            <a:off x="6172200" y="4800600"/>
            <a:ext cx="1689100" cy="603250"/>
          </a:xfrm>
          <a:prstGeom prst="rect">
            <a:avLst/>
          </a:prstGeom>
          <a:solidFill>
            <a:schemeClr val="bg1"/>
          </a:solidFill>
          <a:ln w="57150" cmpd="thickThin">
            <a:noFill/>
            <a:miter lim="800000"/>
            <a:headEnd/>
            <a:tailEnd/>
          </a:ln>
          <a:effectLst/>
        </p:spPr>
        <p:txBody>
          <a:bodyPr wrap="none" anchor="ctr"/>
          <a:lstStyle/>
          <a:p>
            <a:endParaRPr lang="en-US">
              <a:solidFill>
                <a:prstClr val="black"/>
              </a:solidFill>
            </a:endParaRPr>
          </a:p>
        </p:txBody>
      </p:sp>
      <p:sp>
        <p:nvSpPr>
          <p:cNvPr id="187" name="Rectangle 187"/>
          <p:cNvSpPr>
            <a:spLocks noChangeArrowheads="1"/>
          </p:cNvSpPr>
          <p:nvPr/>
        </p:nvSpPr>
        <p:spPr bwMode="auto">
          <a:xfrm>
            <a:off x="6145213" y="3806825"/>
            <a:ext cx="1778000" cy="990600"/>
          </a:xfrm>
          <a:prstGeom prst="rect">
            <a:avLst/>
          </a:prstGeom>
          <a:noFill/>
          <a:ln w="28575">
            <a:solidFill>
              <a:srgbClr val="0000FF"/>
            </a:solidFill>
            <a:miter lim="800000"/>
            <a:headEnd/>
            <a:tailEnd/>
          </a:ln>
          <a:effectLst/>
        </p:spPr>
        <p:txBody>
          <a:bodyPr wrap="none" anchor="ctr"/>
          <a:lstStyle/>
          <a:p>
            <a:pPr algn="ctr"/>
            <a:endParaRPr lang="en-US">
              <a:solidFill>
                <a:prstClr val="black"/>
              </a:solidFill>
              <a:latin typeface="Arial" pitchFamily="34" charset="0"/>
            </a:endParaRPr>
          </a:p>
        </p:txBody>
      </p:sp>
      <p:sp>
        <p:nvSpPr>
          <p:cNvPr id="188" name="Rectangle 188"/>
          <p:cNvSpPr>
            <a:spLocks noChangeArrowheads="1"/>
          </p:cNvSpPr>
          <p:nvPr/>
        </p:nvSpPr>
        <p:spPr bwMode="auto">
          <a:xfrm>
            <a:off x="6057900" y="3743325"/>
            <a:ext cx="1944688" cy="1752600"/>
          </a:xfrm>
          <a:prstGeom prst="rect">
            <a:avLst/>
          </a:prstGeom>
          <a:noFill/>
          <a:ln w="57150" cmpd="thickThin">
            <a:solidFill>
              <a:srgbClr val="663300"/>
            </a:solidFill>
            <a:miter lim="800000"/>
            <a:headEnd/>
            <a:tailEnd/>
          </a:ln>
          <a:effectLst/>
        </p:spPr>
        <p:txBody>
          <a:bodyPr wrap="none" anchor="ctr"/>
          <a:lstStyle/>
          <a:p>
            <a:endParaRPr lang="en-US">
              <a:solidFill>
                <a:prstClr val="black"/>
              </a:solidFill>
            </a:endParaRPr>
          </a:p>
        </p:txBody>
      </p:sp>
      <p:sp>
        <p:nvSpPr>
          <p:cNvPr id="189" name="AutoShape 189"/>
          <p:cNvSpPr>
            <a:spLocks noChangeArrowheads="1"/>
          </p:cNvSpPr>
          <p:nvPr/>
        </p:nvSpPr>
        <p:spPr bwMode="auto">
          <a:xfrm>
            <a:off x="6994525" y="4856163"/>
            <a:ext cx="79375" cy="79375"/>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endParaRPr lang="en-US">
              <a:solidFill>
                <a:prstClr val="black"/>
              </a:solidFill>
            </a:endParaRPr>
          </a:p>
        </p:txBody>
      </p:sp>
      <p:grpSp>
        <p:nvGrpSpPr>
          <p:cNvPr id="190" name="Group 190"/>
          <p:cNvGrpSpPr>
            <a:grpSpLocks/>
          </p:cNvGrpSpPr>
          <p:nvPr/>
        </p:nvGrpSpPr>
        <p:grpSpPr bwMode="auto">
          <a:xfrm>
            <a:off x="6965950" y="4832350"/>
            <a:ext cx="136525" cy="63500"/>
            <a:chOff x="2838" y="2415"/>
            <a:chExt cx="86" cy="40"/>
          </a:xfrm>
        </p:grpSpPr>
        <p:sp>
          <p:nvSpPr>
            <p:cNvPr id="191" name="Arc 191"/>
            <p:cNvSpPr>
              <a:spLocks/>
            </p:cNvSpPr>
            <p:nvPr/>
          </p:nvSpPr>
          <p:spPr bwMode="auto">
            <a:xfrm flipV="1">
              <a:off x="2841" y="2415"/>
              <a:ext cx="80" cy="40"/>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endParaRPr lang="en-US">
                <a:solidFill>
                  <a:prstClr val="black"/>
                </a:solidFill>
              </a:endParaRPr>
            </a:p>
          </p:txBody>
        </p:sp>
        <p:sp>
          <p:nvSpPr>
            <p:cNvPr id="192" name="Freeform 192"/>
            <p:cNvSpPr>
              <a:spLocks/>
            </p:cNvSpPr>
            <p:nvPr/>
          </p:nvSpPr>
          <p:spPr bwMode="auto">
            <a:xfrm>
              <a:off x="2838" y="2438"/>
              <a:ext cx="12" cy="12"/>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solidFill>
                  <a:prstClr val="black"/>
                </a:solidFill>
              </a:endParaRPr>
            </a:p>
          </p:txBody>
        </p:sp>
        <p:sp>
          <p:nvSpPr>
            <p:cNvPr id="193" name="Freeform 193"/>
            <p:cNvSpPr>
              <a:spLocks/>
            </p:cNvSpPr>
            <p:nvPr/>
          </p:nvSpPr>
          <p:spPr bwMode="auto">
            <a:xfrm>
              <a:off x="2912" y="2442"/>
              <a:ext cx="12"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solidFill>
                  <a:prstClr val="black"/>
                </a:solidFill>
              </a:endParaRPr>
            </a:p>
          </p:txBody>
        </p:sp>
      </p:grpSp>
      <p:sp>
        <p:nvSpPr>
          <p:cNvPr id="195" name="Text Box 195"/>
          <p:cNvSpPr txBox="1">
            <a:spLocks noChangeArrowheads="1"/>
          </p:cNvSpPr>
          <p:nvPr/>
        </p:nvSpPr>
        <p:spPr bwMode="auto">
          <a:xfrm>
            <a:off x="6184900" y="4791075"/>
            <a:ext cx="647700" cy="214313"/>
          </a:xfrm>
          <a:prstGeom prst="rect">
            <a:avLst/>
          </a:prstGeom>
          <a:noFill/>
          <a:ln w="9525">
            <a:noFill/>
            <a:miter lim="800000"/>
            <a:headEnd/>
            <a:tailEnd/>
          </a:ln>
          <a:effectLst/>
        </p:spPr>
        <p:txBody>
          <a:bodyPr>
            <a:spAutoFit/>
          </a:bodyPr>
          <a:lstStyle/>
          <a:p>
            <a:r>
              <a:rPr lang="en-US" sz="800">
                <a:solidFill>
                  <a:prstClr val="black"/>
                </a:solidFill>
                <a:latin typeface="Arial" pitchFamily="34" charset="0"/>
              </a:rPr>
              <a:t>= 1 ┴</a:t>
            </a:r>
            <a:endParaRPr lang="en-US" sz="2000">
              <a:solidFill>
                <a:prstClr val="black"/>
              </a:solidFill>
              <a:latin typeface="Arial" pitchFamily="34" charset="0"/>
            </a:endParaRPr>
          </a:p>
        </p:txBody>
      </p:sp>
      <p:sp>
        <p:nvSpPr>
          <p:cNvPr id="196" name="Oval 196"/>
          <p:cNvSpPr>
            <a:spLocks noChangeArrowheads="1"/>
          </p:cNvSpPr>
          <p:nvPr/>
        </p:nvSpPr>
        <p:spPr bwMode="auto">
          <a:xfrm>
            <a:off x="7000875" y="4635500"/>
            <a:ext cx="66675" cy="66675"/>
          </a:xfrm>
          <a:prstGeom prst="ellipse">
            <a:avLst/>
          </a:prstGeom>
          <a:solidFill>
            <a:srgbClr val="0000FF"/>
          </a:solidFill>
          <a:ln w="6350">
            <a:solidFill>
              <a:srgbClr val="009900"/>
            </a:solidFill>
            <a:round/>
            <a:headEnd/>
            <a:tailEnd/>
          </a:ln>
          <a:effectLst/>
        </p:spPr>
        <p:txBody>
          <a:bodyPr wrap="none" anchor="ctr"/>
          <a:lstStyle/>
          <a:p>
            <a:pPr algn="ctr"/>
            <a:endParaRPr lang="en-US">
              <a:solidFill>
                <a:prstClr val="black"/>
              </a:solidFill>
              <a:latin typeface="Arial" pitchFamily="34" charset="0"/>
            </a:endParaRPr>
          </a:p>
        </p:txBody>
      </p:sp>
      <p:sp>
        <p:nvSpPr>
          <p:cNvPr id="197" name="Freeform 197"/>
          <p:cNvSpPr>
            <a:spLocks/>
          </p:cNvSpPr>
          <p:nvPr/>
        </p:nvSpPr>
        <p:spPr bwMode="auto">
          <a:xfrm>
            <a:off x="4214813" y="2976563"/>
            <a:ext cx="2309812" cy="3036887"/>
          </a:xfrm>
          <a:custGeom>
            <a:avLst/>
            <a:gdLst/>
            <a:ahLst/>
            <a:cxnLst>
              <a:cxn ang="0">
                <a:pos x="99" y="0"/>
              </a:cxn>
              <a:cxn ang="0">
                <a:pos x="149" y="1509"/>
              </a:cxn>
              <a:cxn ang="0">
                <a:pos x="993" y="1533"/>
              </a:cxn>
              <a:cxn ang="0">
                <a:pos x="1281" y="1869"/>
              </a:cxn>
              <a:cxn ang="0">
                <a:pos x="1455" y="1799"/>
              </a:cxn>
            </a:cxnLst>
            <a:rect l="0" t="0" r="r" b="b"/>
            <a:pathLst>
              <a:path w="1455" h="1913">
                <a:moveTo>
                  <a:pt x="99" y="0"/>
                </a:moveTo>
                <a:cubicBezTo>
                  <a:pt x="107" y="252"/>
                  <a:pt x="0" y="1253"/>
                  <a:pt x="149" y="1509"/>
                </a:cubicBezTo>
                <a:cubicBezTo>
                  <a:pt x="298" y="1765"/>
                  <a:pt x="804" y="1473"/>
                  <a:pt x="993" y="1533"/>
                </a:cubicBezTo>
                <a:cubicBezTo>
                  <a:pt x="1182" y="1593"/>
                  <a:pt x="1204" y="1825"/>
                  <a:pt x="1281" y="1869"/>
                </a:cubicBezTo>
                <a:cubicBezTo>
                  <a:pt x="1358" y="1913"/>
                  <a:pt x="1419" y="1814"/>
                  <a:pt x="1455" y="1799"/>
                </a:cubicBezTo>
              </a:path>
            </a:pathLst>
          </a:custGeom>
          <a:noFill/>
          <a:ln w="9525" cap="flat" cmpd="sng">
            <a:solidFill>
              <a:srgbClr val="0000FF"/>
            </a:solidFill>
            <a:prstDash val="solid"/>
            <a:round/>
            <a:headEnd type="oval" w="sm" len="sm"/>
            <a:tailEnd type="oval" w="sm" len="sm"/>
          </a:ln>
          <a:effectLst/>
        </p:spPr>
        <p:txBody>
          <a:bodyPr/>
          <a:lstStyle/>
          <a:p>
            <a:endParaRPr lang="en-US">
              <a:solidFill>
                <a:prstClr val="black"/>
              </a:solidFill>
            </a:endParaRPr>
          </a:p>
        </p:txBody>
      </p:sp>
      <p:sp>
        <p:nvSpPr>
          <p:cNvPr id="198" name="Oval 198"/>
          <p:cNvSpPr>
            <a:spLocks noChangeArrowheads="1"/>
          </p:cNvSpPr>
          <p:nvPr/>
        </p:nvSpPr>
        <p:spPr bwMode="auto">
          <a:xfrm>
            <a:off x="2133600" y="4876800"/>
            <a:ext cx="76200" cy="76200"/>
          </a:xfrm>
          <a:prstGeom prst="ellipse">
            <a:avLst/>
          </a:prstGeom>
          <a:solidFill>
            <a:srgbClr val="FF0000"/>
          </a:solidFill>
          <a:ln w="9525">
            <a:noFill/>
            <a:round/>
            <a:headEnd/>
            <a:tailEnd/>
          </a:ln>
          <a:effectLst/>
        </p:spPr>
        <p:txBody>
          <a:bodyPr wrap="none" anchor="ctr"/>
          <a:lstStyle/>
          <a:p>
            <a:endParaRPr lang="en-US">
              <a:solidFill>
                <a:prstClr val="black"/>
              </a:solidFill>
            </a:endParaRPr>
          </a:p>
        </p:txBody>
      </p:sp>
      <p:sp>
        <p:nvSpPr>
          <p:cNvPr id="199" name="Oval 199"/>
          <p:cNvSpPr>
            <a:spLocks noChangeArrowheads="1"/>
          </p:cNvSpPr>
          <p:nvPr/>
        </p:nvSpPr>
        <p:spPr bwMode="auto">
          <a:xfrm>
            <a:off x="1219200" y="5562600"/>
            <a:ext cx="76200" cy="76200"/>
          </a:xfrm>
          <a:prstGeom prst="ellipse">
            <a:avLst/>
          </a:prstGeom>
          <a:solidFill>
            <a:srgbClr val="FF0000"/>
          </a:solidFill>
          <a:ln w="9525">
            <a:noFill/>
            <a:round/>
            <a:headEnd/>
            <a:tailEnd/>
          </a:ln>
          <a:effectLst/>
        </p:spPr>
        <p:txBody>
          <a:bodyPr wrap="none" anchor="ctr"/>
          <a:lstStyle/>
          <a:p>
            <a:endParaRPr lang="en-US">
              <a:solidFill>
                <a:prstClr val="black"/>
              </a:solidFill>
            </a:endParaRPr>
          </a:p>
        </p:txBody>
      </p:sp>
      <p:sp>
        <p:nvSpPr>
          <p:cNvPr id="200" name="Oval 200"/>
          <p:cNvSpPr>
            <a:spLocks noChangeArrowheads="1"/>
          </p:cNvSpPr>
          <p:nvPr/>
        </p:nvSpPr>
        <p:spPr bwMode="auto">
          <a:xfrm>
            <a:off x="1219200" y="4724400"/>
            <a:ext cx="76200" cy="76200"/>
          </a:xfrm>
          <a:prstGeom prst="ellipse">
            <a:avLst/>
          </a:prstGeom>
          <a:solidFill>
            <a:srgbClr val="FF0000"/>
          </a:solidFill>
          <a:ln w="9525">
            <a:noFill/>
            <a:round/>
            <a:headEnd/>
            <a:tailEnd/>
          </a:ln>
          <a:effectLst/>
        </p:spPr>
        <p:txBody>
          <a:bodyPr wrap="none" anchor="ctr"/>
          <a:lstStyle/>
          <a:p>
            <a:endParaRPr lang="en-US">
              <a:solidFill>
                <a:prstClr val="black"/>
              </a:solidFill>
            </a:endParaRPr>
          </a:p>
        </p:txBody>
      </p:sp>
      <p:sp>
        <p:nvSpPr>
          <p:cNvPr id="201" name="Oval 201"/>
          <p:cNvSpPr>
            <a:spLocks noChangeArrowheads="1"/>
          </p:cNvSpPr>
          <p:nvPr/>
        </p:nvSpPr>
        <p:spPr bwMode="auto">
          <a:xfrm>
            <a:off x="1752600" y="5334000"/>
            <a:ext cx="76200" cy="76200"/>
          </a:xfrm>
          <a:prstGeom prst="ellipse">
            <a:avLst/>
          </a:prstGeom>
          <a:solidFill>
            <a:srgbClr val="FF0000"/>
          </a:solidFill>
          <a:ln w="9525">
            <a:noFill/>
            <a:round/>
            <a:headEnd/>
            <a:tailEnd/>
          </a:ln>
          <a:effectLst/>
        </p:spPr>
        <p:txBody>
          <a:bodyPr wrap="none" anchor="ctr"/>
          <a:lstStyle/>
          <a:p>
            <a:endParaRPr lang="en-US">
              <a:solidFill>
                <a:prstClr val="black"/>
              </a:solidFill>
            </a:endParaRPr>
          </a:p>
        </p:txBody>
      </p:sp>
      <p:sp>
        <p:nvSpPr>
          <p:cNvPr id="202" name="Oval 202"/>
          <p:cNvSpPr>
            <a:spLocks noChangeArrowheads="1"/>
          </p:cNvSpPr>
          <p:nvPr/>
        </p:nvSpPr>
        <p:spPr bwMode="auto">
          <a:xfrm>
            <a:off x="1828800" y="5715000"/>
            <a:ext cx="76200" cy="76200"/>
          </a:xfrm>
          <a:prstGeom prst="ellipse">
            <a:avLst/>
          </a:prstGeom>
          <a:solidFill>
            <a:srgbClr val="FF0000"/>
          </a:solidFill>
          <a:ln w="9525">
            <a:noFill/>
            <a:round/>
            <a:headEnd/>
            <a:tailEnd/>
          </a:ln>
          <a:effectLst/>
        </p:spPr>
        <p:txBody>
          <a:bodyPr wrap="none" anchor="ctr"/>
          <a:lstStyle/>
          <a:p>
            <a:endParaRPr lang="en-US">
              <a:solidFill>
                <a:prstClr val="black"/>
              </a:solidFill>
            </a:endParaRPr>
          </a:p>
        </p:txBody>
      </p:sp>
      <p:sp>
        <p:nvSpPr>
          <p:cNvPr id="203" name="Oval 203"/>
          <p:cNvSpPr>
            <a:spLocks noChangeArrowheads="1"/>
          </p:cNvSpPr>
          <p:nvPr/>
        </p:nvSpPr>
        <p:spPr bwMode="auto">
          <a:xfrm>
            <a:off x="1676400" y="4572000"/>
            <a:ext cx="76200" cy="76200"/>
          </a:xfrm>
          <a:prstGeom prst="ellipse">
            <a:avLst/>
          </a:prstGeom>
          <a:solidFill>
            <a:srgbClr val="FF0000"/>
          </a:solidFill>
          <a:ln w="9525">
            <a:noFill/>
            <a:round/>
            <a:headEnd/>
            <a:tailEnd/>
          </a:ln>
          <a:effectLst/>
        </p:spPr>
        <p:txBody>
          <a:bodyPr wrap="none" anchor="ctr"/>
          <a:lstStyle/>
          <a:p>
            <a:endParaRPr lang="en-US">
              <a:solidFill>
                <a:prstClr val="black"/>
              </a:solidFill>
            </a:endParaRPr>
          </a:p>
        </p:txBody>
      </p:sp>
      <p:sp>
        <p:nvSpPr>
          <p:cNvPr id="204" name="Oval 204"/>
          <p:cNvSpPr>
            <a:spLocks noChangeArrowheads="1"/>
          </p:cNvSpPr>
          <p:nvPr/>
        </p:nvSpPr>
        <p:spPr bwMode="auto">
          <a:xfrm>
            <a:off x="1371600" y="5029200"/>
            <a:ext cx="76200" cy="76200"/>
          </a:xfrm>
          <a:prstGeom prst="ellipse">
            <a:avLst/>
          </a:prstGeom>
          <a:solidFill>
            <a:srgbClr val="FF0000"/>
          </a:solidFill>
          <a:ln w="9525">
            <a:noFill/>
            <a:round/>
            <a:headEnd/>
            <a:tailEnd/>
          </a:ln>
          <a:effectLst/>
        </p:spPr>
        <p:txBody>
          <a:bodyPr wrap="none" anchor="ctr"/>
          <a:lstStyle/>
          <a:p>
            <a:endParaRPr lang="en-US">
              <a:solidFill>
                <a:prstClr val="black"/>
              </a:solidFill>
            </a:endParaRPr>
          </a:p>
        </p:txBody>
      </p:sp>
      <p:sp>
        <p:nvSpPr>
          <p:cNvPr id="208" name="AutoShape 208"/>
          <p:cNvSpPr>
            <a:spLocks noChangeArrowheads="1"/>
          </p:cNvSpPr>
          <p:nvPr/>
        </p:nvSpPr>
        <p:spPr bwMode="auto">
          <a:xfrm flipV="1">
            <a:off x="431800" y="6219824"/>
            <a:ext cx="5400675" cy="638175"/>
          </a:xfrm>
          <a:prstGeom prst="wedgeEllipseCallout">
            <a:avLst>
              <a:gd name="adj1" fmla="val -13435"/>
              <a:gd name="adj2" fmla="val 172884"/>
            </a:avLst>
          </a:prstGeom>
          <a:solidFill>
            <a:schemeClr val="accent1">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rot="10800000"/>
          <a:lstStyle/>
          <a:p>
            <a:pPr algn="ctr"/>
            <a:r>
              <a:rPr lang="en-US" sz="2400">
                <a:solidFill>
                  <a:prstClr val="black"/>
                </a:solidFill>
                <a:latin typeface="Times New Roman" pitchFamily="18" charset="0"/>
                <a:cs typeface="Times New Roman" pitchFamily="18" charset="0"/>
              </a:rPr>
              <a:t>S</a:t>
            </a:r>
            <a:r>
              <a:rPr lang="vi-VN" sz="2400">
                <a:solidFill>
                  <a:prstClr val="black"/>
                </a:solidFill>
                <a:latin typeface="Times New Roman" pitchFamily="18" charset="0"/>
                <a:cs typeface="Times New Roman" pitchFamily="18" charset="0"/>
              </a:rPr>
              <a:t>ố đường sức từ qua ống dây</a:t>
            </a:r>
            <a:endParaRPr lang="en-US" sz="2400">
              <a:solidFill>
                <a:prstClr val="black"/>
              </a:solidFill>
              <a:latin typeface="Times New Roman" pitchFamily="18" charset="0"/>
              <a:cs typeface="Times New Roman" pitchFamily="18" charset="0"/>
            </a:endParaRPr>
          </a:p>
        </p:txBody>
      </p:sp>
      <p:sp>
        <p:nvSpPr>
          <p:cNvPr id="209" name="Text Box 4"/>
          <p:cNvSpPr txBox="1">
            <a:spLocks noChangeArrowheads="1"/>
          </p:cNvSpPr>
          <p:nvPr/>
        </p:nvSpPr>
        <p:spPr bwMode="auto">
          <a:xfrm>
            <a:off x="0" y="2743200"/>
            <a:ext cx="9144000" cy="646331"/>
          </a:xfrm>
          <a:prstGeom prst="rect">
            <a:avLst/>
          </a:prstGeom>
          <a:solidFill>
            <a:srgbClr val="FFFF00"/>
          </a:solidFill>
          <a:ln w="9525">
            <a:solidFill>
              <a:srgbClr val="0000FF"/>
            </a:solidFill>
            <a:miter lim="800000"/>
            <a:headEnd/>
            <a:tailEnd/>
          </a:ln>
          <a:effectLst/>
        </p:spPr>
        <p:txBody>
          <a:bodyPr wrap="square">
            <a:spAutoFit/>
          </a:bodyPr>
          <a:lstStyle/>
          <a:p>
            <a:pPr algn="ctr">
              <a:spcBef>
                <a:spcPct val="50000"/>
              </a:spcBef>
            </a:pPr>
            <a:r>
              <a:rPr lang="vi-VN" sz="3600" dirty="0" smtClean="0">
                <a:solidFill>
                  <a:prstClr val="black"/>
                </a:solidFill>
                <a:latin typeface="Times New Roman" pitchFamily="18" charset="0"/>
                <a:cs typeface="Times New Roman" pitchFamily="18" charset="0"/>
              </a:rPr>
              <a:t>Nam </a:t>
            </a:r>
            <a:r>
              <a:rPr lang="vi-VN" sz="3600" dirty="0">
                <a:solidFill>
                  <a:prstClr val="black"/>
                </a:solidFill>
                <a:latin typeface="Times New Roman" pitchFamily="18" charset="0"/>
                <a:cs typeface="Times New Roman" pitchFamily="18" charset="0"/>
              </a:rPr>
              <a:t>châm chuyển động lại gần ống dây</a:t>
            </a:r>
            <a:endParaRPr lang="en-US" sz="3600" dirty="0">
              <a:solidFill>
                <a:prstClr val="black"/>
              </a:solidFill>
              <a:latin typeface="Times New Roman" pitchFamily="18" charset="0"/>
              <a:cs typeface="Times New Roman" pitchFamily="18" charset="0"/>
            </a:endParaRPr>
          </a:p>
        </p:txBody>
      </p:sp>
      <p:sp>
        <p:nvSpPr>
          <p:cNvPr id="211" name="Down Arrow 210"/>
          <p:cNvSpPr/>
          <p:nvPr/>
        </p:nvSpPr>
        <p:spPr>
          <a:xfrm>
            <a:off x="4240096" y="3773304"/>
            <a:ext cx="216024" cy="576064"/>
          </a:xfrm>
          <a:prstGeom prst="downArrow">
            <a:avLst/>
          </a:prstGeom>
          <a:gradFill>
            <a:gsLst>
              <a:gs pos="0">
                <a:srgbClr val="000000"/>
              </a:gs>
              <a:gs pos="39999">
                <a:srgbClr val="0A128C"/>
              </a:gs>
              <a:gs pos="70000">
                <a:srgbClr val="181CC7"/>
              </a:gs>
              <a:gs pos="88000">
                <a:srgbClr val="7005D4"/>
              </a:gs>
              <a:gs pos="100000">
                <a:srgbClr val="8C3D91"/>
              </a:gs>
            </a:gsLst>
            <a:lin ang="5400000" scaled="0"/>
          </a:gradFill>
          <a:ln>
            <a:gradFill>
              <a:gsLst>
                <a:gs pos="0">
                  <a:srgbClr val="000000"/>
                </a:gs>
                <a:gs pos="39999">
                  <a:srgbClr val="0A128C"/>
                </a:gs>
                <a:gs pos="70000">
                  <a:srgbClr val="181CC7"/>
                </a:gs>
                <a:gs pos="88000">
                  <a:srgbClr val="7005D4"/>
                </a:gs>
                <a:gs pos="100000">
                  <a:srgbClr val="8C3D9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212" name="Up Arrow 211"/>
          <p:cNvSpPr/>
          <p:nvPr/>
        </p:nvSpPr>
        <p:spPr>
          <a:xfrm>
            <a:off x="5393892" y="3587084"/>
            <a:ext cx="216024" cy="576064"/>
          </a:xfrm>
          <a:prstGeom prst="upArrow">
            <a:avLst/>
          </a:prstGeom>
          <a:gradFill>
            <a:gsLst>
              <a:gs pos="0">
                <a:srgbClr val="000000"/>
              </a:gs>
              <a:gs pos="39999">
                <a:srgbClr val="0A128C"/>
              </a:gs>
              <a:gs pos="70000">
                <a:srgbClr val="181CC7"/>
              </a:gs>
              <a:gs pos="88000">
                <a:srgbClr val="7005D4"/>
              </a:gs>
              <a:gs pos="100000">
                <a:srgbClr val="8C3D91"/>
              </a:gs>
            </a:gsLst>
            <a:lin ang="5400000" scaled="0"/>
          </a:gradFill>
          <a:ln>
            <a:gradFill>
              <a:gsLst>
                <a:gs pos="0">
                  <a:srgbClr val="000000"/>
                </a:gs>
                <a:gs pos="39999">
                  <a:srgbClr val="0A128C"/>
                </a:gs>
                <a:gs pos="70000">
                  <a:srgbClr val="181CC7"/>
                </a:gs>
                <a:gs pos="88000">
                  <a:srgbClr val="7005D4"/>
                </a:gs>
                <a:gs pos="100000">
                  <a:srgbClr val="8C3D9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213" name="TextBox 212"/>
          <p:cNvSpPr txBox="1"/>
          <p:nvPr/>
        </p:nvSpPr>
        <p:spPr>
          <a:xfrm>
            <a:off x="3923928" y="3861048"/>
            <a:ext cx="360040" cy="461665"/>
          </a:xfrm>
          <a:prstGeom prst="rect">
            <a:avLst/>
          </a:prstGeom>
          <a:noFill/>
        </p:spPr>
        <p:txBody>
          <a:bodyPr wrap="square" rtlCol="0">
            <a:spAutoFit/>
          </a:bodyPr>
          <a:lstStyle/>
          <a:p>
            <a:r>
              <a:rPr lang="vi-VN" sz="2400" dirty="0" smtClean="0">
                <a:solidFill>
                  <a:srgbClr val="FF0000"/>
                </a:solidFill>
              </a:rPr>
              <a:t>I</a:t>
            </a:r>
            <a:endParaRPr lang="vi-VN" sz="2400" dirty="0">
              <a:solidFill>
                <a:srgbClr val="FF0000"/>
              </a:solidFill>
            </a:endParaRPr>
          </a:p>
        </p:txBody>
      </p:sp>
      <p:sp>
        <p:nvSpPr>
          <p:cNvPr id="214" name="TextBox 213"/>
          <p:cNvSpPr txBox="1"/>
          <p:nvPr/>
        </p:nvSpPr>
        <p:spPr>
          <a:xfrm>
            <a:off x="5148064" y="3645024"/>
            <a:ext cx="288032" cy="461665"/>
          </a:xfrm>
          <a:prstGeom prst="rect">
            <a:avLst/>
          </a:prstGeom>
          <a:noFill/>
        </p:spPr>
        <p:txBody>
          <a:bodyPr wrap="square" rtlCol="0">
            <a:spAutoFit/>
          </a:bodyPr>
          <a:lstStyle/>
          <a:p>
            <a:r>
              <a:rPr lang="vi-VN" sz="2400" dirty="0" smtClean="0">
                <a:solidFill>
                  <a:srgbClr val="FF0000"/>
                </a:solidFill>
              </a:rPr>
              <a:t>I</a:t>
            </a:r>
            <a:endParaRPr lang="vi-VN" sz="2400" dirty="0">
              <a:solidFill>
                <a:srgbClr val="FF0000"/>
              </a:solidFill>
            </a:endParaRPr>
          </a:p>
        </p:txBody>
      </p:sp>
      <p:sp>
        <p:nvSpPr>
          <p:cNvPr id="205" name="TextBox 204"/>
          <p:cNvSpPr txBox="1"/>
          <p:nvPr/>
        </p:nvSpPr>
        <p:spPr>
          <a:xfrm>
            <a:off x="3670010" y="106647"/>
            <a:ext cx="3311525" cy="584775"/>
          </a:xfrm>
          <a:prstGeom prst="rect">
            <a:avLst/>
          </a:prstGeom>
          <a:noFill/>
        </p:spPr>
        <p:txBody>
          <a:bodyPr wrap="square" rtlCol="0">
            <a:spAutoFit/>
          </a:bodyPr>
          <a:lstStyle/>
          <a:p>
            <a:r>
              <a:rPr lang="en-US" sz="3200" dirty="0" smtClean="0">
                <a:solidFill>
                  <a:prstClr val="black"/>
                </a:solidFill>
                <a:latin typeface="Times New Roman" pitchFamily="18" charset="0"/>
                <a:cs typeface="Times New Roman" pitchFamily="18" charset="0"/>
              </a:rPr>
              <a:t>a) </a:t>
            </a:r>
            <a:r>
              <a:rPr lang="en-US" sz="3200" dirty="0" err="1" smtClean="0">
                <a:solidFill>
                  <a:prstClr val="black"/>
                </a:solidFill>
                <a:latin typeface="Times New Roman" pitchFamily="18" charset="0"/>
                <a:cs typeface="Times New Roman" pitchFamily="18" charset="0"/>
              </a:rPr>
              <a:t>Thí</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nghiệm</a:t>
            </a:r>
            <a:r>
              <a:rPr lang="en-US" sz="3200" dirty="0" smtClean="0">
                <a:solidFill>
                  <a:prstClr val="black"/>
                </a:solidFill>
                <a:latin typeface="Times New Roman" pitchFamily="18" charset="0"/>
                <a:cs typeface="Times New Roman" pitchFamily="18" charset="0"/>
              </a:rPr>
              <a:t> 1</a:t>
            </a:r>
            <a:endParaRPr lang="vi-VN"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92890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 calcmode="lin" valueType="num">
                                      <p:cBhvr>
                                        <p:cTn id="7" dur="500" fill="hold"/>
                                        <p:tgtEl>
                                          <p:spTgt spid="209"/>
                                        </p:tgtEl>
                                        <p:attrNameLst>
                                          <p:attrName>ppt_w</p:attrName>
                                        </p:attrNameLst>
                                      </p:cBhvr>
                                      <p:tavLst>
                                        <p:tav tm="0">
                                          <p:val>
                                            <p:fltVal val="0"/>
                                          </p:val>
                                        </p:tav>
                                        <p:tav tm="100000">
                                          <p:val>
                                            <p:strVal val="#ppt_w"/>
                                          </p:val>
                                        </p:tav>
                                      </p:tavLst>
                                    </p:anim>
                                    <p:anim calcmode="lin" valueType="num">
                                      <p:cBhvr>
                                        <p:cTn id="8" dur="500" fill="hold"/>
                                        <p:tgtEl>
                                          <p:spTgt spid="20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209"/>
                                        </p:tgtEl>
                                      </p:cBhvr>
                                    </p:animEffect>
                                    <p:set>
                                      <p:cBhvr>
                                        <p:cTn id="13" dur="1" fill="hold">
                                          <p:stCondLst>
                                            <p:cond delay="499"/>
                                          </p:stCondLst>
                                        </p:cTn>
                                        <p:tgtEl>
                                          <p:spTgt spid="20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linds(horizontal)">
                                      <p:cBhvr>
                                        <p:cTn id="39" dur="500"/>
                                        <p:tgtEl>
                                          <p:spTgt spid="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linds(horizontal)">
                                      <p:cBhvr>
                                        <p:cTn id="45" dur="500"/>
                                        <p:tgtEl>
                                          <p:spTgt spid="11"/>
                                        </p:tgtEl>
                                      </p:cBhvr>
                                    </p:animEffect>
                                  </p:childTnLst>
                                </p:cTn>
                              </p:par>
                              <p:par>
                                <p:cTn id="46" presetID="3" presetClass="entr" presetSubtype="1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linds(horizontal)">
                                      <p:cBhvr>
                                        <p:cTn id="48" dur="500"/>
                                        <p:tgtEl>
                                          <p:spTgt spid="12"/>
                                        </p:tgtEl>
                                      </p:cBhvr>
                                    </p:animEffect>
                                  </p:childTnLst>
                                </p:cTn>
                              </p:par>
                              <p:par>
                                <p:cTn id="49" presetID="3" presetClass="entr" presetSubtype="10"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blinds(horizontal)">
                                      <p:cBhvr>
                                        <p:cTn id="51" dur="500"/>
                                        <p:tgtEl>
                                          <p:spTgt spid="63"/>
                                        </p:tgtEl>
                                      </p:cBhvr>
                                    </p:animEffect>
                                  </p:childTnLst>
                                </p:cTn>
                              </p:par>
                              <p:par>
                                <p:cTn id="52" presetID="3" presetClass="entr" presetSubtype="10" fill="hold" nodeType="with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blinds(horizontal)">
                                      <p:cBhvr>
                                        <p:cTn id="54" dur="500"/>
                                        <p:tgtEl>
                                          <p:spTgt spid="70"/>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33"/>
                                        </p:tgtEl>
                                        <p:attrNameLst>
                                          <p:attrName>style.visibility</p:attrName>
                                        </p:attrNameLst>
                                      </p:cBhvr>
                                      <p:to>
                                        <p:strVal val="visible"/>
                                      </p:to>
                                    </p:set>
                                    <p:animEffect transition="in" filter="blinds(horizontal)">
                                      <p:cBhvr>
                                        <p:cTn id="57" dur="500"/>
                                        <p:tgtEl>
                                          <p:spTgt spid="133"/>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blinds(horizontal)">
                                      <p:cBhvr>
                                        <p:cTn id="60" dur="500"/>
                                        <p:tgtEl>
                                          <p:spTgt spid="134"/>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blinds(horizontal)">
                                      <p:cBhvr>
                                        <p:cTn id="63" dur="500"/>
                                        <p:tgtEl>
                                          <p:spTgt spid="135"/>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36"/>
                                        </p:tgtEl>
                                        <p:attrNameLst>
                                          <p:attrName>style.visibility</p:attrName>
                                        </p:attrNameLst>
                                      </p:cBhvr>
                                      <p:to>
                                        <p:strVal val="visible"/>
                                      </p:to>
                                    </p:set>
                                    <p:animEffect transition="in" filter="blinds(horizontal)">
                                      <p:cBhvr>
                                        <p:cTn id="66" dur="500"/>
                                        <p:tgtEl>
                                          <p:spTgt spid="136"/>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137"/>
                                        </p:tgtEl>
                                        <p:attrNameLst>
                                          <p:attrName>style.visibility</p:attrName>
                                        </p:attrNameLst>
                                      </p:cBhvr>
                                      <p:to>
                                        <p:strVal val="visible"/>
                                      </p:to>
                                    </p:set>
                                    <p:animEffect transition="in" filter="blinds(horizontal)">
                                      <p:cBhvr>
                                        <p:cTn id="69" dur="500"/>
                                        <p:tgtEl>
                                          <p:spTgt spid="137"/>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138"/>
                                        </p:tgtEl>
                                        <p:attrNameLst>
                                          <p:attrName>style.visibility</p:attrName>
                                        </p:attrNameLst>
                                      </p:cBhvr>
                                      <p:to>
                                        <p:strVal val="visible"/>
                                      </p:to>
                                    </p:set>
                                    <p:animEffect transition="in" filter="blinds(horizontal)">
                                      <p:cBhvr>
                                        <p:cTn id="72" dur="500"/>
                                        <p:tgtEl>
                                          <p:spTgt spid="138"/>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39"/>
                                        </p:tgtEl>
                                        <p:attrNameLst>
                                          <p:attrName>style.visibility</p:attrName>
                                        </p:attrNameLst>
                                      </p:cBhvr>
                                      <p:to>
                                        <p:strVal val="visible"/>
                                      </p:to>
                                    </p:set>
                                    <p:animEffect transition="in" filter="blinds(horizontal)">
                                      <p:cBhvr>
                                        <p:cTn id="75" dur="500"/>
                                        <p:tgtEl>
                                          <p:spTgt spid="139"/>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140"/>
                                        </p:tgtEl>
                                        <p:attrNameLst>
                                          <p:attrName>style.visibility</p:attrName>
                                        </p:attrNameLst>
                                      </p:cBhvr>
                                      <p:to>
                                        <p:strVal val="visible"/>
                                      </p:to>
                                    </p:set>
                                    <p:animEffect transition="in" filter="blinds(horizontal)">
                                      <p:cBhvr>
                                        <p:cTn id="78" dur="500"/>
                                        <p:tgtEl>
                                          <p:spTgt spid="140"/>
                                        </p:tgtEl>
                                      </p:cBhvr>
                                    </p:animEffect>
                                  </p:childTnLst>
                                </p:cTn>
                              </p:par>
                              <p:par>
                                <p:cTn id="79" presetID="3" presetClass="entr" presetSubtype="10" fill="hold" nodeType="withEffect">
                                  <p:stCondLst>
                                    <p:cond delay="0"/>
                                  </p:stCondLst>
                                  <p:childTnLst>
                                    <p:set>
                                      <p:cBhvr>
                                        <p:cTn id="80" dur="1" fill="hold">
                                          <p:stCondLst>
                                            <p:cond delay="0"/>
                                          </p:stCondLst>
                                        </p:cTn>
                                        <p:tgtEl>
                                          <p:spTgt spid="141"/>
                                        </p:tgtEl>
                                        <p:attrNameLst>
                                          <p:attrName>style.visibility</p:attrName>
                                        </p:attrNameLst>
                                      </p:cBhvr>
                                      <p:to>
                                        <p:strVal val="visible"/>
                                      </p:to>
                                    </p:set>
                                    <p:animEffect transition="in" filter="blinds(horizontal)">
                                      <p:cBhvr>
                                        <p:cTn id="81" dur="500"/>
                                        <p:tgtEl>
                                          <p:spTgt spid="141"/>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179"/>
                                        </p:tgtEl>
                                        <p:attrNameLst>
                                          <p:attrName>style.visibility</p:attrName>
                                        </p:attrNameLst>
                                      </p:cBhvr>
                                      <p:to>
                                        <p:strVal val="visible"/>
                                      </p:to>
                                    </p:set>
                                    <p:animEffect transition="in" filter="blinds(horizontal)">
                                      <p:cBhvr>
                                        <p:cTn id="84" dur="500"/>
                                        <p:tgtEl>
                                          <p:spTgt spid="179"/>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Effect transition="in" filter="blinds(horizontal)">
                                      <p:cBhvr>
                                        <p:cTn id="87" dur="500"/>
                                        <p:tgtEl>
                                          <p:spTgt spid="180"/>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181"/>
                                        </p:tgtEl>
                                        <p:attrNameLst>
                                          <p:attrName>style.visibility</p:attrName>
                                        </p:attrNameLst>
                                      </p:cBhvr>
                                      <p:to>
                                        <p:strVal val="visible"/>
                                      </p:to>
                                    </p:set>
                                    <p:animEffect transition="in" filter="blinds(horizontal)">
                                      <p:cBhvr>
                                        <p:cTn id="90" dur="500"/>
                                        <p:tgtEl>
                                          <p:spTgt spid="181"/>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182"/>
                                        </p:tgtEl>
                                        <p:attrNameLst>
                                          <p:attrName>style.visibility</p:attrName>
                                        </p:attrNameLst>
                                      </p:cBhvr>
                                      <p:to>
                                        <p:strVal val="visible"/>
                                      </p:to>
                                    </p:set>
                                    <p:animEffect transition="in" filter="blinds(horizontal)">
                                      <p:cBhvr>
                                        <p:cTn id="93" dur="500"/>
                                        <p:tgtEl>
                                          <p:spTgt spid="182"/>
                                        </p:tgtEl>
                                      </p:cBhvr>
                                    </p:animEffect>
                                  </p:childTnLst>
                                </p:cTn>
                              </p:par>
                              <p:par>
                                <p:cTn id="94" presetID="3" presetClass="entr" presetSubtype="10" fill="hold" nodeType="withEffect">
                                  <p:stCondLst>
                                    <p:cond delay="0"/>
                                  </p:stCondLst>
                                  <p:childTnLst>
                                    <p:set>
                                      <p:cBhvr>
                                        <p:cTn id="95" dur="1" fill="hold">
                                          <p:stCondLst>
                                            <p:cond delay="0"/>
                                          </p:stCondLst>
                                        </p:cTn>
                                        <p:tgtEl>
                                          <p:spTgt spid="183"/>
                                        </p:tgtEl>
                                        <p:attrNameLst>
                                          <p:attrName>style.visibility</p:attrName>
                                        </p:attrNameLst>
                                      </p:cBhvr>
                                      <p:to>
                                        <p:strVal val="visible"/>
                                      </p:to>
                                    </p:set>
                                    <p:animEffect transition="in" filter="blinds(horizontal)">
                                      <p:cBhvr>
                                        <p:cTn id="96" dur="500"/>
                                        <p:tgtEl>
                                          <p:spTgt spid="183"/>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186"/>
                                        </p:tgtEl>
                                        <p:attrNameLst>
                                          <p:attrName>style.visibility</p:attrName>
                                        </p:attrNameLst>
                                      </p:cBhvr>
                                      <p:to>
                                        <p:strVal val="visible"/>
                                      </p:to>
                                    </p:set>
                                    <p:animEffect transition="in" filter="blinds(horizontal)">
                                      <p:cBhvr>
                                        <p:cTn id="99" dur="500"/>
                                        <p:tgtEl>
                                          <p:spTgt spid="186"/>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187"/>
                                        </p:tgtEl>
                                        <p:attrNameLst>
                                          <p:attrName>style.visibility</p:attrName>
                                        </p:attrNameLst>
                                      </p:cBhvr>
                                      <p:to>
                                        <p:strVal val="visible"/>
                                      </p:to>
                                    </p:set>
                                    <p:animEffect transition="in" filter="blinds(horizontal)">
                                      <p:cBhvr>
                                        <p:cTn id="102" dur="500"/>
                                        <p:tgtEl>
                                          <p:spTgt spid="187"/>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188"/>
                                        </p:tgtEl>
                                        <p:attrNameLst>
                                          <p:attrName>style.visibility</p:attrName>
                                        </p:attrNameLst>
                                      </p:cBhvr>
                                      <p:to>
                                        <p:strVal val="visible"/>
                                      </p:to>
                                    </p:set>
                                    <p:animEffect transition="in" filter="blinds(horizontal)">
                                      <p:cBhvr>
                                        <p:cTn id="105" dur="500"/>
                                        <p:tgtEl>
                                          <p:spTgt spid="188"/>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189"/>
                                        </p:tgtEl>
                                        <p:attrNameLst>
                                          <p:attrName>style.visibility</p:attrName>
                                        </p:attrNameLst>
                                      </p:cBhvr>
                                      <p:to>
                                        <p:strVal val="visible"/>
                                      </p:to>
                                    </p:set>
                                    <p:animEffect transition="in" filter="blinds(horizontal)">
                                      <p:cBhvr>
                                        <p:cTn id="108" dur="500"/>
                                        <p:tgtEl>
                                          <p:spTgt spid="189"/>
                                        </p:tgtEl>
                                      </p:cBhvr>
                                    </p:animEffect>
                                  </p:childTnLst>
                                </p:cTn>
                              </p:par>
                              <p:par>
                                <p:cTn id="109" presetID="3" presetClass="entr" presetSubtype="10" fill="hold" nodeType="withEffect">
                                  <p:stCondLst>
                                    <p:cond delay="0"/>
                                  </p:stCondLst>
                                  <p:childTnLst>
                                    <p:set>
                                      <p:cBhvr>
                                        <p:cTn id="110" dur="1" fill="hold">
                                          <p:stCondLst>
                                            <p:cond delay="0"/>
                                          </p:stCondLst>
                                        </p:cTn>
                                        <p:tgtEl>
                                          <p:spTgt spid="190"/>
                                        </p:tgtEl>
                                        <p:attrNameLst>
                                          <p:attrName>style.visibility</p:attrName>
                                        </p:attrNameLst>
                                      </p:cBhvr>
                                      <p:to>
                                        <p:strVal val="visible"/>
                                      </p:to>
                                    </p:set>
                                    <p:animEffect transition="in" filter="blinds(horizontal)">
                                      <p:cBhvr>
                                        <p:cTn id="111" dur="500"/>
                                        <p:tgtEl>
                                          <p:spTgt spid="190"/>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195"/>
                                        </p:tgtEl>
                                        <p:attrNameLst>
                                          <p:attrName>style.visibility</p:attrName>
                                        </p:attrNameLst>
                                      </p:cBhvr>
                                      <p:to>
                                        <p:strVal val="visible"/>
                                      </p:to>
                                    </p:set>
                                    <p:animEffect transition="in" filter="blinds(horizontal)">
                                      <p:cBhvr>
                                        <p:cTn id="114" dur="500"/>
                                        <p:tgtEl>
                                          <p:spTgt spid="195"/>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196"/>
                                        </p:tgtEl>
                                        <p:attrNameLst>
                                          <p:attrName>style.visibility</p:attrName>
                                        </p:attrNameLst>
                                      </p:cBhvr>
                                      <p:to>
                                        <p:strVal val="visible"/>
                                      </p:to>
                                    </p:set>
                                    <p:animEffect transition="in" filter="blinds(horizontal)">
                                      <p:cBhvr>
                                        <p:cTn id="117" dur="500"/>
                                        <p:tgtEl>
                                          <p:spTgt spid="196"/>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197"/>
                                        </p:tgtEl>
                                        <p:attrNameLst>
                                          <p:attrName>style.visibility</p:attrName>
                                        </p:attrNameLst>
                                      </p:cBhvr>
                                      <p:to>
                                        <p:strVal val="visible"/>
                                      </p:to>
                                    </p:set>
                                    <p:animEffect transition="in" filter="blinds(horizontal)">
                                      <p:cBhvr>
                                        <p:cTn id="120" dur="500"/>
                                        <p:tgtEl>
                                          <p:spTgt spid="197"/>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198"/>
                                        </p:tgtEl>
                                        <p:attrNameLst>
                                          <p:attrName>style.visibility</p:attrName>
                                        </p:attrNameLst>
                                      </p:cBhvr>
                                      <p:to>
                                        <p:strVal val="visible"/>
                                      </p:to>
                                    </p:set>
                                    <p:animEffect transition="in" filter="blinds(horizontal)">
                                      <p:cBhvr>
                                        <p:cTn id="123" dur="500"/>
                                        <p:tgtEl>
                                          <p:spTgt spid="198"/>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199"/>
                                        </p:tgtEl>
                                        <p:attrNameLst>
                                          <p:attrName>style.visibility</p:attrName>
                                        </p:attrNameLst>
                                      </p:cBhvr>
                                      <p:to>
                                        <p:strVal val="visible"/>
                                      </p:to>
                                    </p:set>
                                    <p:animEffect transition="in" filter="blinds(horizontal)">
                                      <p:cBhvr>
                                        <p:cTn id="126" dur="500"/>
                                        <p:tgtEl>
                                          <p:spTgt spid="199"/>
                                        </p:tgtEl>
                                      </p:cBhvr>
                                    </p:animEffect>
                                  </p:childTnLst>
                                </p:cTn>
                              </p:par>
                              <p:par>
                                <p:cTn id="127" presetID="3" presetClass="entr" presetSubtype="10" fill="hold" grpId="0" nodeType="withEffect">
                                  <p:stCondLst>
                                    <p:cond delay="0"/>
                                  </p:stCondLst>
                                  <p:childTnLst>
                                    <p:set>
                                      <p:cBhvr>
                                        <p:cTn id="128" dur="1" fill="hold">
                                          <p:stCondLst>
                                            <p:cond delay="0"/>
                                          </p:stCondLst>
                                        </p:cTn>
                                        <p:tgtEl>
                                          <p:spTgt spid="200"/>
                                        </p:tgtEl>
                                        <p:attrNameLst>
                                          <p:attrName>style.visibility</p:attrName>
                                        </p:attrNameLst>
                                      </p:cBhvr>
                                      <p:to>
                                        <p:strVal val="visible"/>
                                      </p:to>
                                    </p:set>
                                    <p:animEffect transition="in" filter="blinds(horizontal)">
                                      <p:cBhvr>
                                        <p:cTn id="129" dur="500"/>
                                        <p:tgtEl>
                                          <p:spTgt spid="200"/>
                                        </p:tgtEl>
                                      </p:cBhvr>
                                    </p:animEffect>
                                  </p:childTnLst>
                                </p:cTn>
                              </p:par>
                              <p:par>
                                <p:cTn id="130" presetID="3" presetClass="entr" presetSubtype="10" fill="hold" grpId="0" nodeType="withEffect">
                                  <p:stCondLst>
                                    <p:cond delay="0"/>
                                  </p:stCondLst>
                                  <p:childTnLst>
                                    <p:set>
                                      <p:cBhvr>
                                        <p:cTn id="131" dur="1" fill="hold">
                                          <p:stCondLst>
                                            <p:cond delay="0"/>
                                          </p:stCondLst>
                                        </p:cTn>
                                        <p:tgtEl>
                                          <p:spTgt spid="201"/>
                                        </p:tgtEl>
                                        <p:attrNameLst>
                                          <p:attrName>style.visibility</p:attrName>
                                        </p:attrNameLst>
                                      </p:cBhvr>
                                      <p:to>
                                        <p:strVal val="visible"/>
                                      </p:to>
                                    </p:set>
                                    <p:animEffect transition="in" filter="blinds(horizontal)">
                                      <p:cBhvr>
                                        <p:cTn id="132" dur="500"/>
                                        <p:tgtEl>
                                          <p:spTgt spid="201"/>
                                        </p:tgtEl>
                                      </p:cBhvr>
                                    </p:animEffect>
                                  </p:childTnLst>
                                </p:cTn>
                              </p:par>
                              <p:par>
                                <p:cTn id="133" presetID="3" presetClass="entr" presetSubtype="10" fill="hold" grpId="0" nodeType="withEffect">
                                  <p:stCondLst>
                                    <p:cond delay="0"/>
                                  </p:stCondLst>
                                  <p:childTnLst>
                                    <p:set>
                                      <p:cBhvr>
                                        <p:cTn id="134" dur="1" fill="hold">
                                          <p:stCondLst>
                                            <p:cond delay="0"/>
                                          </p:stCondLst>
                                        </p:cTn>
                                        <p:tgtEl>
                                          <p:spTgt spid="202"/>
                                        </p:tgtEl>
                                        <p:attrNameLst>
                                          <p:attrName>style.visibility</p:attrName>
                                        </p:attrNameLst>
                                      </p:cBhvr>
                                      <p:to>
                                        <p:strVal val="visible"/>
                                      </p:to>
                                    </p:set>
                                    <p:animEffect transition="in" filter="blinds(horizontal)">
                                      <p:cBhvr>
                                        <p:cTn id="135" dur="500"/>
                                        <p:tgtEl>
                                          <p:spTgt spid="202"/>
                                        </p:tgtEl>
                                      </p:cBhvr>
                                    </p:animEffect>
                                  </p:childTnLst>
                                </p:cTn>
                              </p:par>
                              <p:par>
                                <p:cTn id="136" presetID="3" presetClass="entr" presetSubtype="10" fill="hold" grpId="0" nodeType="withEffect">
                                  <p:stCondLst>
                                    <p:cond delay="0"/>
                                  </p:stCondLst>
                                  <p:childTnLst>
                                    <p:set>
                                      <p:cBhvr>
                                        <p:cTn id="137" dur="1" fill="hold">
                                          <p:stCondLst>
                                            <p:cond delay="0"/>
                                          </p:stCondLst>
                                        </p:cTn>
                                        <p:tgtEl>
                                          <p:spTgt spid="203"/>
                                        </p:tgtEl>
                                        <p:attrNameLst>
                                          <p:attrName>style.visibility</p:attrName>
                                        </p:attrNameLst>
                                      </p:cBhvr>
                                      <p:to>
                                        <p:strVal val="visible"/>
                                      </p:to>
                                    </p:set>
                                    <p:animEffect transition="in" filter="blinds(horizontal)">
                                      <p:cBhvr>
                                        <p:cTn id="138" dur="500"/>
                                        <p:tgtEl>
                                          <p:spTgt spid="203"/>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204"/>
                                        </p:tgtEl>
                                        <p:attrNameLst>
                                          <p:attrName>style.visibility</p:attrName>
                                        </p:attrNameLst>
                                      </p:cBhvr>
                                      <p:to>
                                        <p:strVal val="visible"/>
                                      </p:to>
                                    </p:set>
                                    <p:animEffect transition="in" filter="blinds(horizontal)">
                                      <p:cBhvr>
                                        <p:cTn id="141" dur="500"/>
                                        <p:tgtEl>
                                          <p:spTgt spid="204"/>
                                        </p:tgtEl>
                                      </p:cBhvr>
                                    </p:animEffect>
                                  </p:childTnLst>
                                </p:cTn>
                              </p:par>
                              <p:par>
                                <p:cTn id="142" presetID="3" presetClass="entr" presetSubtype="10" fill="hold" grpId="0" nodeType="withEffect">
                                  <p:stCondLst>
                                    <p:cond delay="0"/>
                                  </p:stCondLst>
                                  <p:childTnLst>
                                    <p:set>
                                      <p:cBhvr>
                                        <p:cTn id="143" dur="1" fill="hold">
                                          <p:stCondLst>
                                            <p:cond delay="0"/>
                                          </p:stCondLst>
                                        </p:cTn>
                                        <p:tgtEl>
                                          <p:spTgt spid="208"/>
                                        </p:tgtEl>
                                        <p:attrNameLst>
                                          <p:attrName>style.visibility</p:attrName>
                                        </p:attrNameLst>
                                      </p:cBhvr>
                                      <p:to>
                                        <p:strVal val="visible"/>
                                      </p:to>
                                    </p:set>
                                    <p:animEffect transition="in" filter="blinds(horizontal)">
                                      <p:cBhvr>
                                        <p:cTn id="144" dur="500"/>
                                        <p:tgtEl>
                                          <p:spTgt spid="208"/>
                                        </p:tgtEl>
                                      </p:cBhvr>
                                    </p:animEffect>
                                  </p:childTnLst>
                                </p:cTn>
                              </p:par>
                            </p:childTnLst>
                          </p:cTn>
                        </p:par>
                      </p:childTnLst>
                    </p:cTn>
                  </p:par>
                  <p:par>
                    <p:cTn id="145" fill="hold">
                      <p:stCondLst>
                        <p:cond delay="indefinite"/>
                      </p:stCondLst>
                      <p:childTnLst>
                        <p:par>
                          <p:cTn id="146" fill="hold">
                            <p:stCondLst>
                              <p:cond delay="0"/>
                            </p:stCondLst>
                            <p:childTnLst>
                              <p:par>
                                <p:cTn id="147" presetID="63" presetClass="path" presetSubtype="0" accel="50000" decel="50000" fill="hold" nodeType="clickEffect">
                                  <p:stCondLst>
                                    <p:cond delay="0"/>
                                  </p:stCondLst>
                                  <p:childTnLst>
                                    <p:animMotion origin="layout" path="M 0 0  L 0.25 0  E" pathEditMode="relative" ptsTypes="">
                                      <p:cBhvr>
                                        <p:cTn id="148" dur="3000" fill="hold"/>
                                        <p:tgtEl>
                                          <p:spTgt spid="12"/>
                                        </p:tgtEl>
                                        <p:attrNameLst>
                                          <p:attrName>ppt_x</p:attrName>
                                          <p:attrName>ppt_y</p:attrName>
                                        </p:attrNameLst>
                                      </p:cBhvr>
                                    </p:animMotion>
                                  </p:childTnLst>
                                </p:cTn>
                              </p:par>
                              <p:par>
                                <p:cTn id="149" presetID="1" presetClass="entr" presetSubtype="0" fill="hold" nodeType="withEffect">
                                  <p:stCondLst>
                                    <p:cond delay="800"/>
                                  </p:stCondLst>
                                  <p:childTnLst>
                                    <p:set>
                                      <p:cBhvr>
                                        <p:cTn id="150" dur="1" fill="hold">
                                          <p:stCondLst>
                                            <p:cond delay="0"/>
                                          </p:stCondLst>
                                        </p:cTn>
                                        <p:tgtEl>
                                          <p:spTgt spid="211"/>
                                        </p:tgtEl>
                                        <p:attrNameLst>
                                          <p:attrName>style.visibility</p:attrName>
                                        </p:attrNameLst>
                                      </p:cBhvr>
                                      <p:to>
                                        <p:strVal val="visible"/>
                                      </p:to>
                                    </p:set>
                                  </p:childTnLst>
                                </p:cTn>
                              </p:par>
                              <p:par>
                                <p:cTn id="151" presetID="1" presetClass="entr" presetSubtype="0" fill="hold" nodeType="withEffect">
                                  <p:stCondLst>
                                    <p:cond delay="800"/>
                                  </p:stCondLst>
                                  <p:childTnLst>
                                    <p:set>
                                      <p:cBhvr>
                                        <p:cTn id="152" dur="1" fill="hold">
                                          <p:stCondLst>
                                            <p:cond delay="0"/>
                                          </p:stCondLst>
                                        </p:cTn>
                                        <p:tgtEl>
                                          <p:spTgt spid="212"/>
                                        </p:tgtEl>
                                        <p:attrNameLst>
                                          <p:attrName>style.visibility</p:attrName>
                                        </p:attrNameLst>
                                      </p:cBhvr>
                                      <p:to>
                                        <p:strVal val="visible"/>
                                      </p:to>
                                    </p:set>
                                  </p:childTnLst>
                                </p:cTn>
                              </p:par>
                              <p:par>
                                <p:cTn id="153" presetID="1" presetClass="entr" presetSubtype="0" fill="hold" nodeType="withEffect">
                                  <p:stCondLst>
                                    <p:cond delay="800"/>
                                  </p:stCondLst>
                                  <p:childTnLst>
                                    <p:set>
                                      <p:cBhvr>
                                        <p:cTn id="154" dur="1" fill="hold">
                                          <p:stCondLst>
                                            <p:cond delay="0"/>
                                          </p:stCondLst>
                                        </p:cTn>
                                        <p:tgtEl>
                                          <p:spTgt spid="213"/>
                                        </p:tgtEl>
                                        <p:attrNameLst>
                                          <p:attrName>style.visibility</p:attrName>
                                        </p:attrNameLst>
                                      </p:cBhvr>
                                      <p:to>
                                        <p:strVal val="visible"/>
                                      </p:to>
                                    </p:set>
                                  </p:childTnLst>
                                </p:cTn>
                              </p:par>
                              <p:par>
                                <p:cTn id="155" presetID="1" presetClass="entr" presetSubtype="0" fill="hold" nodeType="withEffect">
                                  <p:stCondLst>
                                    <p:cond delay="800"/>
                                  </p:stCondLst>
                                  <p:childTnLst>
                                    <p:set>
                                      <p:cBhvr>
                                        <p:cTn id="156" dur="1" fill="hold">
                                          <p:stCondLst>
                                            <p:cond delay="0"/>
                                          </p:stCondLst>
                                        </p:cTn>
                                        <p:tgtEl>
                                          <p:spTgt spid="214"/>
                                        </p:tgtEl>
                                        <p:attrNameLst>
                                          <p:attrName>style.visibility</p:attrName>
                                        </p:attrNameLst>
                                      </p:cBhvr>
                                      <p:to>
                                        <p:strVal val="visible"/>
                                      </p:to>
                                    </p:set>
                                  </p:childTnLst>
                                </p:cTn>
                              </p:par>
                              <p:par>
                                <p:cTn id="157" presetID="27" presetClass="emph" presetSubtype="0" repeatCount="2000" fill="hold" nodeType="withEffect">
                                  <p:stCondLst>
                                    <p:cond delay="800"/>
                                  </p:stCondLst>
                                  <p:childTnLst>
                                    <p:animClr clrSpc="rgb" dir="cw">
                                      <p:cBhvr override="childStyle">
                                        <p:cTn id="158" dur="250" autoRev="1" fill="hold"/>
                                        <p:tgtEl>
                                          <p:spTgt spid="213"/>
                                        </p:tgtEl>
                                        <p:attrNameLst>
                                          <p:attrName>style.color</p:attrName>
                                        </p:attrNameLst>
                                      </p:cBhvr>
                                      <p:to>
                                        <a:schemeClr val="bg1"/>
                                      </p:to>
                                    </p:animClr>
                                    <p:animClr clrSpc="rgb" dir="cw">
                                      <p:cBhvr>
                                        <p:cTn id="159" dur="250" autoRev="1" fill="hold"/>
                                        <p:tgtEl>
                                          <p:spTgt spid="213"/>
                                        </p:tgtEl>
                                        <p:attrNameLst>
                                          <p:attrName>fillcolor</p:attrName>
                                        </p:attrNameLst>
                                      </p:cBhvr>
                                      <p:to>
                                        <a:schemeClr val="bg1"/>
                                      </p:to>
                                    </p:animClr>
                                    <p:set>
                                      <p:cBhvr>
                                        <p:cTn id="160" dur="250" autoRev="1" fill="hold"/>
                                        <p:tgtEl>
                                          <p:spTgt spid="213"/>
                                        </p:tgtEl>
                                        <p:attrNameLst>
                                          <p:attrName>fill.type</p:attrName>
                                        </p:attrNameLst>
                                      </p:cBhvr>
                                      <p:to>
                                        <p:strVal val="solid"/>
                                      </p:to>
                                    </p:set>
                                    <p:set>
                                      <p:cBhvr>
                                        <p:cTn id="161" dur="250" autoRev="1" fill="hold"/>
                                        <p:tgtEl>
                                          <p:spTgt spid="213"/>
                                        </p:tgtEl>
                                        <p:attrNameLst>
                                          <p:attrName>fill.on</p:attrName>
                                        </p:attrNameLst>
                                      </p:cBhvr>
                                      <p:to>
                                        <p:strVal val="true"/>
                                      </p:to>
                                    </p:set>
                                  </p:childTnLst>
                                </p:cTn>
                              </p:par>
                              <p:par>
                                <p:cTn id="162" presetID="27" presetClass="emph" presetSubtype="0" repeatCount="2000" fill="hold" nodeType="withEffect">
                                  <p:stCondLst>
                                    <p:cond delay="800"/>
                                  </p:stCondLst>
                                  <p:childTnLst>
                                    <p:animClr clrSpc="rgb" dir="cw">
                                      <p:cBhvr override="childStyle">
                                        <p:cTn id="163" dur="250" autoRev="1" fill="hold"/>
                                        <p:tgtEl>
                                          <p:spTgt spid="211"/>
                                        </p:tgtEl>
                                        <p:attrNameLst>
                                          <p:attrName>style.color</p:attrName>
                                        </p:attrNameLst>
                                      </p:cBhvr>
                                      <p:to>
                                        <a:schemeClr val="bg1"/>
                                      </p:to>
                                    </p:animClr>
                                    <p:animClr clrSpc="rgb" dir="cw">
                                      <p:cBhvr>
                                        <p:cTn id="164" dur="250" autoRev="1" fill="hold"/>
                                        <p:tgtEl>
                                          <p:spTgt spid="211"/>
                                        </p:tgtEl>
                                        <p:attrNameLst>
                                          <p:attrName>fillcolor</p:attrName>
                                        </p:attrNameLst>
                                      </p:cBhvr>
                                      <p:to>
                                        <a:schemeClr val="bg1"/>
                                      </p:to>
                                    </p:animClr>
                                    <p:set>
                                      <p:cBhvr>
                                        <p:cTn id="165" dur="250" autoRev="1" fill="hold"/>
                                        <p:tgtEl>
                                          <p:spTgt spid="211"/>
                                        </p:tgtEl>
                                        <p:attrNameLst>
                                          <p:attrName>fill.type</p:attrName>
                                        </p:attrNameLst>
                                      </p:cBhvr>
                                      <p:to>
                                        <p:strVal val="solid"/>
                                      </p:to>
                                    </p:set>
                                    <p:set>
                                      <p:cBhvr>
                                        <p:cTn id="166" dur="250" autoRev="1" fill="hold"/>
                                        <p:tgtEl>
                                          <p:spTgt spid="211"/>
                                        </p:tgtEl>
                                        <p:attrNameLst>
                                          <p:attrName>fill.on</p:attrName>
                                        </p:attrNameLst>
                                      </p:cBhvr>
                                      <p:to>
                                        <p:strVal val="true"/>
                                      </p:to>
                                    </p:set>
                                  </p:childTnLst>
                                </p:cTn>
                              </p:par>
                              <p:par>
                                <p:cTn id="167" presetID="27" presetClass="emph" presetSubtype="0" repeatCount="2000" fill="hold" nodeType="withEffect">
                                  <p:stCondLst>
                                    <p:cond delay="800"/>
                                  </p:stCondLst>
                                  <p:childTnLst>
                                    <p:animClr clrSpc="rgb" dir="cw">
                                      <p:cBhvr override="childStyle">
                                        <p:cTn id="168" dur="250" autoRev="1" fill="hold"/>
                                        <p:tgtEl>
                                          <p:spTgt spid="212"/>
                                        </p:tgtEl>
                                        <p:attrNameLst>
                                          <p:attrName>style.color</p:attrName>
                                        </p:attrNameLst>
                                      </p:cBhvr>
                                      <p:to>
                                        <a:schemeClr val="bg1"/>
                                      </p:to>
                                    </p:animClr>
                                    <p:animClr clrSpc="rgb" dir="cw">
                                      <p:cBhvr>
                                        <p:cTn id="169" dur="250" autoRev="1" fill="hold"/>
                                        <p:tgtEl>
                                          <p:spTgt spid="212"/>
                                        </p:tgtEl>
                                        <p:attrNameLst>
                                          <p:attrName>fillcolor</p:attrName>
                                        </p:attrNameLst>
                                      </p:cBhvr>
                                      <p:to>
                                        <a:schemeClr val="bg1"/>
                                      </p:to>
                                    </p:animClr>
                                    <p:set>
                                      <p:cBhvr>
                                        <p:cTn id="170" dur="250" autoRev="1" fill="hold"/>
                                        <p:tgtEl>
                                          <p:spTgt spid="212"/>
                                        </p:tgtEl>
                                        <p:attrNameLst>
                                          <p:attrName>fill.type</p:attrName>
                                        </p:attrNameLst>
                                      </p:cBhvr>
                                      <p:to>
                                        <p:strVal val="solid"/>
                                      </p:to>
                                    </p:set>
                                    <p:set>
                                      <p:cBhvr>
                                        <p:cTn id="171" dur="250" autoRev="1" fill="hold"/>
                                        <p:tgtEl>
                                          <p:spTgt spid="212"/>
                                        </p:tgtEl>
                                        <p:attrNameLst>
                                          <p:attrName>fill.on</p:attrName>
                                        </p:attrNameLst>
                                      </p:cBhvr>
                                      <p:to>
                                        <p:strVal val="true"/>
                                      </p:to>
                                    </p:set>
                                  </p:childTnLst>
                                </p:cTn>
                              </p:par>
                              <p:par>
                                <p:cTn id="172" presetID="27" presetClass="emph" presetSubtype="0" repeatCount="2000" fill="hold" nodeType="withEffect">
                                  <p:stCondLst>
                                    <p:cond delay="800"/>
                                  </p:stCondLst>
                                  <p:childTnLst>
                                    <p:animClr clrSpc="rgb" dir="cw">
                                      <p:cBhvr override="childStyle">
                                        <p:cTn id="173" dur="250" autoRev="1" fill="hold"/>
                                        <p:tgtEl>
                                          <p:spTgt spid="214"/>
                                        </p:tgtEl>
                                        <p:attrNameLst>
                                          <p:attrName>style.color</p:attrName>
                                        </p:attrNameLst>
                                      </p:cBhvr>
                                      <p:to>
                                        <a:schemeClr val="bg1"/>
                                      </p:to>
                                    </p:animClr>
                                    <p:animClr clrSpc="rgb" dir="cw">
                                      <p:cBhvr>
                                        <p:cTn id="174" dur="250" autoRev="1" fill="hold"/>
                                        <p:tgtEl>
                                          <p:spTgt spid="214"/>
                                        </p:tgtEl>
                                        <p:attrNameLst>
                                          <p:attrName>fillcolor</p:attrName>
                                        </p:attrNameLst>
                                      </p:cBhvr>
                                      <p:to>
                                        <a:schemeClr val="bg1"/>
                                      </p:to>
                                    </p:animClr>
                                    <p:set>
                                      <p:cBhvr>
                                        <p:cTn id="175" dur="250" autoRev="1" fill="hold"/>
                                        <p:tgtEl>
                                          <p:spTgt spid="214"/>
                                        </p:tgtEl>
                                        <p:attrNameLst>
                                          <p:attrName>fill.type</p:attrName>
                                        </p:attrNameLst>
                                      </p:cBhvr>
                                      <p:to>
                                        <p:strVal val="solid"/>
                                      </p:to>
                                    </p:set>
                                    <p:set>
                                      <p:cBhvr>
                                        <p:cTn id="176" dur="250" autoRev="1" fill="hold"/>
                                        <p:tgtEl>
                                          <p:spTgt spid="214"/>
                                        </p:tgtEl>
                                        <p:attrNameLst>
                                          <p:attrName>fill.on</p:attrName>
                                        </p:attrNameLst>
                                      </p:cBhvr>
                                      <p:to>
                                        <p:strVal val="true"/>
                                      </p:to>
                                    </p:set>
                                  </p:childTnLst>
                                </p:cTn>
                              </p:par>
                              <p:par>
                                <p:cTn id="177" presetID="10" presetClass="exit" presetSubtype="0" fill="hold" nodeType="withEffect">
                                  <p:stCondLst>
                                    <p:cond delay="800"/>
                                  </p:stCondLst>
                                  <p:childTnLst>
                                    <p:animEffect transition="out" filter="fade">
                                      <p:cBhvr>
                                        <p:cTn id="178" dur="2000"/>
                                        <p:tgtEl>
                                          <p:spTgt spid="213"/>
                                        </p:tgtEl>
                                      </p:cBhvr>
                                    </p:animEffect>
                                    <p:set>
                                      <p:cBhvr>
                                        <p:cTn id="179" dur="1" fill="hold">
                                          <p:stCondLst>
                                            <p:cond delay="1999"/>
                                          </p:stCondLst>
                                        </p:cTn>
                                        <p:tgtEl>
                                          <p:spTgt spid="213"/>
                                        </p:tgtEl>
                                        <p:attrNameLst>
                                          <p:attrName>style.visibility</p:attrName>
                                        </p:attrNameLst>
                                      </p:cBhvr>
                                      <p:to>
                                        <p:strVal val="hidden"/>
                                      </p:to>
                                    </p:set>
                                  </p:childTnLst>
                                </p:cTn>
                              </p:par>
                              <p:par>
                                <p:cTn id="180" presetID="10" presetClass="exit" presetSubtype="0" fill="hold" nodeType="withEffect">
                                  <p:stCondLst>
                                    <p:cond delay="800"/>
                                  </p:stCondLst>
                                  <p:childTnLst>
                                    <p:animEffect transition="out" filter="fade">
                                      <p:cBhvr>
                                        <p:cTn id="181" dur="2000"/>
                                        <p:tgtEl>
                                          <p:spTgt spid="211"/>
                                        </p:tgtEl>
                                      </p:cBhvr>
                                    </p:animEffect>
                                    <p:set>
                                      <p:cBhvr>
                                        <p:cTn id="182" dur="1" fill="hold">
                                          <p:stCondLst>
                                            <p:cond delay="1999"/>
                                          </p:stCondLst>
                                        </p:cTn>
                                        <p:tgtEl>
                                          <p:spTgt spid="211"/>
                                        </p:tgtEl>
                                        <p:attrNameLst>
                                          <p:attrName>style.visibility</p:attrName>
                                        </p:attrNameLst>
                                      </p:cBhvr>
                                      <p:to>
                                        <p:strVal val="hidden"/>
                                      </p:to>
                                    </p:set>
                                  </p:childTnLst>
                                </p:cTn>
                              </p:par>
                              <p:par>
                                <p:cTn id="183" presetID="10" presetClass="exit" presetSubtype="0" fill="hold" nodeType="withEffect">
                                  <p:stCondLst>
                                    <p:cond delay="800"/>
                                  </p:stCondLst>
                                  <p:childTnLst>
                                    <p:animEffect transition="out" filter="fade">
                                      <p:cBhvr>
                                        <p:cTn id="184" dur="2000"/>
                                        <p:tgtEl>
                                          <p:spTgt spid="212"/>
                                        </p:tgtEl>
                                      </p:cBhvr>
                                    </p:animEffect>
                                    <p:set>
                                      <p:cBhvr>
                                        <p:cTn id="185" dur="1" fill="hold">
                                          <p:stCondLst>
                                            <p:cond delay="1999"/>
                                          </p:stCondLst>
                                        </p:cTn>
                                        <p:tgtEl>
                                          <p:spTgt spid="212"/>
                                        </p:tgtEl>
                                        <p:attrNameLst>
                                          <p:attrName>style.visibility</p:attrName>
                                        </p:attrNameLst>
                                      </p:cBhvr>
                                      <p:to>
                                        <p:strVal val="hidden"/>
                                      </p:to>
                                    </p:set>
                                  </p:childTnLst>
                                </p:cTn>
                              </p:par>
                              <p:par>
                                <p:cTn id="186" presetID="10" presetClass="exit" presetSubtype="0" fill="hold" nodeType="withEffect">
                                  <p:stCondLst>
                                    <p:cond delay="800"/>
                                  </p:stCondLst>
                                  <p:childTnLst>
                                    <p:animEffect transition="out" filter="fade">
                                      <p:cBhvr>
                                        <p:cTn id="187" dur="2000"/>
                                        <p:tgtEl>
                                          <p:spTgt spid="214"/>
                                        </p:tgtEl>
                                      </p:cBhvr>
                                    </p:animEffect>
                                    <p:set>
                                      <p:cBhvr>
                                        <p:cTn id="188" dur="1" fill="hold">
                                          <p:stCondLst>
                                            <p:cond delay="1999"/>
                                          </p:stCondLst>
                                        </p:cTn>
                                        <p:tgtEl>
                                          <p:spTgt spid="214"/>
                                        </p:tgtEl>
                                        <p:attrNameLst>
                                          <p:attrName>style.visibility</p:attrName>
                                        </p:attrNameLst>
                                      </p:cBhvr>
                                      <p:to>
                                        <p:strVal val="hidden"/>
                                      </p:to>
                                    </p:set>
                                  </p:childTnLst>
                                </p:cTn>
                              </p:par>
                              <p:par>
                                <p:cTn id="189" presetID="6" presetClass="entr" presetSubtype="32" fill="hold" nodeType="withEffect">
                                  <p:stCondLst>
                                    <p:cond delay="0"/>
                                  </p:stCondLst>
                                  <p:childTnLst>
                                    <p:set>
                                      <p:cBhvr>
                                        <p:cTn id="190" dur="1" fill="hold">
                                          <p:stCondLst>
                                            <p:cond delay="0"/>
                                          </p:stCondLst>
                                        </p:cTn>
                                        <p:tgtEl>
                                          <p:spTgt spid="70"/>
                                        </p:tgtEl>
                                        <p:attrNameLst>
                                          <p:attrName>style.visibility</p:attrName>
                                        </p:attrNameLst>
                                      </p:cBhvr>
                                      <p:to>
                                        <p:strVal val="visible"/>
                                      </p:to>
                                    </p:set>
                                    <p:animEffect transition="in" filter="circle(out)">
                                      <p:cBhvr>
                                        <p:cTn id="191" dur="3000"/>
                                        <p:tgtEl>
                                          <p:spTgt spid="70"/>
                                        </p:tgtEl>
                                      </p:cBhvr>
                                    </p:animEffect>
                                  </p:childTnLst>
                                </p:cTn>
                              </p:par>
                              <p:par>
                                <p:cTn id="192" presetID="8" presetClass="emph" presetSubtype="0" fill="hold" nodeType="withEffect">
                                  <p:stCondLst>
                                    <p:cond delay="0"/>
                                  </p:stCondLst>
                                  <p:childTnLst>
                                    <p:animRot by="1500000">
                                      <p:cBhvr>
                                        <p:cTn id="193" dur="3000" fill="hold"/>
                                        <p:tgtEl>
                                          <p:spTgt spid="183"/>
                                        </p:tgtEl>
                                        <p:attrNameLst>
                                          <p:attrName>r</p:attrName>
                                        </p:attrNameLst>
                                      </p:cBhvr>
                                    </p:animRot>
                                  </p:childTnLst>
                                </p:cTn>
                              </p:par>
                            </p:childTnLst>
                          </p:cTn>
                        </p:par>
                        <p:par>
                          <p:cTn id="194" fill="hold">
                            <p:stCondLst>
                              <p:cond delay="3000"/>
                            </p:stCondLst>
                            <p:childTnLst>
                              <p:par>
                                <p:cTn id="195" presetID="8" presetClass="emph" presetSubtype="0" fill="hold" nodeType="afterEffect">
                                  <p:stCondLst>
                                    <p:cond delay="0"/>
                                  </p:stCondLst>
                                  <p:childTnLst>
                                    <p:animRot by="-1500000">
                                      <p:cBhvr>
                                        <p:cTn id="196" dur="500" fill="hold"/>
                                        <p:tgtEl>
                                          <p:spTgt spid="18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33" grpId="0" animBg="1"/>
      <p:bldP spid="134" grpId="0" animBg="1"/>
      <p:bldP spid="135" grpId="0" animBg="1"/>
      <p:bldP spid="136" grpId="0" animBg="1"/>
      <p:bldP spid="137" grpId="0" animBg="1"/>
      <p:bldP spid="138" grpId="0" animBg="1"/>
      <p:bldP spid="139" grpId="0"/>
      <p:bldP spid="140" grpId="0" animBg="1"/>
      <p:bldP spid="179" grpId="0"/>
      <p:bldP spid="180" grpId="0"/>
      <p:bldP spid="181" grpId="0" animBg="1"/>
      <p:bldP spid="182" grpId="0"/>
      <p:bldP spid="186" grpId="0" animBg="1"/>
      <p:bldP spid="187" grpId="0" animBg="1"/>
      <p:bldP spid="188" grpId="0" animBg="1"/>
      <p:bldP spid="189" grpId="0" animBg="1"/>
      <p:bldP spid="195" grpId="0"/>
      <p:bldP spid="196" grpId="0" animBg="1"/>
      <p:bldP spid="197" grpId="0" animBg="1"/>
      <p:bldP spid="198" grpId="0" animBg="1"/>
      <p:bldP spid="199" grpId="0" animBg="1"/>
      <p:bldP spid="200" grpId="0" animBg="1"/>
      <p:bldP spid="201" grpId="0" animBg="1"/>
      <p:bldP spid="202" grpId="0" animBg="1"/>
      <p:bldP spid="203" grpId="0" animBg="1"/>
      <p:bldP spid="204" grpId="0" animBg="1"/>
      <p:bldP spid="208" grpId="0" animBg="1"/>
      <p:bldP spid="209" grpId="0" animBg="1"/>
      <p:bldP spid="20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0" y="2514600"/>
            <a:ext cx="9144000" cy="769441"/>
          </a:xfrm>
          <a:prstGeom prst="rect">
            <a:avLst/>
          </a:prstGeom>
          <a:solidFill>
            <a:srgbClr val="FFFF00"/>
          </a:solidFill>
          <a:ln w="9525">
            <a:solidFill>
              <a:srgbClr val="0000FF"/>
            </a:solidFill>
            <a:miter lim="800000"/>
            <a:headEnd/>
            <a:tailEnd/>
          </a:ln>
          <a:effectLst/>
        </p:spPr>
        <p:txBody>
          <a:bodyPr wrap="square">
            <a:spAutoFit/>
          </a:bodyPr>
          <a:lstStyle/>
          <a:p>
            <a:pPr algn="ctr">
              <a:spcBef>
                <a:spcPct val="50000"/>
              </a:spcBef>
            </a:pPr>
            <a:r>
              <a:rPr lang="vi-VN" sz="4400" dirty="0" smtClean="0">
                <a:solidFill>
                  <a:prstClr val="black"/>
                </a:solidFill>
                <a:latin typeface="Times New Roman" pitchFamily="18" charset="0"/>
                <a:cs typeface="Times New Roman" pitchFamily="18" charset="0"/>
              </a:rPr>
              <a:t>Nam </a:t>
            </a:r>
            <a:r>
              <a:rPr lang="vi-VN" sz="4400" dirty="0">
                <a:solidFill>
                  <a:prstClr val="black"/>
                </a:solidFill>
                <a:latin typeface="Times New Roman" pitchFamily="18" charset="0"/>
                <a:cs typeface="Times New Roman" pitchFamily="18" charset="0"/>
              </a:rPr>
              <a:t>châm dịch ra xa ống dây</a:t>
            </a:r>
            <a:endParaRPr lang="en-US" sz="4400" dirty="0">
              <a:solidFill>
                <a:prstClr val="black"/>
              </a:solidFill>
              <a:latin typeface="Times New Roman" pitchFamily="18" charset="0"/>
              <a:cs typeface="Times New Roman" pitchFamily="18" charset="0"/>
            </a:endParaRPr>
          </a:p>
        </p:txBody>
      </p:sp>
      <p:sp>
        <p:nvSpPr>
          <p:cNvPr id="3" name="Slide Number Placeholder 3"/>
          <p:cNvSpPr>
            <a:spLocks noGrp="1"/>
          </p:cNvSpPr>
          <p:nvPr>
            <p:ph type="sldNum" sz="quarter" idx="12"/>
          </p:nvPr>
        </p:nvSpPr>
        <p:spPr>
          <a:xfrm>
            <a:off x="6553200" y="6245225"/>
            <a:ext cx="2133600" cy="476250"/>
          </a:xfrm>
        </p:spPr>
        <p:txBody>
          <a:bodyPr/>
          <a:lstStyle/>
          <a:p>
            <a:fld id="{89BFAD11-DADF-4CB7-9AE9-979DEC04434D}" type="slidenum">
              <a:rPr lang="en-US">
                <a:solidFill>
                  <a:prstClr val="black">
                    <a:tint val="75000"/>
                  </a:prstClr>
                </a:solidFill>
              </a:rPr>
              <a:pPr/>
              <a:t>14</a:t>
            </a:fld>
            <a:endParaRPr lang="en-US" dirty="0">
              <a:solidFill>
                <a:prstClr val="black">
                  <a:tint val="75000"/>
                </a:prstClr>
              </a:solidFill>
            </a:endParaRPr>
          </a:p>
        </p:txBody>
      </p:sp>
      <p:sp>
        <p:nvSpPr>
          <p:cNvPr id="4" name="Rectangle 2" descr="Medium wood"/>
          <p:cNvSpPr>
            <a:spLocks noChangeArrowheads="1"/>
          </p:cNvSpPr>
          <p:nvPr/>
        </p:nvSpPr>
        <p:spPr bwMode="auto">
          <a:xfrm>
            <a:off x="5562600" y="5638800"/>
            <a:ext cx="2665413" cy="488950"/>
          </a:xfrm>
          <a:prstGeom prst="rect">
            <a:avLst/>
          </a:prstGeom>
          <a:blipFill dpi="0" rotWithShape="1">
            <a:blip r:embed="rId2" cstate="print"/>
            <a:srcRect/>
            <a:tile tx="0" ty="0" sx="100000" sy="100000" flip="none" algn="tl"/>
          </a:blip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996633"/>
            </a:extrusionClr>
          </a:sp3d>
        </p:spPr>
        <p:txBody>
          <a:bodyPr wrap="none" anchor="ctr">
            <a:flatTx/>
          </a:bodyPr>
          <a:lstStyle/>
          <a:p>
            <a:endParaRPr lang="en-US">
              <a:solidFill>
                <a:prstClr val="black"/>
              </a:solidFill>
            </a:endParaRPr>
          </a:p>
        </p:txBody>
      </p:sp>
      <p:sp>
        <p:nvSpPr>
          <p:cNvPr id="5" name="AutoShape 3"/>
          <p:cNvSpPr>
            <a:spLocks noChangeArrowheads="1"/>
          </p:cNvSpPr>
          <p:nvPr/>
        </p:nvSpPr>
        <p:spPr bwMode="auto">
          <a:xfrm>
            <a:off x="7154863" y="5741988"/>
            <a:ext cx="184150" cy="1841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12700">
            <a:solidFill>
              <a:srgbClr val="FF3300"/>
            </a:solidFill>
            <a:round/>
            <a:headEnd/>
            <a:tailEnd/>
          </a:ln>
          <a:effectLst/>
        </p:spPr>
        <p:txBody>
          <a:bodyPr wrap="none" anchor="ctr"/>
          <a:lstStyle/>
          <a:p>
            <a:endParaRPr lang="en-US">
              <a:solidFill>
                <a:prstClr val="black"/>
              </a:solidFill>
            </a:endParaRPr>
          </a:p>
        </p:txBody>
      </p:sp>
      <p:sp>
        <p:nvSpPr>
          <p:cNvPr id="6" name="AutoShape 4"/>
          <p:cNvSpPr>
            <a:spLocks noChangeArrowheads="1"/>
          </p:cNvSpPr>
          <p:nvPr/>
        </p:nvSpPr>
        <p:spPr bwMode="auto">
          <a:xfrm>
            <a:off x="6437313" y="5741988"/>
            <a:ext cx="184150" cy="18415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a:effectLst/>
        </p:spPr>
        <p:txBody>
          <a:bodyPr wrap="none" anchor="ctr"/>
          <a:lstStyle/>
          <a:p>
            <a:endParaRPr lang="en-US">
              <a:solidFill>
                <a:prstClr val="black"/>
              </a:solidFill>
            </a:endParaRPr>
          </a:p>
        </p:txBody>
      </p:sp>
      <p:sp>
        <p:nvSpPr>
          <p:cNvPr id="7" name="Arc 5"/>
          <p:cNvSpPr>
            <a:spLocks/>
          </p:cNvSpPr>
          <p:nvPr/>
        </p:nvSpPr>
        <p:spPr bwMode="auto">
          <a:xfrm flipH="1">
            <a:off x="4633913" y="1171575"/>
            <a:ext cx="468312" cy="1978025"/>
          </a:xfrm>
          <a:custGeom>
            <a:avLst/>
            <a:gdLst>
              <a:gd name="G0" fmla="+- 21600 0 0"/>
              <a:gd name="G1" fmla="+- 21592 0 0"/>
              <a:gd name="G2" fmla="+- 21600 0 0"/>
              <a:gd name="T0" fmla="*/ 20040 w 21600"/>
              <a:gd name="T1" fmla="*/ 43136 h 43136"/>
              <a:gd name="T2" fmla="*/ 21005 w 21600"/>
              <a:gd name="T3" fmla="*/ 0 h 43136"/>
              <a:gd name="T4" fmla="*/ 21600 w 21600"/>
              <a:gd name="T5" fmla="*/ 21592 h 43136"/>
            </a:gdLst>
            <a:ahLst/>
            <a:cxnLst>
              <a:cxn ang="0">
                <a:pos x="T0" y="T1"/>
              </a:cxn>
              <a:cxn ang="0">
                <a:pos x="T2" y="T3"/>
              </a:cxn>
              <a:cxn ang="0">
                <a:pos x="T4" y="T5"/>
              </a:cxn>
            </a:cxnLst>
            <a:rect l="0" t="0" r="r" b="b"/>
            <a:pathLst>
              <a:path w="21600" h="43136" fill="none" extrusionOk="0">
                <a:moveTo>
                  <a:pt x="20040" y="43135"/>
                </a:moveTo>
                <a:cubicBezTo>
                  <a:pt x="8745" y="42317"/>
                  <a:pt x="0" y="32916"/>
                  <a:pt x="0" y="21592"/>
                </a:cubicBezTo>
                <a:cubicBezTo>
                  <a:pt x="-1" y="9894"/>
                  <a:pt x="9311" y="322"/>
                  <a:pt x="21005" y="0"/>
                </a:cubicBezTo>
              </a:path>
              <a:path w="21600" h="43136" stroke="0" extrusionOk="0">
                <a:moveTo>
                  <a:pt x="20040" y="43135"/>
                </a:moveTo>
                <a:cubicBezTo>
                  <a:pt x="8745" y="42317"/>
                  <a:pt x="0" y="32916"/>
                  <a:pt x="0" y="21592"/>
                </a:cubicBezTo>
                <a:cubicBezTo>
                  <a:pt x="-1" y="9894"/>
                  <a:pt x="9311" y="322"/>
                  <a:pt x="21005" y="0"/>
                </a:cubicBezTo>
                <a:lnTo>
                  <a:pt x="21600" y="21592"/>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8" name="Arc 6"/>
          <p:cNvSpPr>
            <a:spLocks/>
          </p:cNvSpPr>
          <p:nvPr/>
        </p:nvSpPr>
        <p:spPr bwMode="auto">
          <a:xfrm flipH="1">
            <a:off x="4462463" y="1165225"/>
            <a:ext cx="749300" cy="1981200"/>
          </a:xfrm>
          <a:custGeom>
            <a:avLst/>
            <a:gdLst>
              <a:gd name="G0" fmla="+- 21600 0 0"/>
              <a:gd name="G1" fmla="+- 21592 0 0"/>
              <a:gd name="G2" fmla="+- 21600 0 0"/>
              <a:gd name="T0" fmla="*/ 34532 w 34532"/>
              <a:gd name="T1" fmla="*/ 38893 h 43192"/>
              <a:gd name="T2" fmla="*/ 21005 w 34532"/>
              <a:gd name="T3" fmla="*/ 0 h 43192"/>
              <a:gd name="T4" fmla="*/ 21600 w 34532"/>
              <a:gd name="T5" fmla="*/ 21592 h 43192"/>
            </a:gdLst>
            <a:ahLst/>
            <a:cxnLst>
              <a:cxn ang="0">
                <a:pos x="T0" y="T1"/>
              </a:cxn>
              <a:cxn ang="0">
                <a:pos x="T2" y="T3"/>
              </a:cxn>
              <a:cxn ang="0">
                <a:pos x="T4" y="T5"/>
              </a:cxn>
            </a:cxnLst>
            <a:rect l="0" t="0" r="r" b="b"/>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9" name="Arc 7"/>
          <p:cNvSpPr>
            <a:spLocks/>
          </p:cNvSpPr>
          <p:nvPr/>
        </p:nvSpPr>
        <p:spPr bwMode="auto">
          <a:xfrm flipH="1">
            <a:off x="4573588" y="1173163"/>
            <a:ext cx="749300" cy="1981200"/>
          </a:xfrm>
          <a:custGeom>
            <a:avLst/>
            <a:gdLst>
              <a:gd name="G0" fmla="+- 21600 0 0"/>
              <a:gd name="G1" fmla="+- 21592 0 0"/>
              <a:gd name="G2" fmla="+- 21600 0 0"/>
              <a:gd name="T0" fmla="*/ 34532 w 34532"/>
              <a:gd name="T1" fmla="*/ 38893 h 43192"/>
              <a:gd name="T2" fmla="*/ 21005 w 34532"/>
              <a:gd name="T3" fmla="*/ 0 h 43192"/>
              <a:gd name="T4" fmla="*/ 21600 w 34532"/>
              <a:gd name="T5" fmla="*/ 21592 h 43192"/>
            </a:gdLst>
            <a:ahLst/>
            <a:cxnLst>
              <a:cxn ang="0">
                <a:pos x="T0" y="T1"/>
              </a:cxn>
              <a:cxn ang="0">
                <a:pos x="T2" y="T3"/>
              </a:cxn>
              <a:cxn ang="0">
                <a:pos x="T4" y="T5"/>
              </a:cxn>
            </a:cxnLst>
            <a:rect l="0" t="0" r="r" b="b"/>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10" name="Arc 8"/>
          <p:cNvSpPr>
            <a:spLocks/>
          </p:cNvSpPr>
          <p:nvPr/>
        </p:nvSpPr>
        <p:spPr bwMode="auto">
          <a:xfrm flipH="1">
            <a:off x="4676775" y="1173163"/>
            <a:ext cx="749300" cy="1981200"/>
          </a:xfrm>
          <a:custGeom>
            <a:avLst/>
            <a:gdLst>
              <a:gd name="G0" fmla="+- 21600 0 0"/>
              <a:gd name="G1" fmla="+- 21592 0 0"/>
              <a:gd name="G2" fmla="+- 21600 0 0"/>
              <a:gd name="T0" fmla="*/ 34532 w 34532"/>
              <a:gd name="T1" fmla="*/ 38893 h 43192"/>
              <a:gd name="T2" fmla="*/ 21005 w 34532"/>
              <a:gd name="T3" fmla="*/ 0 h 43192"/>
              <a:gd name="T4" fmla="*/ 21600 w 34532"/>
              <a:gd name="T5" fmla="*/ 21592 h 43192"/>
            </a:gdLst>
            <a:ahLst/>
            <a:cxnLst>
              <a:cxn ang="0">
                <a:pos x="T0" y="T1"/>
              </a:cxn>
              <a:cxn ang="0">
                <a:pos x="T2" y="T3"/>
              </a:cxn>
              <a:cxn ang="0">
                <a:pos x="T4" y="T5"/>
              </a:cxn>
            </a:cxnLst>
            <a:rect l="0" t="0" r="r" b="b"/>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11" name="Arc 9"/>
          <p:cNvSpPr>
            <a:spLocks/>
          </p:cNvSpPr>
          <p:nvPr/>
        </p:nvSpPr>
        <p:spPr bwMode="auto">
          <a:xfrm flipH="1">
            <a:off x="4779963" y="1173163"/>
            <a:ext cx="749300" cy="1981200"/>
          </a:xfrm>
          <a:custGeom>
            <a:avLst/>
            <a:gdLst>
              <a:gd name="G0" fmla="+- 21600 0 0"/>
              <a:gd name="G1" fmla="+- 21592 0 0"/>
              <a:gd name="G2" fmla="+- 21600 0 0"/>
              <a:gd name="T0" fmla="*/ 34532 w 34532"/>
              <a:gd name="T1" fmla="*/ 38893 h 43192"/>
              <a:gd name="T2" fmla="*/ 21005 w 34532"/>
              <a:gd name="T3" fmla="*/ 0 h 43192"/>
              <a:gd name="T4" fmla="*/ 21600 w 34532"/>
              <a:gd name="T5" fmla="*/ 21592 h 43192"/>
            </a:gdLst>
            <a:ahLst/>
            <a:cxnLst>
              <a:cxn ang="0">
                <a:pos x="T0" y="T1"/>
              </a:cxn>
              <a:cxn ang="0">
                <a:pos x="T2" y="T3"/>
              </a:cxn>
              <a:cxn ang="0">
                <a:pos x="T4" y="T5"/>
              </a:cxn>
            </a:cxnLst>
            <a:rect l="0" t="0" r="r" b="b"/>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12" name="Arc 10"/>
          <p:cNvSpPr>
            <a:spLocks/>
          </p:cNvSpPr>
          <p:nvPr/>
        </p:nvSpPr>
        <p:spPr bwMode="auto">
          <a:xfrm flipH="1">
            <a:off x="5160963" y="1173163"/>
            <a:ext cx="468312" cy="1766887"/>
          </a:xfrm>
          <a:custGeom>
            <a:avLst/>
            <a:gdLst>
              <a:gd name="G0" fmla="+- 21600 0 0"/>
              <a:gd name="G1" fmla="+- 21592 0 0"/>
              <a:gd name="G2" fmla="+- 21600 0 0"/>
              <a:gd name="T0" fmla="*/ 8187 w 21600"/>
              <a:gd name="T1" fmla="*/ 38523 h 38523"/>
              <a:gd name="T2" fmla="*/ 21005 w 21600"/>
              <a:gd name="T3" fmla="*/ 0 h 38523"/>
              <a:gd name="T4" fmla="*/ 21600 w 21600"/>
              <a:gd name="T5" fmla="*/ 21592 h 38523"/>
            </a:gdLst>
            <a:ahLst/>
            <a:cxnLst>
              <a:cxn ang="0">
                <a:pos x="T0" y="T1"/>
              </a:cxn>
              <a:cxn ang="0">
                <a:pos x="T2" y="T3"/>
              </a:cxn>
              <a:cxn ang="0">
                <a:pos x="T4" y="T5"/>
              </a:cxn>
            </a:cxnLst>
            <a:rect l="0" t="0" r="r" b="b"/>
            <a:pathLst>
              <a:path w="21600" h="38523" fill="none" extrusionOk="0">
                <a:moveTo>
                  <a:pt x="8187" y="38522"/>
                </a:moveTo>
                <a:cubicBezTo>
                  <a:pt x="3015" y="34425"/>
                  <a:pt x="0" y="28189"/>
                  <a:pt x="0" y="21592"/>
                </a:cubicBezTo>
                <a:cubicBezTo>
                  <a:pt x="-1" y="9894"/>
                  <a:pt x="9311" y="322"/>
                  <a:pt x="21005" y="0"/>
                </a:cubicBezTo>
              </a:path>
              <a:path w="21600" h="38523" stroke="0" extrusionOk="0">
                <a:moveTo>
                  <a:pt x="8187" y="38522"/>
                </a:moveTo>
                <a:cubicBezTo>
                  <a:pt x="3015" y="34425"/>
                  <a:pt x="0" y="28189"/>
                  <a:pt x="0" y="21592"/>
                </a:cubicBezTo>
                <a:cubicBezTo>
                  <a:pt x="-1" y="9894"/>
                  <a:pt x="9311" y="322"/>
                  <a:pt x="21005" y="0"/>
                </a:cubicBezTo>
                <a:lnTo>
                  <a:pt x="21600" y="21592"/>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grpSp>
        <p:nvGrpSpPr>
          <p:cNvPr id="13" name="Group 11"/>
          <p:cNvGrpSpPr>
            <a:grpSpLocks/>
          </p:cNvGrpSpPr>
          <p:nvPr/>
        </p:nvGrpSpPr>
        <p:grpSpPr bwMode="auto">
          <a:xfrm>
            <a:off x="0" y="533400"/>
            <a:ext cx="6407150" cy="3087688"/>
            <a:chOff x="538" y="360"/>
            <a:chExt cx="4036" cy="1945"/>
          </a:xfrm>
        </p:grpSpPr>
        <p:sp>
          <p:nvSpPr>
            <p:cNvPr id="14" name="Rectangle 12"/>
            <p:cNvSpPr>
              <a:spLocks noChangeArrowheads="1"/>
            </p:cNvSpPr>
            <p:nvPr/>
          </p:nvSpPr>
          <p:spPr bwMode="auto">
            <a:xfrm>
              <a:off x="1799" y="1263"/>
              <a:ext cx="672" cy="288"/>
            </a:xfrm>
            <a:prstGeom prst="rect">
              <a:avLst/>
            </a:prstGeom>
            <a:solidFill>
              <a:srgbClr val="FF3300"/>
            </a:solid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FF3300"/>
              </a:extrusionClr>
            </a:sp3d>
          </p:spPr>
          <p:txBody>
            <a:bodyPr wrap="none" anchor="ctr">
              <a:flatTx/>
            </a:bodyPr>
            <a:lstStyle/>
            <a:p>
              <a:pPr algn="ctr"/>
              <a:r>
                <a:rPr lang="en-US" b="1">
                  <a:solidFill>
                    <a:prstClr val="white"/>
                  </a:solidFill>
                  <a:latin typeface=".VnBodoniH" pitchFamily="34" charset="0"/>
                </a:rPr>
                <a:t>N</a:t>
              </a:r>
            </a:p>
          </p:txBody>
        </p:sp>
        <p:sp>
          <p:nvSpPr>
            <p:cNvPr id="15" name="Rectangle 13"/>
            <p:cNvSpPr>
              <a:spLocks noChangeArrowheads="1"/>
            </p:cNvSpPr>
            <p:nvPr/>
          </p:nvSpPr>
          <p:spPr bwMode="auto">
            <a:xfrm>
              <a:off x="2473" y="1263"/>
              <a:ext cx="672" cy="288"/>
            </a:xfrm>
            <a:prstGeom prst="rect">
              <a:avLst/>
            </a:prstGeom>
            <a:solidFill>
              <a:srgbClr val="0000FF"/>
            </a:solidFill>
            <a:ln w="9525">
              <a:miter lim="800000"/>
              <a:headEnd/>
              <a:tailEnd/>
            </a:ln>
            <a:effectLst/>
            <a:scene3d>
              <a:camera prst="legacyObliqueTopRight"/>
              <a:lightRig rig="legacyFlat3" dir="b"/>
            </a:scene3d>
            <a:sp3d extrusionH="887400" prstMaterial="legacyMatte">
              <a:bevelT w="13500" h="13500" prst="angle"/>
              <a:bevelB w="13500" h="13500" prst="angle"/>
              <a:extrusionClr>
                <a:srgbClr val="0000FF"/>
              </a:extrusionClr>
            </a:sp3d>
          </p:spPr>
          <p:txBody>
            <a:bodyPr wrap="none" anchor="ctr">
              <a:flatTx/>
            </a:bodyPr>
            <a:lstStyle/>
            <a:p>
              <a:pPr algn="ctr"/>
              <a:r>
                <a:rPr lang="en-US" b="1">
                  <a:solidFill>
                    <a:prstClr val="white"/>
                  </a:solidFill>
                  <a:latin typeface=".VnBodoniH" pitchFamily="34" charset="0"/>
                </a:rPr>
                <a:t>S</a:t>
              </a:r>
            </a:p>
          </p:txBody>
        </p:sp>
        <p:sp>
          <p:nvSpPr>
            <p:cNvPr id="16" name="Arc 14"/>
            <p:cNvSpPr>
              <a:spLocks/>
            </p:cNvSpPr>
            <p:nvPr/>
          </p:nvSpPr>
          <p:spPr bwMode="auto">
            <a:xfrm>
              <a:off x="1503" y="456"/>
              <a:ext cx="2112" cy="868"/>
            </a:xfrm>
            <a:custGeom>
              <a:avLst/>
              <a:gdLst>
                <a:gd name="G0" fmla="+- 21600 0 0"/>
                <a:gd name="G1" fmla="+- 21600 0 0"/>
                <a:gd name="G2" fmla="+- 21600 0 0"/>
                <a:gd name="T0" fmla="*/ 5892 w 43200"/>
                <a:gd name="T1" fmla="*/ 36427 h 37644"/>
                <a:gd name="T2" fmla="*/ 36062 w 43200"/>
                <a:gd name="T3" fmla="*/ 37644 h 37644"/>
                <a:gd name="T4" fmla="*/ 21600 w 43200"/>
                <a:gd name="T5" fmla="*/ 21600 h 37644"/>
              </a:gdLst>
              <a:ahLst/>
              <a:cxnLst>
                <a:cxn ang="0">
                  <a:pos x="T0" y="T1"/>
                </a:cxn>
                <a:cxn ang="0">
                  <a:pos x="T2" y="T3"/>
                </a:cxn>
                <a:cxn ang="0">
                  <a:pos x="T4" y="T5"/>
                </a:cxn>
              </a:cxnLst>
              <a:rect l="0" t="0" r="r" b="b"/>
              <a:pathLst>
                <a:path w="43200" h="37644" fill="none"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path>
                <a:path w="43200" h="37644" stroke="0"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lnTo>
                    <a:pt x="21600" y="21600"/>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17" name="Arc 15"/>
            <p:cNvSpPr>
              <a:spLocks/>
            </p:cNvSpPr>
            <p:nvPr/>
          </p:nvSpPr>
          <p:spPr bwMode="auto">
            <a:xfrm rot="10800000">
              <a:off x="1594" y="883"/>
              <a:ext cx="1920" cy="424"/>
            </a:xfrm>
            <a:custGeom>
              <a:avLst/>
              <a:gdLst>
                <a:gd name="G0" fmla="+- 21600 0 0"/>
                <a:gd name="G1" fmla="+- 14937 0 0"/>
                <a:gd name="G2" fmla="+- 21600 0 0"/>
                <a:gd name="T0" fmla="*/ 38709 w 43200"/>
                <a:gd name="T1" fmla="*/ 1752 h 36537"/>
                <a:gd name="T2" fmla="*/ 5997 w 43200"/>
                <a:gd name="T3" fmla="*/ 0 h 36537"/>
                <a:gd name="T4" fmla="*/ 21600 w 43200"/>
                <a:gd name="T5" fmla="*/ 14937 h 36537"/>
              </a:gdLst>
              <a:ahLst/>
              <a:cxnLst>
                <a:cxn ang="0">
                  <a:pos x="T0" y="T1"/>
                </a:cxn>
                <a:cxn ang="0">
                  <a:pos x="T2" y="T3"/>
                </a:cxn>
                <a:cxn ang="0">
                  <a:pos x="T4" y="T5"/>
                </a:cxn>
              </a:cxnLst>
              <a:rect l="0" t="0" r="r" b="b"/>
              <a:pathLst>
                <a:path w="43200" h="36537" fill="none"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path>
                <a:path w="43200" h="36537" stroke="0"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lnTo>
                    <a:pt x="21600" y="14937"/>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18" name="Arc 16"/>
            <p:cNvSpPr>
              <a:spLocks/>
            </p:cNvSpPr>
            <p:nvPr/>
          </p:nvSpPr>
          <p:spPr bwMode="auto">
            <a:xfrm>
              <a:off x="1249" y="1341"/>
              <a:ext cx="2616" cy="532"/>
            </a:xfrm>
            <a:custGeom>
              <a:avLst/>
              <a:gdLst>
                <a:gd name="G0" fmla="+- 21600 0 0"/>
                <a:gd name="G1" fmla="+- 18486 0 0"/>
                <a:gd name="G2" fmla="+- 21600 0 0"/>
                <a:gd name="T0" fmla="*/ 32773 w 43200"/>
                <a:gd name="T1" fmla="*/ 0 h 40086"/>
                <a:gd name="T2" fmla="*/ 8977 w 43200"/>
                <a:gd name="T3" fmla="*/ 958 h 40086"/>
                <a:gd name="T4" fmla="*/ 21600 w 43200"/>
                <a:gd name="T5" fmla="*/ 18486 h 40086"/>
              </a:gdLst>
              <a:ahLst/>
              <a:cxnLst>
                <a:cxn ang="0">
                  <a:pos x="T0" y="T1"/>
                </a:cxn>
                <a:cxn ang="0">
                  <a:pos x="T2" y="T3"/>
                </a:cxn>
                <a:cxn ang="0">
                  <a:pos x="T4" y="T5"/>
                </a:cxn>
              </a:cxnLst>
              <a:rect l="0" t="0" r="r" b="b"/>
              <a:pathLst>
                <a:path w="43200" h="40086" fill="none"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path>
                <a:path w="43200" h="40086" stroke="0"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lnTo>
                    <a:pt x="21600" y="18486"/>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19" name="Arc 17"/>
            <p:cNvSpPr>
              <a:spLocks/>
            </p:cNvSpPr>
            <p:nvPr/>
          </p:nvSpPr>
          <p:spPr bwMode="auto">
            <a:xfrm rot="10800000">
              <a:off x="1498" y="1326"/>
              <a:ext cx="2112" cy="858"/>
            </a:xfrm>
            <a:custGeom>
              <a:avLst/>
              <a:gdLst>
                <a:gd name="G0" fmla="+- 21600 0 0"/>
                <a:gd name="G1" fmla="+- 21600 0 0"/>
                <a:gd name="G2" fmla="+- 21600 0 0"/>
                <a:gd name="T0" fmla="*/ 6875 w 43200"/>
                <a:gd name="T1" fmla="*/ 37403 h 37403"/>
                <a:gd name="T2" fmla="*/ 37153 w 43200"/>
                <a:gd name="T3" fmla="*/ 36589 h 37403"/>
                <a:gd name="T4" fmla="*/ 21600 w 43200"/>
                <a:gd name="T5" fmla="*/ 21600 h 37403"/>
              </a:gdLst>
              <a:ahLst/>
              <a:cxnLst>
                <a:cxn ang="0">
                  <a:pos x="T0" y="T1"/>
                </a:cxn>
                <a:cxn ang="0">
                  <a:pos x="T2" y="T3"/>
                </a:cxn>
                <a:cxn ang="0">
                  <a:pos x="T4" y="T5"/>
                </a:cxn>
              </a:cxnLst>
              <a:rect l="0" t="0" r="r" b="b"/>
              <a:pathLst>
                <a:path w="43200" h="37403" fill="none"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path>
                <a:path w="43200" h="37403" stroke="0"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lnTo>
                    <a:pt x="21600" y="21600"/>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20" name="Arc 18"/>
            <p:cNvSpPr>
              <a:spLocks/>
            </p:cNvSpPr>
            <p:nvPr/>
          </p:nvSpPr>
          <p:spPr bwMode="auto">
            <a:xfrm>
              <a:off x="1588" y="1341"/>
              <a:ext cx="1920" cy="426"/>
            </a:xfrm>
            <a:custGeom>
              <a:avLst/>
              <a:gdLst>
                <a:gd name="G0" fmla="+- 21600 0 0"/>
                <a:gd name="G1" fmla="+- 15115 0 0"/>
                <a:gd name="G2" fmla="+- 21600 0 0"/>
                <a:gd name="T0" fmla="*/ 37030 w 43200"/>
                <a:gd name="T1" fmla="*/ 0 h 36715"/>
                <a:gd name="T2" fmla="*/ 4586 w 43200"/>
                <a:gd name="T3" fmla="*/ 1807 h 36715"/>
                <a:gd name="T4" fmla="*/ 21600 w 43200"/>
                <a:gd name="T5" fmla="*/ 15115 h 36715"/>
              </a:gdLst>
              <a:ahLst/>
              <a:cxnLst>
                <a:cxn ang="0">
                  <a:pos x="T0" y="T1"/>
                </a:cxn>
                <a:cxn ang="0">
                  <a:pos x="T2" y="T3"/>
                </a:cxn>
                <a:cxn ang="0">
                  <a:pos x="T4" y="T5"/>
                </a:cxn>
              </a:cxnLst>
              <a:rect l="0" t="0" r="r" b="b"/>
              <a:pathLst>
                <a:path w="43200" h="36715" fill="none"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path>
                <a:path w="43200" h="36715" stroke="0"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lnTo>
                    <a:pt x="21600" y="15115"/>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21" name="Arc 19"/>
            <p:cNvSpPr>
              <a:spLocks/>
            </p:cNvSpPr>
            <p:nvPr/>
          </p:nvSpPr>
          <p:spPr bwMode="auto">
            <a:xfrm rot="10800000">
              <a:off x="1258" y="795"/>
              <a:ext cx="2592" cy="529"/>
            </a:xfrm>
            <a:custGeom>
              <a:avLst/>
              <a:gdLst>
                <a:gd name="G0" fmla="+- 21600 0 0"/>
                <a:gd name="G1" fmla="+- 18238 0 0"/>
                <a:gd name="G2" fmla="+- 21600 0 0"/>
                <a:gd name="T0" fmla="*/ 34395 w 43200"/>
                <a:gd name="T1" fmla="*/ 835 h 39838"/>
                <a:gd name="T2" fmla="*/ 10028 w 43200"/>
                <a:gd name="T3" fmla="*/ 0 h 39838"/>
                <a:gd name="T4" fmla="*/ 21600 w 43200"/>
                <a:gd name="T5" fmla="*/ 18238 h 39838"/>
              </a:gdLst>
              <a:ahLst/>
              <a:cxnLst>
                <a:cxn ang="0">
                  <a:pos x="T0" y="T1"/>
                </a:cxn>
                <a:cxn ang="0">
                  <a:pos x="T2" y="T3"/>
                </a:cxn>
                <a:cxn ang="0">
                  <a:pos x="T4" y="T5"/>
                </a:cxn>
              </a:cxnLst>
              <a:rect l="0" t="0" r="r" b="b"/>
              <a:pathLst>
                <a:path w="43200" h="39838" fill="none"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path>
                <a:path w="43200" h="39838" stroke="0"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lnTo>
                    <a:pt x="21600" y="18238"/>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22" name="Arc 20"/>
            <p:cNvSpPr>
              <a:spLocks/>
            </p:cNvSpPr>
            <p:nvPr/>
          </p:nvSpPr>
          <p:spPr bwMode="auto">
            <a:xfrm rot="10800000">
              <a:off x="2254" y="948"/>
              <a:ext cx="581" cy="528"/>
            </a:xfrm>
            <a:custGeom>
              <a:avLst/>
              <a:gdLst>
                <a:gd name="G0" fmla="+- 16968 0 0"/>
                <a:gd name="G1" fmla="+- 0 0 0"/>
                <a:gd name="G2" fmla="+- 21600 0 0"/>
                <a:gd name="T0" fmla="*/ 33603 w 33603"/>
                <a:gd name="T1" fmla="*/ 13779 h 21600"/>
                <a:gd name="T2" fmla="*/ 0 w 33603"/>
                <a:gd name="T3" fmla="*/ 13365 h 21600"/>
                <a:gd name="T4" fmla="*/ 16968 w 33603"/>
                <a:gd name="T5" fmla="*/ 0 h 21600"/>
              </a:gdLst>
              <a:ahLst/>
              <a:cxnLst>
                <a:cxn ang="0">
                  <a:pos x="T0" y="T1"/>
                </a:cxn>
                <a:cxn ang="0">
                  <a:pos x="T2" y="T3"/>
                </a:cxn>
                <a:cxn ang="0">
                  <a:pos x="T4" y="T5"/>
                </a:cxn>
              </a:cxnLst>
              <a:rect l="0" t="0" r="r" b="b"/>
              <a:pathLst>
                <a:path w="33603" h="21600" fill="none" extrusionOk="0">
                  <a:moveTo>
                    <a:pt x="33602" y="13778"/>
                  </a:moveTo>
                  <a:cubicBezTo>
                    <a:pt x="29499" y="18732"/>
                    <a:pt x="23400" y="21599"/>
                    <a:pt x="16968" y="21600"/>
                  </a:cubicBezTo>
                  <a:cubicBezTo>
                    <a:pt x="10348" y="21600"/>
                    <a:pt x="4095" y="18565"/>
                    <a:pt x="-1" y="13365"/>
                  </a:cubicBezTo>
                </a:path>
                <a:path w="33603" h="21600" stroke="0" extrusionOk="0">
                  <a:moveTo>
                    <a:pt x="33602" y="13778"/>
                  </a:moveTo>
                  <a:cubicBezTo>
                    <a:pt x="29499" y="18732"/>
                    <a:pt x="23400" y="21599"/>
                    <a:pt x="16968" y="21600"/>
                  </a:cubicBezTo>
                  <a:cubicBezTo>
                    <a:pt x="10348" y="21600"/>
                    <a:pt x="4095" y="18565"/>
                    <a:pt x="-1" y="13365"/>
                  </a:cubicBezTo>
                  <a:lnTo>
                    <a:pt x="16968" y="0"/>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23" name="Arc 21"/>
            <p:cNvSpPr>
              <a:spLocks/>
            </p:cNvSpPr>
            <p:nvPr/>
          </p:nvSpPr>
          <p:spPr bwMode="auto">
            <a:xfrm rot="-451056">
              <a:off x="2261" y="1319"/>
              <a:ext cx="1992" cy="842"/>
            </a:xfrm>
            <a:custGeom>
              <a:avLst/>
              <a:gdLst>
                <a:gd name="G0" fmla="+- 0 0 0"/>
                <a:gd name="G1" fmla="+- 18523 0 0"/>
                <a:gd name="G2" fmla="+- 21600 0 0"/>
                <a:gd name="T0" fmla="*/ 11111 w 21600"/>
                <a:gd name="T1" fmla="*/ 0 h 28984"/>
                <a:gd name="T2" fmla="*/ 18898 w 21600"/>
                <a:gd name="T3" fmla="*/ 28984 h 28984"/>
                <a:gd name="T4" fmla="*/ 0 w 21600"/>
                <a:gd name="T5" fmla="*/ 18523 h 28984"/>
              </a:gdLst>
              <a:ahLst/>
              <a:cxnLst>
                <a:cxn ang="0">
                  <a:pos x="T0" y="T1"/>
                </a:cxn>
                <a:cxn ang="0">
                  <a:pos x="T2" y="T3"/>
                </a:cxn>
                <a:cxn ang="0">
                  <a:pos x="T4" y="T5"/>
                </a:cxn>
              </a:cxnLst>
              <a:rect l="0" t="0" r="r" b="b"/>
              <a:pathLst>
                <a:path w="21600" h="28984" fill="none" extrusionOk="0">
                  <a:moveTo>
                    <a:pt x="11111" y="-1"/>
                  </a:moveTo>
                  <a:cubicBezTo>
                    <a:pt x="17618" y="3903"/>
                    <a:pt x="21600" y="10934"/>
                    <a:pt x="21600" y="18523"/>
                  </a:cubicBezTo>
                  <a:cubicBezTo>
                    <a:pt x="21600" y="22182"/>
                    <a:pt x="20670" y="25782"/>
                    <a:pt x="18897" y="28983"/>
                  </a:cubicBezTo>
                </a:path>
                <a:path w="21600" h="28984" stroke="0" extrusionOk="0">
                  <a:moveTo>
                    <a:pt x="11111" y="-1"/>
                  </a:moveTo>
                  <a:cubicBezTo>
                    <a:pt x="17618" y="3903"/>
                    <a:pt x="21600" y="10934"/>
                    <a:pt x="21600" y="18523"/>
                  </a:cubicBezTo>
                  <a:cubicBezTo>
                    <a:pt x="21600" y="22182"/>
                    <a:pt x="20670" y="25782"/>
                    <a:pt x="18897" y="28983"/>
                  </a:cubicBezTo>
                  <a:lnTo>
                    <a:pt x="0" y="18523"/>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24" name="Arc 22"/>
            <p:cNvSpPr>
              <a:spLocks/>
            </p:cNvSpPr>
            <p:nvPr/>
          </p:nvSpPr>
          <p:spPr bwMode="auto">
            <a:xfrm rot="10501297">
              <a:off x="905" y="510"/>
              <a:ext cx="1734" cy="826"/>
            </a:xfrm>
            <a:custGeom>
              <a:avLst/>
              <a:gdLst>
                <a:gd name="G0" fmla="+- 0 0 0"/>
                <a:gd name="G1" fmla="+- 18552 0 0"/>
                <a:gd name="G2" fmla="+- 21600 0 0"/>
                <a:gd name="T0" fmla="*/ 11062 w 21600"/>
                <a:gd name="T1" fmla="*/ 0 h 28481"/>
                <a:gd name="T2" fmla="*/ 19183 w 21600"/>
                <a:gd name="T3" fmla="*/ 28481 h 28481"/>
                <a:gd name="T4" fmla="*/ 0 w 21600"/>
                <a:gd name="T5" fmla="*/ 18552 h 28481"/>
              </a:gdLst>
              <a:ahLst/>
              <a:cxnLst>
                <a:cxn ang="0">
                  <a:pos x="T0" y="T1"/>
                </a:cxn>
                <a:cxn ang="0">
                  <a:pos x="T2" y="T3"/>
                </a:cxn>
                <a:cxn ang="0">
                  <a:pos x="T4" y="T5"/>
                </a:cxn>
              </a:cxnLst>
              <a:rect l="0" t="0" r="r" b="b"/>
              <a:pathLst>
                <a:path w="21600" h="28481" fill="none" extrusionOk="0">
                  <a:moveTo>
                    <a:pt x="11062" y="-1"/>
                  </a:moveTo>
                  <a:cubicBezTo>
                    <a:pt x="17597" y="3896"/>
                    <a:pt x="21600" y="10943"/>
                    <a:pt x="21600" y="18552"/>
                  </a:cubicBezTo>
                  <a:cubicBezTo>
                    <a:pt x="21600" y="22007"/>
                    <a:pt x="20771" y="25412"/>
                    <a:pt x="19182" y="28480"/>
                  </a:cubicBezTo>
                </a:path>
                <a:path w="21600" h="28481" stroke="0" extrusionOk="0">
                  <a:moveTo>
                    <a:pt x="11062" y="-1"/>
                  </a:moveTo>
                  <a:cubicBezTo>
                    <a:pt x="17597" y="3896"/>
                    <a:pt x="21600" y="10943"/>
                    <a:pt x="21600" y="18552"/>
                  </a:cubicBezTo>
                  <a:cubicBezTo>
                    <a:pt x="21600" y="22007"/>
                    <a:pt x="20771" y="25412"/>
                    <a:pt x="19182" y="28480"/>
                  </a:cubicBezTo>
                  <a:lnTo>
                    <a:pt x="0" y="18552"/>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25" name="Arc 23"/>
            <p:cNvSpPr>
              <a:spLocks/>
            </p:cNvSpPr>
            <p:nvPr/>
          </p:nvSpPr>
          <p:spPr bwMode="auto">
            <a:xfrm>
              <a:off x="817" y="1326"/>
              <a:ext cx="1526" cy="840"/>
            </a:xfrm>
            <a:custGeom>
              <a:avLst/>
              <a:gdLst>
                <a:gd name="G0" fmla="+- 21600 0 0"/>
                <a:gd name="G1" fmla="+- 20119 0 0"/>
                <a:gd name="G2" fmla="+- 21600 0 0"/>
                <a:gd name="T0" fmla="*/ 1882 w 21600"/>
                <a:gd name="T1" fmla="*/ 28938 h 28938"/>
                <a:gd name="T2" fmla="*/ 13738 w 21600"/>
                <a:gd name="T3" fmla="*/ 0 h 28938"/>
                <a:gd name="T4" fmla="*/ 21600 w 21600"/>
                <a:gd name="T5" fmla="*/ 20119 h 28938"/>
              </a:gdLst>
              <a:ahLst/>
              <a:cxnLst>
                <a:cxn ang="0">
                  <a:pos x="T0" y="T1"/>
                </a:cxn>
                <a:cxn ang="0">
                  <a:pos x="T2" y="T3"/>
                </a:cxn>
                <a:cxn ang="0">
                  <a:pos x="T4" y="T5"/>
                </a:cxn>
              </a:cxnLst>
              <a:rect l="0" t="0" r="r" b="b"/>
              <a:pathLst>
                <a:path w="21600" h="28938" fill="none" extrusionOk="0">
                  <a:moveTo>
                    <a:pt x="1882" y="28937"/>
                  </a:moveTo>
                  <a:cubicBezTo>
                    <a:pt x="641" y="26163"/>
                    <a:pt x="0" y="23158"/>
                    <a:pt x="0" y="20119"/>
                  </a:cubicBezTo>
                  <a:cubicBezTo>
                    <a:pt x="-1" y="11223"/>
                    <a:pt x="5453" y="3238"/>
                    <a:pt x="13738" y="0"/>
                  </a:cubicBezTo>
                </a:path>
                <a:path w="21600" h="28938" stroke="0" extrusionOk="0">
                  <a:moveTo>
                    <a:pt x="1882" y="28937"/>
                  </a:moveTo>
                  <a:cubicBezTo>
                    <a:pt x="641" y="26163"/>
                    <a:pt x="0" y="23158"/>
                    <a:pt x="0" y="20119"/>
                  </a:cubicBezTo>
                  <a:cubicBezTo>
                    <a:pt x="-1" y="11223"/>
                    <a:pt x="5453" y="3238"/>
                    <a:pt x="13738" y="0"/>
                  </a:cubicBezTo>
                  <a:lnTo>
                    <a:pt x="21600" y="20119"/>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26" name="Line 24"/>
            <p:cNvSpPr>
              <a:spLocks noChangeShapeType="1"/>
            </p:cNvSpPr>
            <p:nvPr/>
          </p:nvSpPr>
          <p:spPr bwMode="auto">
            <a:xfrm>
              <a:off x="3232" y="1333"/>
              <a:ext cx="1342" cy="0"/>
            </a:xfrm>
            <a:prstGeom prst="line">
              <a:avLst/>
            </a:prstGeom>
            <a:noFill/>
            <a:ln w="9525">
              <a:solidFill>
                <a:srgbClr val="FF9900"/>
              </a:solidFill>
              <a:round/>
              <a:headEnd/>
              <a:tailEnd/>
            </a:ln>
            <a:effectLst/>
          </p:spPr>
          <p:txBody>
            <a:bodyPr/>
            <a:lstStyle/>
            <a:p>
              <a:endParaRPr lang="en-US">
                <a:solidFill>
                  <a:prstClr val="black"/>
                </a:solidFill>
              </a:endParaRPr>
            </a:p>
          </p:txBody>
        </p:sp>
        <p:sp>
          <p:nvSpPr>
            <p:cNvPr id="27" name="Arc 25"/>
            <p:cNvSpPr>
              <a:spLocks/>
            </p:cNvSpPr>
            <p:nvPr/>
          </p:nvSpPr>
          <p:spPr bwMode="auto">
            <a:xfrm rot="549166">
              <a:off x="2365" y="458"/>
              <a:ext cx="1927" cy="839"/>
            </a:xfrm>
            <a:custGeom>
              <a:avLst/>
              <a:gdLst>
                <a:gd name="G0" fmla="+- 0 0 0"/>
                <a:gd name="G1" fmla="+- 10826 0 0"/>
                <a:gd name="G2" fmla="+- 21600 0 0"/>
                <a:gd name="T0" fmla="*/ 18691 w 21600"/>
                <a:gd name="T1" fmla="*/ 0 h 28850"/>
                <a:gd name="T2" fmla="*/ 11904 w 21600"/>
                <a:gd name="T3" fmla="*/ 28850 h 28850"/>
                <a:gd name="T4" fmla="*/ 0 w 21600"/>
                <a:gd name="T5" fmla="*/ 10826 h 28850"/>
              </a:gdLst>
              <a:ahLst/>
              <a:cxnLst>
                <a:cxn ang="0">
                  <a:pos x="T0" y="T1"/>
                </a:cxn>
                <a:cxn ang="0">
                  <a:pos x="T2" y="T3"/>
                </a:cxn>
                <a:cxn ang="0">
                  <a:pos x="T4" y="T5"/>
                </a:cxn>
              </a:cxnLst>
              <a:rect l="0" t="0" r="r" b="b"/>
              <a:pathLst>
                <a:path w="21600" h="28850" fill="none" extrusionOk="0">
                  <a:moveTo>
                    <a:pt x="18691" y="-1"/>
                  </a:moveTo>
                  <a:cubicBezTo>
                    <a:pt x="20596" y="3289"/>
                    <a:pt x="21600" y="7024"/>
                    <a:pt x="21600" y="10826"/>
                  </a:cubicBezTo>
                  <a:cubicBezTo>
                    <a:pt x="21600" y="18081"/>
                    <a:pt x="17957" y="24851"/>
                    <a:pt x="11903" y="28849"/>
                  </a:cubicBezTo>
                </a:path>
                <a:path w="21600" h="28850" stroke="0" extrusionOk="0">
                  <a:moveTo>
                    <a:pt x="18691" y="-1"/>
                  </a:moveTo>
                  <a:cubicBezTo>
                    <a:pt x="20596" y="3289"/>
                    <a:pt x="21600" y="7024"/>
                    <a:pt x="21600" y="10826"/>
                  </a:cubicBezTo>
                  <a:cubicBezTo>
                    <a:pt x="21600" y="18081"/>
                    <a:pt x="17957" y="24851"/>
                    <a:pt x="11903" y="28849"/>
                  </a:cubicBezTo>
                  <a:lnTo>
                    <a:pt x="0" y="10826"/>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28" name="Arc 26"/>
            <p:cNvSpPr>
              <a:spLocks/>
            </p:cNvSpPr>
            <p:nvPr/>
          </p:nvSpPr>
          <p:spPr bwMode="auto">
            <a:xfrm rot="10800000">
              <a:off x="1079" y="360"/>
              <a:ext cx="2915" cy="945"/>
            </a:xfrm>
            <a:custGeom>
              <a:avLst/>
              <a:gdLst>
                <a:gd name="G0" fmla="+- 21600 0 0"/>
                <a:gd name="G1" fmla="+- 18992 0 0"/>
                <a:gd name="G2" fmla="+- 21600 0 0"/>
                <a:gd name="T0" fmla="*/ 32723 w 43200"/>
                <a:gd name="T1" fmla="*/ 476 h 40592"/>
                <a:gd name="T2" fmla="*/ 11311 w 43200"/>
                <a:gd name="T3" fmla="*/ 0 h 40592"/>
                <a:gd name="T4" fmla="*/ 21600 w 43200"/>
                <a:gd name="T5" fmla="*/ 18992 h 40592"/>
              </a:gdLst>
              <a:ahLst/>
              <a:cxnLst>
                <a:cxn ang="0">
                  <a:pos x="T0" y="T1"/>
                </a:cxn>
                <a:cxn ang="0">
                  <a:pos x="T2" y="T3"/>
                </a:cxn>
                <a:cxn ang="0">
                  <a:pos x="T4" y="T5"/>
                </a:cxn>
              </a:cxnLst>
              <a:rect l="0" t="0" r="r" b="b"/>
              <a:pathLst>
                <a:path w="43200" h="40592" fill="none"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path>
                <a:path w="43200" h="40592" stroke="0"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lnTo>
                    <a:pt x="21600" y="18992"/>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29" name="Arc 27"/>
            <p:cNvSpPr>
              <a:spLocks/>
            </p:cNvSpPr>
            <p:nvPr/>
          </p:nvSpPr>
          <p:spPr bwMode="auto">
            <a:xfrm>
              <a:off x="1093" y="1357"/>
              <a:ext cx="2928" cy="948"/>
            </a:xfrm>
            <a:custGeom>
              <a:avLst/>
              <a:gdLst>
                <a:gd name="G0" fmla="+- 21600 0 0"/>
                <a:gd name="G1" fmla="+- 19112 0 0"/>
                <a:gd name="G2" fmla="+- 21600 0 0"/>
                <a:gd name="T0" fmla="*/ 31665 w 43200"/>
                <a:gd name="T1" fmla="*/ 0 h 40712"/>
                <a:gd name="T2" fmla="*/ 10262 w 43200"/>
                <a:gd name="T3" fmla="*/ 727 h 40712"/>
                <a:gd name="T4" fmla="*/ 21600 w 43200"/>
                <a:gd name="T5" fmla="*/ 19112 h 40712"/>
              </a:gdLst>
              <a:ahLst/>
              <a:cxnLst>
                <a:cxn ang="0">
                  <a:pos x="T0" y="T1"/>
                </a:cxn>
                <a:cxn ang="0">
                  <a:pos x="T2" y="T3"/>
                </a:cxn>
                <a:cxn ang="0">
                  <a:pos x="T4" y="T5"/>
                </a:cxn>
              </a:cxnLst>
              <a:rect l="0" t="0" r="r" b="b"/>
              <a:pathLst>
                <a:path w="43200" h="40712" fill="none"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path>
                <a:path w="43200" h="40712" stroke="0"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lnTo>
                    <a:pt x="21600" y="19112"/>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30" name="Arc 28"/>
            <p:cNvSpPr>
              <a:spLocks/>
            </p:cNvSpPr>
            <p:nvPr/>
          </p:nvSpPr>
          <p:spPr bwMode="auto">
            <a:xfrm>
              <a:off x="2230" y="1129"/>
              <a:ext cx="594" cy="467"/>
            </a:xfrm>
            <a:custGeom>
              <a:avLst/>
              <a:gdLst>
                <a:gd name="G0" fmla="+- 16968 0 0"/>
                <a:gd name="G1" fmla="+- 0 0 0"/>
                <a:gd name="G2" fmla="+- 21600 0 0"/>
                <a:gd name="T0" fmla="*/ 34380 w 34380"/>
                <a:gd name="T1" fmla="*/ 12782 h 21600"/>
                <a:gd name="T2" fmla="*/ 0 w 34380"/>
                <a:gd name="T3" fmla="*/ 13365 h 21600"/>
                <a:gd name="T4" fmla="*/ 16968 w 34380"/>
                <a:gd name="T5" fmla="*/ 0 h 21600"/>
              </a:gdLst>
              <a:ahLst/>
              <a:cxnLst>
                <a:cxn ang="0">
                  <a:pos x="T0" y="T1"/>
                </a:cxn>
                <a:cxn ang="0">
                  <a:pos x="T2" y="T3"/>
                </a:cxn>
                <a:cxn ang="0">
                  <a:pos x="T4" y="T5"/>
                </a:cxn>
              </a:cxnLst>
              <a:rect l="0" t="0" r="r" b="b"/>
              <a:pathLst>
                <a:path w="34380" h="21600" fill="none" extrusionOk="0">
                  <a:moveTo>
                    <a:pt x="34380" y="12782"/>
                  </a:moveTo>
                  <a:cubicBezTo>
                    <a:pt x="30310" y="18325"/>
                    <a:pt x="23844" y="21599"/>
                    <a:pt x="16968" y="21600"/>
                  </a:cubicBezTo>
                  <a:cubicBezTo>
                    <a:pt x="10348" y="21600"/>
                    <a:pt x="4095" y="18565"/>
                    <a:pt x="-1" y="13365"/>
                  </a:cubicBezTo>
                </a:path>
                <a:path w="34380" h="21600" stroke="0" extrusionOk="0">
                  <a:moveTo>
                    <a:pt x="34380" y="12782"/>
                  </a:moveTo>
                  <a:cubicBezTo>
                    <a:pt x="30310" y="18325"/>
                    <a:pt x="23844" y="21599"/>
                    <a:pt x="16968" y="21600"/>
                  </a:cubicBezTo>
                  <a:cubicBezTo>
                    <a:pt x="10348" y="21600"/>
                    <a:pt x="4095" y="18565"/>
                    <a:pt x="-1" y="13365"/>
                  </a:cubicBezTo>
                  <a:lnTo>
                    <a:pt x="16968" y="0"/>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31" name="Arc 29"/>
            <p:cNvSpPr>
              <a:spLocks/>
            </p:cNvSpPr>
            <p:nvPr/>
          </p:nvSpPr>
          <p:spPr bwMode="auto">
            <a:xfrm rot="299958">
              <a:off x="2124" y="589"/>
              <a:ext cx="2436" cy="751"/>
            </a:xfrm>
            <a:custGeom>
              <a:avLst/>
              <a:gdLst>
                <a:gd name="G0" fmla="+- 0 0 0"/>
                <a:gd name="G1" fmla="+- 7207 0 0"/>
                <a:gd name="G2" fmla="+- 21600 0 0"/>
                <a:gd name="T0" fmla="*/ 20362 w 21600"/>
                <a:gd name="T1" fmla="*/ 0 h 26319"/>
                <a:gd name="T2" fmla="*/ 10064 w 21600"/>
                <a:gd name="T3" fmla="*/ 26319 h 26319"/>
                <a:gd name="T4" fmla="*/ 0 w 21600"/>
                <a:gd name="T5" fmla="*/ 7207 h 26319"/>
              </a:gdLst>
              <a:ahLst/>
              <a:cxnLst>
                <a:cxn ang="0">
                  <a:pos x="T0" y="T1"/>
                </a:cxn>
                <a:cxn ang="0">
                  <a:pos x="T2" y="T3"/>
                </a:cxn>
                <a:cxn ang="0">
                  <a:pos x="T4" y="T5"/>
                </a:cxn>
              </a:cxnLst>
              <a:rect l="0" t="0" r="r" b="b"/>
              <a:pathLst>
                <a:path w="21600" h="26319" fill="none" extrusionOk="0">
                  <a:moveTo>
                    <a:pt x="20362" y="-1"/>
                  </a:moveTo>
                  <a:cubicBezTo>
                    <a:pt x="21181" y="2314"/>
                    <a:pt x="21600" y="4751"/>
                    <a:pt x="21600" y="7207"/>
                  </a:cubicBezTo>
                  <a:cubicBezTo>
                    <a:pt x="21600" y="15225"/>
                    <a:pt x="17158" y="22583"/>
                    <a:pt x="10064" y="26319"/>
                  </a:cubicBezTo>
                </a:path>
                <a:path w="21600" h="26319" stroke="0" extrusionOk="0">
                  <a:moveTo>
                    <a:pt x="20362" y="-1"/>
                  </a:moveTo>
                  <a:cubicBezTo>
                    <a:pt x="21181" y="2314"/>
                    <a:pt x="21600" y="4751"/>
                    <a:pt x="21600" y="7207"/>
                  </a:cubicBezTo>
                  <a:cubicBezTo>
                    <a:pt x="21600" y="15225"/>
                    <a:pt x="17158" y="22583"/>
                    <a:pt x="10064" y="26319"/>
                  </a:cubicBezTo>
                  <a:lnTo>
                    <a:pt x="0" y="7207"/>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32" name="Arc 30"/>
            <p:cNvSpPr>
              <a:spLocks/>
            </p:cNvSpPr>
            <p:nvPr/>
          </p:nvSpPr>
          <p:spPr bwMode="auto">
            <a:xfrm rot="-451056">
              <a:off x="2148" y="1311"/>
              <a:ext cx="2333" cy="841"/>
            </a:xfrm>
            <a:custGeom>
              <a:avLst/>
              <a:gdLst>
                <a:gd name="G0" fmla="+- 0 0 0"/>
                <a:gd name="G1" fmla="+- 18858 0 0"/>
                <a:gd name="G2" fmla="+- 21600 0 0"/>
                <a:gd name="T0" fmla="*/ 10533 w 21600"/>
                <a:gd name="T1" fmla="*/ 0 h 28922"/>
                <a:gd name="T2" fmla="*/ 19112 w 21600"/>
                <a:gd name="T3" fmla="*/ 28922 h 28922"/>
                <a:gd name="T4" fmla="*/ 0 w 21600"/>
                <a:gd name="T5" fmla="*/ 18858 h 28922"/>
              </a:gdLst>
              <a:ahLst/>
              <a:cxnLst>
                <a:cxn ang="0">
                  <a:pos x="T0" y="T1"/>
                </a:cxn>
                <a:cxn ang="0">
                  <a:pos x="T2" y="T3"/>
                </a:cxn>
                <a:cxn ang="0">
                  <a:pos x="T4" y="T5"/>
                </a:cxn>
              </a:cxnLst>
              <a:rect l="0" t="0" r="r" b="b"/>
              <a:pathLst>
                <a:path w="21600" h="28922" fill="none" extrusionOk="0">
                  <a:moveTo>
                    <a:pt x="10532" y="0"/>
                  </a:moveTo>
                  <a:cubicBezTo>
                    <a:pt x="17366" y="3816"/>
                    <a:pt x="21600" y="11031"/>
                    <a:pt x="21600" y="18858"/>
                  </a:cubicBezTo>
                  <a:cubicBezTo>
                    <a:pt x="21600" y="22364"/>
                    <a:pt x="20746" y="25819"/>
                    <a:pt x="19112" y="28922"/>
                  </a:cubicBezTo>
                </a:path>
                <a:path w="21600" h="28922" stroke="0" extrusionOk="0">
                  <a:moveTo>
                    <a:pt x="10532" y="0"/>
                  </a:moveTo>
                  <a:cubicBezTo>
                    <a:pt x="17366" y="3816"/>
                    <a:pt x="21600" y="11031"/>
                    <a:pt x="21600" y="18858"/>
                  </a:cubicBezTo>
                  <a:cubicBezTo>
                    <a:pt x="21600" y="22364"/>
                    <a:pt x="20746" y="25819"/>
                    <a:pt x="19112" y="28922"/>
                  </a:cubicBezTo>
                  <a:lnTo>
                    <a:pt x="0" y="18858"/>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33" name="Arc 31"/>
            <p:cNvSpPr>
              <a:spLocks/>
            </p:cNvSpPr>
            <p:nvPr/>
          </p:nvSpPr>
          <p:spPr bwMode="auto">
            <a:xfrm rot="10416522">
              <a:off x="635" y="577"/>
              <a:ext cx="2107" cy="761"/>
            </a:xfrm>
            <a:custGeom>
              <a:avLst/>
              <a:gdLst>
                <a:gd name="G0" fmla="+- 0 0 0"/>
                <a:gd name="G1" fmla="+- 19035 0 0"/>
                <a:gd name="G2" fmla="+- 21600 0 0"/>
                <a:gd name="T0" fmla="*/ 10208 w 21600"/>
                <a:gd name="T1" fmla="*/ 0 h 26206"/>
                <a:gd name="T2" fmla="*/ 20375 w 21600"/>
                <a:gd name="T3" fmla="*/ 26206 h 26206"/>
                <a:gd name="T4" fmla="*/ 0 w 21600"/>
                <a:gd name="T5" fmla="*/ 19035 h 26206"/>
              </a:gdLst>
              <a:ahLst/>
              <a:cxnLst>
                <a:cxn ang="0">
                  <a:pos x="T0" y="T1"/>
                </a:cxn>
                <a:cxn ang="0">
                  <a:pos x="T2" y="T3"/>
                </a:cxn>
                <a:cxn ang="0">
                  <a:pos x="T4" y="T5"/>
                </a:cxn>
              </a:cxnLst>
              <a:rect l="0" t="0" r="r" b="b"/>
              <a:pathLst>
                <a:path w="21600" h="26206" fill="none" extrusionOk="0">
                  <a:moveTo>
                    <a:pt x="10208" y="-1"/>
                  </a:moveTo>
                  <a:cubicBezTo>
                    <a:pt x="17222" y="3761"/>
                    <a:pt x="21600" y="11075"/>
                    <a:pt x="21600" y="19035"/>
                  </a:cubicBezTo>
                  <a:cubicBezTo>
                    <a:pt x="21600" y="21477"/>
                    <a:pt x="21185" y="23902"/>
                    <a:pt x="20374" y="26205"/>
                  </a:cubicBezTo>
                </a:path>
                <a:path w="21600" h="26206" stroke="0" extrusionOk="0">
                  <a:moveTo>
                    <a:pt x="10208" y="-1"/>
                  </a:moveTo>
                  <a:cubicBezTo>
                    <a:pt x="17222" y="3761"/>
                    <a:pt x="21600" y="11075"/>
                    <a:pt x="21600" y="19035"/>
                  </a:cubicBezTo>
                  <a:cubicBezTo>
                    <a:pt x="21600" y="21477"/>
                    <a:pt x="21185" y="23902"/>
                    <a:pt x="20374" y="26205"/>
                  </a:cubicBezTo>
                  <a:lnTo>
                    <a:pt x="0" y="19035"/>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34" name="Arc 32"/>
            <p:cNvSpPr>
              <a:spLocks/>
            </p:cNvSpPr>
            <p:nvPr/>
          </p:nvSpPr>
          <p:spPr bwMode="auto">
            <a:xfrm rot="287305">
              <a:off x="634" y="1311"/>
              <a:ext cx="1682" cy="738"/>
            </a:xfrm>
            <a:custGeom>
              <a:avLst/>
              <a:gdLst>
                <a:gd name="G0" fmla="+- 21600 0 0"/>
                <a:gd name="G1" fmla="+- 20403 0 0"/>
                <a:gd name="G2" fmla="+- 21600 0 0"/>
                <a:gd name="T0" fmla="*/ 585 w 21600"/>
                <a:gd name="T1" fmla="*/ 25397 h 25397"/>
                <a:gd name="T2" fmla="*/ 14509 w 21600"/>
                <a:gd name="T3" fmla="*/ 0 h 25397"/>
                <a:gd name="T4" fmla="*/ 21600 w 21600"/>
                <a:gd name="T5" fmla="*/ 20403 h 25397"/>
              </a:gdLst>
              <a:ahLst/>
              <a:cxnLst>
                <a:cxn ang="0">
                  <a:pos x="T0" y="T1"/>
                </a:cxn>
                <a:cxn ang="0">
                  <a:pos x="T2" y="T3"/>
                </a:cxn>
                <a:cxn ang="0">
                  <a:pos x="T4" y="T5"/>
                </a:cxn>
              </a:cxnLst>
              <a:rect l="0" t="0" r="r" b="b"/>
              <a:pathLst>
                <a:path w="21600" h="25397" fill="none" extrusionOk="0">
                  <a:moveTo>
                    <a:pt x="585" y="25396"/>
                  </a:moveTo>
                  <a:cubicBezTo>
                    <a:pt x="196" y="23760"/>
                    <a:pt x="0" y="22084"/>
                    <a:pt x="0" y="20403"/>
                  </a:cubicBezTo>
                  <a:cubicBezTo>
                    <a:pt x="-1" y="11206"/>
                    <a:pt x="5822" y="3019"/>
                    <a:pt x="14509" y="0"/>
                  </a:cubicBezTo>
                </a:path>
                <a:path w="21600" h="25397" stroke="0" extrusionOk="0">
                  <a:moveTo>
                    <a:pt x="585" y="25396"/>
                  </a:moveTo>
                  <a:cubicBezTo>
                    <a:pt x="196" y="23760"/>
                    <a:pt x="0" y="22084"/>
                    <a:pt x="0" y="20403"/>
                  </a:cubicBezTo>
                  <a:cubicBezTo>
                    <a:pt x="-1" y="11206"/>
                    <a:pt x="5822" y="3019"/>
                    <a:pt x="14509" y="0"/>
                  </a:cubicBezTo>
                  <a:lnTo>
                    <a:pt x="21600" y="20403"/>
                  </a:lnTo>
                  <a:close/>
                </a:path>
              </a:pathLst>
            </a:custGeom>
            <a:noFill/>
            <a:ln w="9525">
              <a:solidFill>
                <a:srgbClr val="FF9900"/>
              </a:solidFill>
              <a:round/>
              <a:headEnd/>
              <a:tailEnd/>
            </a:ln>
            <a:effectLst/>
          </p:spPr>
          <p:txBody>
            <a:bodyPr wrap="none" anchor="ctr"/>
            <a:lstStyle/>
            <a:p>
              <a:endParaRPr lang="en-US">
                <a:solidFill>
                  <a:prstClr val="black"/>
                </a:solidFill>
              </a:endParaRPr>
            </a:p>
          </p:txBody>
        </p:sp>
        <p:sp>
          <p:nvSpPr>
            <p:cNvPr id="35" name="Line 33"/>
            <p:cNvSpPr>
              <a:spLocks noChangeShapeType="1"/>
            </p:cNvSpPr>
            <p:nvPr/>
          </p:nvSpPr>
          <p:spPr bwMode="auto">
            <a:xfrm>
              <a:off x="538" y="1345"/>
              <a:ext cx="1255" cy="0"/>
            </a:xfrm>
            <a:prstGeom prst="line">
              <a:avLst/>
            </a:prstGeom>
            <a:noFill/>
            <a:ln w="9525">
              <a:solidFill>
                <a:srgbClr val="FF9900"/>
              </a:solidFill>
              <a:round/>
              <a:headEnd/>
              <a:tailEnd/>
            </a:ln>
            <a:effectLst/>
          </p:spPr>
          <p:txBody>
            <a:bodyPr/>
            <a:lstStyle/>
            <a:p>
              <a:endParaRPr lang="en-US">
                <a:solidFill>
                  <a:prstClr val="black"/>
                </a:solidFill>
              </a:endParaRPr>
            </a:p>
          </p:txBody>
        </p:sp>
        <p:sp>
          <p:nvSpPr>
            <p:cNvPr id="36" name="Line 34"/>
            <p:cNvSpPr>
              <a:spLocks noChangeShapeType="1"/>
            </p:cNvSpPr>
            <p:nvPr/>
          </p:nvSpPr>
          <p:spPr bwMode="auto">
            <a:xfrm rot="16200000">
              <a:off x="2453" y="2271"/>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37" name="Line 35"/>
            <p:cNvSpPr>
              <a:spLocks noChangeShapeType="1"/>
            </p:cNvSpPr>
            <p:nvPr/>
          </p:nvSpPr>
          <p:spPr bwMode="auto">
            <a:xfrm rot="16320000">
              <a:off x="2454" y="2149"/>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38" name="Line 36"/>
            <p:cNvSpPr>
              <a:spLocks noChangeShapeType="1"/>
            </p:cNvSpPr>
            <p:nvPr/>
          </p:nvSpPr>
          <p:spPr bwMode="auto">
            <a:xfrm rot="16320000">
              <a:off x="2461" y="1839"/>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39" name="Line 37"/>
            <p:cNvSpPr>
              <a:spLocks noChangeShapeType="1"/>
            </p:cNvSpPr>
            <p:nvPr/>
          </p:nvSpPr>
          <p:spPr bwMode="auto">
            <a:xfrm rot="16140000">
              <a:off x="2455" y="1733"/>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40" name="Line 38"/>
            <p:cNvSpPr>
              <a:spLocks noChangeShapeType="1"/>
            </p:cNvSpPr>
            <p:nvPr/>
          </p:nvSpPr>
          <p:spPr bwMode="auto">
            <a:xfrm rot="16380000">
              <a:off x="2516" y="1561"/>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41" name="Line 39"/>
            <p:cNvSpPr>
              <a:spLocks noChangeShapeType="1"/>
            </p:cNvSpPr>
            <p:nvPr/>
          </p:nvSpPr>
          <p:spPr bwMode="auto">
            <a:xfrm rot="16260000">
              <a:off x="2538" y="915"/>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42" name="Line 40"/>
            <p:cNvSpPr>
              <a:spLocks noChangeShapeType="1"/>
            </p:cNvSpPr>
            <p:nvPr/>
          </p:nvSpPr>
          <p:spPr bwMode="auto">
            <a:xfrm rot="16080000">
              <a:off x="2464" y="851"/>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43" name="Line 41"/>
            <p:cNvSpPr>
              <a:spLocks noChangeShapeType="1"/>
            </p:cNvSpPr>
            <p:nvPr/>
          </p:nvSpPr>
          <p:spPr bwMode="auto">
            <a:xfrm rot="16260000">
              <a:off x="2465" y="763"/>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44" name="Line 42"/>
            <p:cNvSpPr>
              <a:spLocks noChangeShapeType="1"/>
            </p:cNvSpPr>
            <p:nvPr/>
          </p:nvSpPr>
          <p:spPr bwMode="auto">
            <a:xfrm rot="16260000">
              <a:off x="2466" y="425"/>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45" name="Line 43"/>
            <p:cNvSpPr>
              <a:spLocks noChangeShapeType="1"/>
            </p:cNvSpPr>
            <p:nvPr/>
          </p:nvSpPr>
          <p:spPr bwMode="auto">
            <a:xfrm rot="16260000">
              <a:off x="2465" y="327"/>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46" name="Line 44"/>
            <p:cNvSpPr>
              <a:spLocks noChangeShapeType="1"/>
            </p:cNvSpPr>
            <p:nvPr/>
          </p:nvSpPr>
          <p:spPr bwMode="auto">
            <a:xfrm rot="4260000">
              <a:off x="3610" y="1169"/>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47" name="Line 45"/>
            <p:cNvSpPr>
              <a:spLocks noChangeShapeType="1"/>
            </p:cNvSpPr>
            <p:nvPr/>
          </p:nvSpPr>
          <p:spPr bwMode="auto">
            <a:xfrm rot="3600000">
              <a:off x="3780" y="1137"/>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48" name="Line 46"/>
            <p:cNvSpPr>
              <a:spLocks noChangeShapeType="1"/>
            </p:cNvSpPr>
            <p:nvPr/>
          </p:nvSpPr>
          <p:spPr bwMode="auto">
            <a:xfrm rot="6720000">
              <a:off x="3631" y="1429"/>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49" name="Line 47"/>
            <p:cNvSpPr>
              <a:spLocks noChangeShapeType="1"/>
            </p:cNvSpPr>
            <p:nvPr/>
          </p:nvSpPr>
          <p:spPr bwMode="auto">
            <a:xfrm rot="7500000">
              <a:off x="3796" y="1463"/>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50" name="Line 48"/>
            <p:cNvSpPr>
              <a:spLocks noChangeShapeType="1"/>
            </p:cNvSpPr>
            <p:nvPr/>
          </p:nvSpPr>
          <p:spPr bwMode="auto">
            <a:xfrm rot="6780000">
              <a:off x="4060" y="1467"/>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51" name="Line 49"/>
            <p:cNvSpPr>
              <a:spLocks noChangeShapeType="1"/>
            </p:cNvSpPr>
            <p:nvPr/>
          </p:nvSpPr>
          <p:spPr bwMode="auto">
            <a:xfrm rot="6780000">
              <a:off x="4248" y="1441"/>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52" name="Line 50"/>
            <p:cNvSpPr>
              <a:spLocks noChangeShapeType="1"/>
            </p:cNvSpPr>
            <p:nvPr/>
          </p:nvSpPr>
          <p:spPr bwMode="auto">
            <a:xfrm rot="5400000">
              <a:off x="4438" y="1299"/>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53" name="Line 51"/>
            <p:cNvSpPr>
              <a:spLocks noChangeShapeType="1"/>
            </p:cNvSpPr>
            <p:nvPr/>
          </p:nvSpPr>
          <p:spPr bwMode="auto">
            <a:xfrm rot="3840000">
              <a:off x="4046" y="1141"/>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54" name="Line 52"/>
            <p:cNvSpPr>
              <a:spLocks noChangeShapeType="1"/>
            </p:cNvSpPr>
            <p:nvPr/>
          </p:nvSpPr>
          <p:spPr bwMode="auto">
            <a:xfrm rot="4020000">
              <a:off x="4260" y="1135"/>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55" name="Line 53"/>
            <p:cNvSpPr>
              <a:spLocks noChangeShapeType="1"/>
            </p:cNvSpPr>
            <p:nvPr/>
          </p:nvSpPr>
          <p:spPr bwMode="auto">
            <a:xfrm rot="4080000">
              <a:off x="1500" y="1421"/>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56" name="Line 54"/>
            <p:cNvSpPr>
              <a:spLocks noChangeShapeType="1"/>
            </p:cNvSpPr>
            <p:nvPr/>
          </p:nvSpPr>
          <p:spPr bwMode="auto">
            <a:xfrm rot="3360000">
              <a:off x="1325" y="1459"/>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57" name="Line 55"/>
            <p:cNvSpPr>
              <a:spLocks noChangeShapeType="1"/>
            </p:cNvSpPr>
            <p:nvPr/>
          </p:nvSpPr>
          <p:spPr bwMode="auto">
            <a:xfrm rot="3540000">
              <a:off x="1105" y="1513"/>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58" name="Line 56"/>
            <p:cNvSpPr>
              <a:spLocks noChangeShapeType="1"/>
            </p:cNvSpPr>
            <p:nvPr/>
          </p:nvSpPr>
          <p:spPr bwMode="auto">
            <a:xfrm rot="3720000">
              <a:off x="895" y="1493"/>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59" name="Line 57"/>
            <p:cNvSpPr>
              <a:spLocks noChangeShapeType="1"/>
            </p:cNvSpPr>
            <p:nvPr/>
          </p:nvSpPr>
          <p:spPr bwMode="auto">
            <a:xfrm rot="5400000">
              <a:off x="749" y="1313"/>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60" name="Line 58"/>
            <p:cNvSpPr>
              <a:spLocks noChangeShapeType="1"/>
            </p:cNvSpPr>
            <p:nvPr/>
          </p:nvSpPr>
          <p:spPr bwMode="auto">
            <a:xfrm rot="6540000">
              <a:off x="1508" y="1185"/>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61" name="Line 59"/>
            <p:cNvSpPr>
              <a:spLocks noChangeShapeType="1"/>
            </p:cNvSpPr>
            <p:nvPr/>
          </p:nvSpPr>
          <p:spPr bwMode="auto">
            <a:xfrm rot="7440000">
              <a:off x="1341" y="1149"/>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62" name="Line 60"/>
            <p:cNvSpPr>
              <a:spLocks noChangeShapeType="1"/>
            </p:cNvSpPr>
            <p:nvPr/>
          </p:nvSpPr>
          <p:spPr bwMode="auto">
            <a:xfrm rot="7440000">
              <a:off x="1092" y="1097"/>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sp>
          <p:nvSpPr>
            <p:cNvPr id="63" name="Line 61"/>
            <p:cNvSpPr>
              <a:spLocks noChangeShapeType="1"/>
            </p:cNvSpPr>
            <p:nvPr/>
          </p:nvSpPr>
          <p:spPr bwMode="auto">
            <a:xfrm rot="6720000">
              <a:off x="888" y="1129"/>
              <a:ext cx="0" cy="65"/>
            </a:xfrm>
            <a:prstGeom prst="line">
              <a:avLst/>
            </a:prstGeom>
            <a:noFill/>
            <a:ln w="9525">
              <a:solidFill>
                <a:srgbClr val="FF3300"/>
              </a:solidFill>
              <a:round/>
              <a:headEnd/>
              <a:tailEnd type="stealth" w="lg" len="lg"/>
            </a:ln>
            <a:effectLst/>
          </p:spPr>
          <p:txBody>
            <a:bodyPr/>
            <a:lstStyle/>
            <a:p>
              <a:endParaRPr lang="en-US">
                <a:solidFill>
                  <a:prstClr val="black"/>
                </a:solidFill>
              </a:endParaRPr>
            </a:p>
          </p:txBody>
        </p:sp>
      </p:grpSp>
      <p:grpSp>
        <p:nvGrpSpPr>
          <p:cNvPr id="64" name="Group 62"/>
          <p:cNvGrpSpPr>
            <a:grpSpLocks/>
          </p:cNvGrpSpPr>
          <p:nvPr/>
        </p:nvGrpSpPr>
        <p:grpSpPr bwMode="auto">
          <a:xfrm>
            <a:off x="4168775" y="1163638"/>
            <a:ext cx="1023938" cy="1968500"/>
            <a:chOff x="2626" y="733"/>
            <a:chExt cx="645" cy="1240"/>
          </a:xfrm>
        </p:grpSpPr>
        <p:sp>
          <p:nvSpPr>
            <p:cNvPr id="65" name="Arc 63"/>
            <p:cNvSpPr>
              <a:spLocks/>
            </p:cNvSpPr>
            <p:nvPr/>
          </p:nvSpPr>
          <p:spPr bwMode="auto">
            <a:xfrm flipH="1">
              <a:off x="2626" y="737"/>
              <a:ext cx="313" cy="1146"/>
            </a:xfrm>
            <a:custGeom>
              <a:avLst/>
              <a:gdLst>
                <a:gd name="G0" fmla="+- 1213 0 0"/>
                <a:gd name="G1" fmla="+- 21600 0 0"/>
                <a:gd name="G2" fmla="+- 21600 0 0"/>
                <a:gd name="T0" fmla="*/ 0 w 22813"/>
                <a:gd name="T1" fmla="*/ 34 h 39652"/>
                <a:gd name="T2" fmla="*/ 13074 w 22813"/>
                <a:gd name="T3" fmla="*/ 39652 h 39652"/>
                <a:gd name="T4" fmla="*/ 1213 w 22813"/>
                <a:gd name="T5" fmla="*/ 21600 h 39652"/>
              </a:gdLst>
              <a:ahLst/>
              <a:cxnLst>
                <a:cxn ang="0">
                  <a:pos x="T0" y="T1"/>
                </a:cxn>
                <a:cxn ang="0">
                  <a:pos x="T2" y="T3"/>
                </a:cxn>
                <a:cxn ang="0">
                  <a:pos x="T4" y="T5"/>
                </a:cxn>
              </a:cxnLst>
              <a:rect l="0" t="0" r="r" b="b"/>
              <a:pathLst>
                <a:path w="22813" h="39652" fill="none" extrusionOk="0">
                  <a:moveTo>
                    <a:pt x="0" y="34"/>
                  </a:moveTo>
                  <a:cubicBezTo>
                    <a:pt x="403" y="11"/>
                    <a:pt x="808" y="-1"/>
                    <a:pt x="1213" y="0"/>
                  </a:cubicBezTo>
                  <a:cubicBezTo>
                    <a:pt x="13142" y="0"/>
                    <a:pt x="22813" y="9670"/>
                    <a:pt x="22813" y="21600"/>
                  </a:cubicBezTo>
                  <a:cubicBezTo>
                    <a:pt x="22813" y="28873"/>
                    <a:pt x="19152" y="35658"/>
                    <a:pt x="13074" y="39652"/>
                  </a:cubicBezTo>
                </a:path>
                <a:path w="22813" h="39652" stroke="0" extrusionOk="0">
                  <a:moveTo>
                    <a:pt x="0" y="34"/>
                  </a:moveTo>
                  <a:cubicBezTo>
                    <a:pt x="403" y="11"/>
                    <a:pt x="808" y="-1"/>
                    <a:pt x="1213" y="0"/>
                  </a:cubicBezTo>
                  <a:cubicBezTo>
                    <a:pt x="13142" y="0"/>
                    <a:pt x="22813" y="9670"/>
                    <a:pt x="22813" y="21600"/>
                  </a:cubicBezTo>
                  <a:cubicBezTo>
                    <a:pt x="22813" y="28873"/>
                    <a:pt x="19152" y="35658"/>
                    <a:pt x="13074" y="39652"/>
                  </a:cubicBezTo>
                  <a:lnTo>
                    <a:pt x="1213" y="21600"/>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66" name="Arc 64"/>
            <p:cNvSpPr>
              <a:spLocks/>
            </p:cNvSpPr>
            <p:nvPr/>
          </p:nvSpPr>
          <p:spPr bwMode="auto">
            <a:xfrm flipH="1">
              <a:off x="2693" y="733"/>
              <a:ext cx="313" cy="1155"/>
            </a:xfrm>
            <a:custGeom>
              <a:avLst/>
              <a:gdLst>
                <a:gd name="G0" fmla="+- 1213 0 0"/>
                <a:gd name="G1" fmla="+- 21600 0 0"/>
                <a:gd name="G2" fmla="+- 21600 0 0"/>
                <a:gd name="T0" fmla="*/ 0 w 22813"/>
                <a:gd name="T1" fmla="*/ 34 h 39945"/>
                <a:gd name="T2" fmla="*/ 12616 w 22813"/>
                <a:gd name="T3" fmla="*/ 39945 h 39945"/>
                <a:gd name="T4" fmla="*/ 1213 w 22813"/>
                <a:gd name="T5" fmla="*/ 21600 h 39945"/>
              </a:gdLst>
              <a:ahLst/>
              <a:cxnLst>
                <a:cxn ang="0">
                  <a:pos x="T0" y="T1"/>
                </a:cxn>
                <a:cxn ang="0">
                  <a:pos x="T2" y="T3"/>
                </a:cxn>
                <a:cxn ang="0">
                  <a:pos x="T4" y="T5"/>
                </a:cxn>
              </a:cxnLst>
              <a:rect l="0" t="0" r="r" b="b"/>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67" name="Arc 65"/>
            <p:cNvSpPr>
              <a:spLocks/>
            </p:cNvSpPr>
            <p:nvPr/>
          </p:nvSpPr>
          <p:spPr bwMode="auto">
            <a:xfrm flipH="1">
              <a:off x="2763" y="738"/>
              <a:ext cx="313" cy="1155"/>
            </a:xfrm>
            <a:custGeom>
              <a:avLst/>
              <a:gdLst>
                <a:gd name="G0" fmla="+- 1213 0 0"/>
                <a:gd name="G1" fmla="+- 21600 0 0"/>
                <a:gd name="G2" fmla="+- 21600 0 0"/>
                <a:gd name="T0" fmla="*/ 0 w 22813"/>
                <a:gd name="T1" fmla="*/ 34 h 39945"/>
                <a:gd name="T2" fmla="*/ 12616 w 22813"/>
                <a:gd name="T3" fmla="*/ 39945 h 39945"/>
                <a:gd name="T4" fmla="*/ 1213 w 22813"/>
                <a:gd name="T5" fmla="*/ 21600 h 39945"/>
              </a:gdLst>
              <a:ahLst/>
              <a:cxnLst>
                <a:cxn ang="0">
                  <a:pos x="T0" y="T1"/>
                </a:cxn>
                <a:cxn ang="0">
                  <a:pos x="T2" y="T3"/>
                </a:cxn>
                <a:cxn ang="0">
                  <a:pos x="T4" y="T5"/>
                </a:cxn>
              </a:cxnLst>
              <a:rect l="0" t="0" r="r" b="b"/>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68" name="Arc 66"/>
            <p:cNvSpPr>
              <a:spLocks/>
            </p:cNvSpPr>
            <p:nvPr/>
          </p:nvSpPr>
          <p:spPr bwMode="auto">
            <a:xfrm flipH="1">
              <a:off x="2828" y="738"/>
              <a:ext cx="313" cy="1155"/>
            </a:xfrm>
            <a:custGeom>
              <a:avLst/>
              <a:gdLst>
                <a:gd name="G0" fmla="+- 1213 0 0"/>
                <a:gd name="G1" fmla="+- 21600 0 0"/>
                <a:gd name="G2" fmla="+- 21600 0 0"/>
                <a:gd name="T0" fmla="*/ 0 w 22813"/>
                <a:gd name="T1" fmla="*/ 34 h 39945"/>
                <a:gd name="T2" fmla="*/ 12616 w 22813"/>
                <a:gd name="T3" fmla="*/ 39945 h 39945"/>
                <a:gd name="T4" fmla="*/ 1213 w 22813"/>
                <a:gd name="T5" fmla="*/ 21600 h 39945"/>
              </a:gdLst>
              <a:ahLst/>
              <a:cxnLst>
                <a:cxn ang="0">
                  <a:pos x="T0" y="T1"/>
                </a:cxn>
                <a:cxn ang="0">
                  <a:pos x="T2" y="T3"/>
                </a:cxn>
                <a:cxn ang="0">
                  <a:pos x="T4" y="T5"/>
                </a:cxn>
              </a:cxnLst>
              <a:rect l="0" t="0" r="r" b="b"/>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69" name="Arc 67"/>
            <p:cNvSpPr>
              <a:spLocks/>
            </p:cNvSpPr>
            <p:nvPr/>
          </p:nvSpPr>
          <p:spPr bwMode="auto">
            <a:xfrm flipH="1">
              <a:off x="2893" y="738"/>
              <a:ext cx="313" cy="1155"/>
            </a:xfrm>
            <a:custGeom>
              <a:avLst/>
              <a:gdLst>
                <a:gd name="G0" fmla="+- 1213 0 0"/>
                <a:gd name="G1" fmla="+- 21600 0 0"/>
                <a:gd name="G2" fmla="+- 21600 0 0"/>
                <a:gd name="T0" fmla="*/ 0 w 22813"/>
                <a:gd name="T1" fmla="*/ 34 h 39945"/>
                <a:gd name="T2" fmla="*/ 12616 w 22813"/>
                <a:gd name="T3" fmla="*/ 39945 h 39945"/>
                <a:gd name="T4" fmla="*/ 1213 w 22813"/>
                <a:gd name="T5" fmla="*/ 21600 h 39945"/>
              </a:gdLst>
              <a:ahLst/>
              <a:cxnLst>
                <a:cxn ang="0">
                  <a:pos x="T0" y="T1"/>
                </a:cxn>
                <a:cxn ang="0">
                  <a:pos x="T2" y="T3"/>
                </a:cxn>
                <a:cxn ang="0">
                  <a:pos x="T4" y="T5"/>
                </a:cxn>
              </a:cxnLst>
              <a:rect l="0" t="0" r="r" b="b"/>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sp>
          <p:nvSpPr>
            <p:cNvPr id="70" name="Arc 68"/>
            <p:cNvSpPr>
              <a:spLocks/>
            </p:cNvSpPr>
            <p:nvPr/>
          </p:nvSpPr>
          <p:spPr bwMode="auto">
            <a:xfrm flipH="1">
              <a:off x="2958" y="738"/>
              <a:ext cx="313" cy="1235"/>
            </a:xfrm>
            <a:custGeom>
              <a:avLst/>
              <a:gdLst>
                <a:gd name="G0" fmla="+- 1213 0 0"/>
                <a:gd name="G1" fmla="+- 21600 0 0"/>
                <a:gd name="G2" fmla="+- 21600 0 0"/>
                <a:gd name="T0" fmla="*/ 0 w 22813"/>
                <a:gd name="T1" fmla="*/ 34 h 42699"/>
                <a:gd name="T2" fmla="*/ 5836 w 22813"/>
                <a:gd name="T3" fmla="*/ 42699 h 42699"/>
                <a:gd name="T4" fmla="*/ 1213 w 22813"/>
                <a:gd name="T5" fmla="*/ 21600 h 42699"/>
              </a:gdLst>
              <a:ahLst/>
              <a:cxnLst>
                <a:cxn ang="0">
                  <a:pos x="T0" y="T1"/>
                </a:cxn>
                <a:cxn ang="0">
                  <a:pos x="T2" y="T3"/>
                </a:cxn>
                <a:cxn ang="0">
                  <a:pos x="T4" y="T5"/>
                </a:cxn>
              </a:cxnLst>
              <a:rect l="0" t="0" r="r" b="b"/>
              <a:pathLst>
                <a:path w="22813" h="42699" fill="none" extrusionOk="0">
                  <a:moveTo>
                    <a:pt x="0" y="34"/>
                  </a:moveTo>
                  <a:cubicBezTo>
                    <a:pt x="403" y="11"/>
                    <a:pt x="808" y="-1"/>
                    <a:pt x="1213" y="0"/>
                  </a:cubicBezTo>
                  <a:cubicBezTo>
                    <a:pt x="13142" y="0"/>
                    <a:pt x="22813" y="9670"/>
                    <a:pt x="22813" y="21600"/>
                  </a:cubicBezTo>
                  <a:cubicBezTo>
                    <a:pt x="22813" y="31747"/>
                    <a:pt x="15748" y="40527"/>
                    <a:pt x="5836" y="42699"/>
                  </a:cubicBezTo>
                </a:path>
                <a:path w="22813" h="42699" stroke="0" extrusionOk="0">
                  <a:moveTo>
                    <a:pt x="0" y="34"/>
                  </a:moveTo>
                  <a:cubicBezTo>
                    <a:pt x="403" y="11"/>
                    <a:pt x="808" y="-1"/>
                    <a:pt x="1213" y="0"/>
                  </a:cubicBezTo>
                  <a:cubicBezTo>
                    <a:pt x="13142" y="0"/>
                    <a:pt x="22813" y="9670"/>
                    <a:pt x="22813" y="21600"/>
                  </a:cubicBezTo>
                  <a:cubicBezTo>
                    <a:pt x="22813" y="31747"/>
                    <a:pt x="15748" y="40527"/>
                    <a:pt x="5836" y="42699"/>
                  </a:cubicBezTo>
                  <a:lnTo>
                    <a:pt x="1213" y="21600"/>
                  </a:lnTo>
                  <a:close/>
                </a:path>
              </a:pathLst>
            </a:custGeom>
            <a:noFill/>
            <a:ln w="76200">
              <a:solidFill>
                <a:srgbClr val="993300"/>
              </a:solidFill>
              <a:round/>
              <a:headEnd/>
              <a:tailEnd/>
            </a:ln>
            <a:effectLst/>
          </p:spPr>
          <p:txBody>
            <a:bodyPr wrap="none" anchor="ctr"/>
            <a:lstStyle/>
            <a:p>
              <a:endParaRPr lang="en-US">
                <a:solidFill>
                  <a:prstClr val="black"/>
                </a:solidFill>
              </a:endParaRPr>
            </a:p>
          </p:txBody>
        </p:sp>
      </p:grpSp>
      <p:grpSp>
        <p:nvGrpSpPr>
          <p:cNvPr id="71" name="Group 69"/>
          <p:cNvGrpSpPr>
            <a:grpSpLocks/>
          </p:cNvGrpSpPr>
          <p:nvPr/>
        </p:nvGrpSpPr>
        <p:grpSpPr bwMode="auto">
          <a:xfrm>
            <a:off x="533400" y="4038600"/>
            <a:ext cx="2286000" cy="2238375"/>
            <a:chOff x="336" y="2286"/>
            <a:chExt cx="1440" cy="1410"/>
          </a:xfrm>
        </p:grpSpPr>
        <p:grpSp>
          <p:nvGrpSpPr>
            <p:cNvPr id="72" name="Group 71"/>
            <p:cNvGrpSpPr>
              <a:grpSpLocks/>
            </p:cNvGrpSpPr>
            <p:nvPr/>
          </p:nvGrpSpPr>
          <p:grpSpPr bwMode="auto">
            <a:xfrm>
              <a:off x="336" y="2286"/>
              <a:ext cx="1440" cy="1410"/>
              <a:chOff x="1920" y="1344"/>
              <a:chExt cx="1440" cy="1410"/>
            </a:xfrm>
          </p:grpSpPr>
          <p:sp>
            <p:nvSpPr>
              <p:cNvPr id="122" name="Oval 71"/>
              <p:cNvSpPr>
                <a:spLocks noChangeArrowheads="1"/>
              </p:cNvSpPr>
              <p:nvPr/>
            </p:nvSpPr>
            <p:spPr bwMode="auto">
              <a:xfrm>
                <a:off x="3320" y="2032"/>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23" name="Oval 72"/>
              <p:cNvSpPr>
                <a:spLocks noChangeArrowheads="1"/>
              </p:cNvSpPr>
              <p:nvPr/>
            </p:nvSpPr>
            <p:spPr bwMode="auto">
              <a:xfrm>
                <a:off x="3229" y="2383"/>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24" name="Oval 73"/>
              <p:cNvSpPr>
                <a:spLocks noChangeArrowheads="1"/>
              </p:cNvSpPr>
              <p:nvPr/>
            </p:nvSpPr>
            <p:spPr bwMode="auto">
              <a:xfrm>
                <a:off x="1920" y="2036"/>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25" name="Oval 74"/>
              <p:cNvSpPr>
                <a:spLocks noChangeArrowheads="1"/>
              </p:cNvSpPr>
              <p:nvPr/>
            </p:nvSpPr>
            <p:spPr bwMode="auto">
              <a:xfrm>
                <a:off x="2016" y="2379"/>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26" name="Oval 75"/>
              <p:cNvSpPr>
                <a:spLocks noChangeArrowheads="1"/>
              </p:cNvSpPr>
              <p:nvPr/>
            </p:nvSpPr>
            <p:spPr bwMode="auto">
              <a:xfrm>
                <a:off x="2270" y="2633"/>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27" name="Oval 76"/>
              <p:cNvSpPr>
                <a:spLocks noChangeArrowheads="1"/>
              </p:cNvSpPr>
              <p:nvPr/>
            </p:nvSpPr>
            <p:spPr bwMode="auto">
              <a:xfrm>
                <a:off x="2626" y="2714"/>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28" name="Oval 77"/>
              <p:cNvSpPr>
                <a:spLocks noChangeArrowheads="1"/>
              </p:cNvSpPr>
              <p:nvPr/>
            </p:nvSpPr>
            <p:spPr bwMode="auto">
              <a:xfrm>
                <a:off x="2975" y="2622"/>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29" name="Oval 78"/>
              <p:cNvSpPr>
                <a:spLocks noChangeArrowheads="1"/>
              </p:cNvSpPr>
              <p:nvPr/>
            </p:nvSpPr>
            <p:spPr bwMode="auto">
              <a:xfrm>
                <a:off x="2627" y="1344"/>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30" name="Oval 79"/>
              <p:cNvSpPr>
                <a:spLocks noChangeArrowheads="1"/>
              </p:cNvSpPr>
              <p:nvPr/>
            </p:nvSpPr>
            <p:spPr bwMode="auto">
              <a:xfrm>
                <a:off x="2966" y="1440"/>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31" name="Oval 80"/>
              <p:cNvSpPr>
                <a:spLocks noChangeArrowheads="1"/>
              </p:cNvSpPr>
              <p:nvPr/>
            </p:nvSpPr>
            <p:spPr bwMode="auto">
              <a:xfrm>
                <a:off x="2274" y="1436"/>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32" name="Oval 81"/>
              <p:cNvSpPr>
                <a:spLocks noChangeArrowheads="1"/>
              </p:cNvSpPr>
              <p:nvPr/>
            </p:nvSpPr>
            <p:spPr bwMode="auto">
              <a:xfrm>
                <a:off x="2031" y="1687"/>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33" name="Oval 82"/>
              <p:cNvSpPr>
                <a:spLocks noChangeArrowheads="1"/>
              </p:cNvSpPr>
              <p:nvPr/>
            </p:nvSpPr>
            <p:spPr bwMode="auto">
              <a:xfrm>
                <a:off x="3224" y="1697"/>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grpSp>
        <p:grpSp>
          <p:nvGrpSpPr>
            <p:cNvPr id="73" name="Group 83"/>
            <p:cNvGrpSpPr>
              <a:grpSpLocks/>
            </p:cNvGrpSpPr>
            <p:nvPr/>
          </p:nvGrpSpPr>
          <p:grpSpPr bwMode="auto">
            <a:xfrm>
              <a:off x="474" y="2417"/>
              <a:ext cx="1159" cy="1149"/>
              <a:chOff x="474" y="2417"/>
              <a:chExt cx="1159" cy="1149"/>
            </a:xfrm>
          </p:grpSpPr>
          <p:sp>
            <p:nvSpPr>
              <p:cNvPr id="74" name="Oval 84"/>
              <p:cNvSpPr>
                <a:spLocks noChangeArrowheads="1"/>
              </p:cNvSpPr>
              <p:nvPr/>
            </p:nvSpPr>
            <p:spPr bwMode="auto">
              <a:xfrm>
                <a:off x="1031" y="2971"/>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grpSp>
            <p:nvGrpSpPr>
              <p:cNvPr id="75" name="Group 85"/>
              <p:cNvGrpSpPr>
                <a:grpSpLocks/>
              </p:cNvGrpSpPr>
              <p:nvPr/>
            </p:nvGrpSpPr>
            <p:grpSpPr bwMode="auto">
              <a:xfrm>
                <a:off x="474" y="2417"/>
                <a:ext cx="1159" cy="1149"/>
                <a:chOff x="2058" y="1475"/>
                <a:chExt cx="1159" cy="1149"/>
              </a:xfrm>
            </p:grpSpPr>
            <p:sp>
              <p:nvSpPr>
                <p:cNvPr id="110" name="Oval 86"/>
                <p:cNvSpPr>
                  <a:spLocks noChangeArrowheads="1"/>
                </p:cNvSpPr>
                <p:nvPr/>
              </p:nvSpPr>
              <p:spPr bwMode="auto">
                <a:xfrm>
                  <a:off x="2891" y="2500"/>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11" name="Oval 87"/>
                <p:cNvSpPr>
                  <a:spLocks noChangeArrowheads="1"/>
                </p:cNvSpPr>
                <p:nvPr/>
              </p:nvSpPr>
              <p:spPr bwMode="auto">
                <a:xfrm>
                  <a:off x="3177" y="2032"/>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12" name="Oval 88"/>
                <p:cNvSpPr>
                  <a:spLocks noChangeArrowheads="1"/>
                </p:cNvSpPr>
                <p:nvPr/>
              </p:nvSpPr>
              <p:spPr bwMode="auto">
                <a:xfrm>
                  <a:off x="2058" y="2031"/>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13" name="Oval 89"/>
                <p:cNvSpPr>
                  <a:spLocks noChangeArrowheads="1"/>
                </p:cNvSpPr>
                <p:nvPr/>
              </p:nvSpPr>
              <p:spPr bwMode="auto">
                <a:xfrm>
                  <a:off x="2148" y="2303"/>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14" name="Oval 90"/>
                <p:cNvSpPr>
                  <a:spLocks noChangeArrowheads="1"/>
                </p:cNvSpPr>
                <p:nvPr/>
              </p:nvSpPr>
              <p:spPr bwMode="auto">
                <a:xfrm>
                  <a:off x="2338" y="2503"/>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15" name="Oval 91"/>
                <p:cNvSpPr>
                  <a:spLocks noChangeArrowheads="1"/>
                </p:cNvSpPr>
                <p:nvPr/>
              </p:nvSpPr>
              <p:spPr bwMode="auto">
                <a:xfrm>
                  <a:off x="2626" y="2584"/>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16" name="Oval 92"/>
                <p:cNvSpPr>
                  <a:spLocks noChangeArrowheads="1"/>
                </p:cNvSpPr>
                <p:nvPr/>
              </p:nvSpPr>
              <p:spPr bwMode="auto">
                <a:xfrm>
                  <a:off x="3093" y="2310"/>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17" name="Oval 93"/>
                <p:cNvSpPr>
                  <a:spLocks noChangeArrowheads="1"/>
                </p:cNvSpPr>
                <p:nvPr/>
              </p:nvSpPr>
              <p:spPr bwMode="auto">
                <a:xfrm>
                  <a:off x="2627" y="1475"/>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18" name="Oval 94"/>
                <p:cNvSpPr>
                  <a:spLocks noChangeArrowheads="1"/>
                </p:cNvSpPr>
                <p:nvPr/>
              </p:nvSpPr>
              <p:spPr bwMode="auto">
                <a:xfrm>
                  <a:off x="2344" y="1545"/>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19" name="Oval 95"/>
                <p:cNvSpPr>
                  <a:spLocks noChangeArrowheads="1"/>
                </p:cNvSpPr>
                <p:nvPr/>
              </p:nvSpPr>
              <p:spPr bwMode="auto">
                <a:xfrm>
                  <a:off x="2911" y="1549"/>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20" name="Oval 96"/>
                <p:cNvSpPr>
                  <a:spLocks noChangeArrowheads="1"/>
                </p:cNvSpPr>
                <p:nvPr/>
              </p:nvSpPr>
              <p:spPr bwMode="auto">
                <a:xfrm>
                  <a:off x="2143" y="1747"/>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21" name="Oval 97"/>
                <p:cNvSpPr>
                  <a:spLocks noChangeArrowheads="1"/>
                </p:cNvSpPr>
                <p:nvPr/>
              </p:nvSpPr>
              <p:spPr bwMode="auto">
                <a:xfrm>
                  <a:off x="3099" y="1767"/>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grpSp>
          <p:grpSp>
            <p:nvGrpSpPr>
              <p:cNvPr id="76" name="Group 98"/>
              <p:cNvGrpSpPr>
                <a:grpSpLocks/>
              </p:cNvGrpSpPr>
              <p:nvPr/>
            </p:nvGrpSpPr>
            <p:grpSpPr bwMode="auto">
              <a:xfrm>
                <a:off x="638" y="2587"/>
                <a:ext cx="813" cy="828"/>
                <a:chOff x="2222" y="1645"/>
                <a:chExt cx="813" cy="828"/>
              </a:xfrm>
            </p:grpSpPr>
            <p:sp>
              <p:nvSpPr>
                <p:cNvPr id="98" name="Oval 99"/>
                <p:cNvSpPr>
                  <a:spLocks noChangeArrowheads="1"/>
                </p:cNvSpPr>
                <p:nvPr/>
              </p:nvSpPr>
              <p:spPr bwMode="auto">
                <a:xfrm>
                  <a:off x="2995" y="2032"/>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99" name="Oval 100"/>
                <p:cNvSpPr>
                  <a:spLocks noChangeArrowheads="1"/>
                </p:cNvSpPr>
                <p:nvPr/>
              </p:nvSpPr>
              <p:spPr bwMode="auto">
                <a:xfrm>
                  <a:off x="2222" y="2026"/>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00" name="Oval 101"/>
                <p:cNvSpPr>
                  <a:spLocks noChangeArrowheads="1"/>
                </p:cNvSpPr>
                <p:nvPr/>
              </p:nvSpPr>
              <p:spPr bwMode="auto">
                <a:xfrm>
                  <a:off x="2273" y="2233"/>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01" name="Oval 102"/>
                <p:cNvSpPr>
                  <a:spLocks noChangeArrowheads="1"/>
                </p:cNvSpPr>
                <p:nvPr/>
              </p:nvSpPr>
              <p:spPr bwMode="auto">
                <a:xfrm>
                  <a:off x="2412" y="2373"/>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02" name="Oval 103"/>
                <p:cNvSpPr>
                  <a:spLocks noChangeArrowheads="1"/>
                </p:cNvSpPr>
                <p:nvPr/>
              </p:nvSpPr>
              <p:spPr bwMode="auto">
                <a:xfrm>
                  <a:off x="2631" y="2433"/>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03" name="Oval 104"/>
                <p:cNvSpPr>
                  <a:spLocks noChangeArrowheads="1"/>
                </p:cNvSpPr>
                <p:nvPr/>
              </p:nvSpPr>
              <p:spPr bwMode="auto">
                <a:xfrm>
                  <a:off x="2833" y="2362"/>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04" name="Oval 105"/>
                <p:cNvSpPr>
                  <a:spLocks noChangeArrowheads="1"/>
                </p:cNvSpPr>
                <p:nvPr/>
              </p:nvSpPr>
              <p:spPr bwMode="auto">
                <a:xfrm>
                  <a:off x="2940" y="2224"/>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05" name="Oval 106"/>
                <p:cNvSpPr>
                  <a:spLocks noChangeArrowheads="1"/>
                </p:cNvSpPr>
                <p:nvPr/>
              </p:nvSpPr>
              <p:spPr bwMode="auto">
                <a:xfrm>
                  <a:off x="2627" y="1645"/>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06" name="Oval 107"/>
                <p:cNvSpPr>
                  <a:spLocks noChangeArrowheads="1"/>
                </p:cNvSpPr>
                <p:nvPr/>
              </p:nvSpPr>
              <p:spPr bwMode="auto">
                <a:xfrm>
                  <a:off x="2422" y="1691"/>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07" name="Oval 108"/>
                <p:cNvSpPr>
                  <a:spLocks noChangeArrowheads="1"/>
                </p:cNvSpPr>
                <p:nvPr/>
              </p:nvSpPr>
              <p:spPr bwMode="auto">
                <a:xfrm>
                  <a:off x="2271" y="1836"/>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08" name="Oval 109"/>
                <p:cNvSpPr>
                  <a:spLocks noChangeArrowheads="1"/>
                </p:cNvSpPr>
                <p:nvPr/>
              </p:nvSpPr>
              <p:spPr bwMode="auto">
                <a:xfrm>
                  <a:off x="2948" y="1837"/>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109" name="Oval 110"/>
                <p:cNvSpPr>
                  <a:spLocks noChangeArrowheads="1"/>
                </p:cNvSpPr>
                <p:nvPr/>
              </p:nvSpPr>
              <p:spPr bwMode="auto">
                <a:xfrm>
                  <a:off x="2820" y="1696"/>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grpSp>
          <p:sp>
            <p:nvSpPr>
              <p:cNvPr id="77" name="Oval 111"/>
              <p:cNvSpPr>
                <a:spLocks noChangeArrowheads="1"/>
              </p:cNvSpPr>
              <p:nvPr/>
            </p:nvSpPr>
            <p:spPr bwMode="auto">
              <a:xfrm>
                <a:off x="1140" y="2980"/>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78" name="Oval 112"/>
              <p:cNvSpPr>
                <a:spLocks noChangeArrowheads="1"/>
              </p:cNvSpPr>
              <p:nvPr/>
            </p:nvSpPr>
            <p:spPr bwMode="auto">
              <a:xfrm>
                <a:off x="938" y="2971"/>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79" name="Oval 113"/>
              <p:cNvSpPr>
                <a:spLocks noChangeArrowheads="1"/>
              </p:cNvSpPr>
              <p:nvPr/>
            </p:nvSpPr>
            <p:spPr bwMode="auto">
              <a:xfrm>
                <a:off x="1044" y="3086"/>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grpSp>
            <p:nvGrpSpPr>
              <p:cNvPr id="80" name="Group 114"/>
              <p:cNvGrpSpPr>
                <a:grpSpLocks/>
              </p:cNvGrpSpPr>
              <p:nvPr/>
            </p:nvGrpSpPr>
            <p:grpSpPr bwMode="auto">
              <a:xfrm>
                <a:off x="789" y="2744"/>
                <a:ext cx="524" cy="533"/>
                <a:chOff x="2373" y="1802"/>
                <a:chExt cx="524" cy="533"/>
              </a:xfrm>
            </p:grpSpPr>
            <p:sp>
              <p:nvSpPr>
                <p:cNvPr id="86" name="Oval 115"/>
                <p:cNvSpPr>
                  <a:spLocks noChangeArrowheads="1"/>
                </p:cNvSpPr>
                <p:nvPr/>
              </p:nvSpPr>
              <p:spPr bwMode="auto">
                <a:xfrm>
                  <a:off x="2857" y="2037"/>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87" name="Oval 116"/>
                <p:cNvSpPr>
                  <a:spLocks noChangeArrowheads="1"/>
                </p:cNvSpPr>
                <p:nvPr/>
              </p:nvSpPr>
              <p:spPr bwMode="auto">
                <a:xfrm>
                  <a:off x="2373" y="2034"/>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88" name="Oval 117"/>
                <p:cNvSpPr>
                  <a:spLocks noChangeArrowheads="1"/>
                </p:cNvSpPr>
                <p:nvPr/>
              </p:nvSpPr>
              <p:spPr bwMode="auto">
                <a:xfrm>
                  <a:off x="2403" y="2181"/>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89" name="Oval 118"/>
                <p:cNvSpPr>
                  <a:spLocks noChangeArrowheads="1"/>
                </p:cNvSpPr>
                <p:nvPr/>
              </p:nvSpPr>
              <p:spPr bwMode="auto">
                <a:xfrm>
                  <a:off x="2494" y="2259"/>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90" name="Oval 119"/>
                <p:cNvSpPr>
                  <a:spLocks noChangeArrowheads="1"/>
                </p:cNvSpPr>
                <p:nvPr/>
              </p:nvSpPr>
              <p:spPr bwMode="auto">
                <a:xfrm>
                  <a:off x="2636" y="2295"/>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91" name="Oval 120"/>
                <p:cNvSpPr>
                  <a:spLocks noChangeArrowheads="1"/>
                </p:cNvSpPr>
                <p:nvPr/>
              </p:nvSpPr>
              <p:spPr bwMode="auto">
                <a:xfrm>
                  <a:off x="2619" y="1802"/>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92" name="Oval 121"/>
                <p:cNvSpPr>
                  <a:spLocks noChangeArrowheads="1"/>
                </p:cNvSpPr>
                <p:nvPr/>
              </p:nvSpPr>
              <p:spPr bwMode="auto">
                <a:xfrm>
                  <a:off x="2747" y="1831"/>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93" name="Oval 122"/>
                <p:cNvSpPr>
                  <a:spLocks noChangeArrowheads="1"/>
                </p:cNvSpPr>
                <p:nvPr/>
              </p:nvSpPr>
              <p:spPr bwMode="auto">
                <a:xfrm>
                  <a:off x="2825" y="1909"/>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94" name="Oval 123"/>
                <p:cNvSpPr>
                  <a:spLocks noChangeArrowheads="1"/>
                </p:cNvSpPr>
                <p:nvPr/>
              </p:nvSpPr>
              <p:spPr bwMode="auto">
                <a:xfrm>
                  <a:off x="2500" y="1831"/>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95" name="Oval 124"/>
                <p:cNvSpPr>
                  <a:spLocks noChangeArrowheads="1"/>
                </p:cNvSpPr>
                <p:nvPr/>
              </p:nvSpPr>
              <p:spPr bwMode="auto">
                <a:xfrm>
                  <a:off x="2396" y="1909"/>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96" name="Oval 125"/>
                <p:cNvSpPr>
                  <a:spLocks noChangeArrowheads="1"/>
                </p:cNvSpPr>
                <p:nvPr/>
              </p:nvSpPr>
              <p:spPr bwMode="auto">
                <a:xfrm>
                  <a:off x="2838" y="2169"/>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97" name="Oval 126"/>
                <p:cNvSpPr>
                  <a:spLocks noChangeArrowheads="1"/>
                </p:cNvSpPr>
                <p:nvPr/>
              </p:nvSpPr>
              <p:spPr bwMode="auto">
                <a:xfrm>
                  <a:off x="2747" y="2247"/>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grpSp>
          <p:sp>
            <p:nvSpPr>
              <p:cNvPr id="81" name="Oval 127"/>
              <p:cNvSpPr>
                <a:spLocks noChangeArrowheads="1"/>
              </p:cNvSpPr>
              <p:nvPr/>
            </p:nvSpPr>
            <p:spPr bwMode="auto">
              <a:xfrm>
                <a:off x="1046" y="2873"/>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82" name="Oval 128"/>
              <p:cNvSpPr>
                <a:spLocks noChangeArrowheads="1"/>
              </p:cNvSpPr>
              <p:nvPr/>
            </p:nvSpPr>
            <p:spPr bwMode="auto">
              <a:xfrm>
                <a:off x="943" y="3052"/>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83" name="Oval 129"/>
              <p:cNvSpPr>
                <a:spLocks noChangeArrowheads="1"/>
              </p:cNvSpPr>
              <p:nvPr/>
            </p:nvSpPr>
            <p:spPr bwMode="auto">
              <a:xfrm>
                <a:off x="976" y="2896"/>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84" name="Oval 130"/>
              <p:cNvSpPr>
                <a:spLocks noChangeArrowheads="1"/>
              </p:cNvSpPr>
              <p:nvPr/>
            </p:nvSpPr>
            <p:spPr bwMode="auto">
              <a:xfrm>
                <a:off x="1129" y="3040"/>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sp>
            <p:nvSpPr>
              <p:cNvPr id="85" name="Oval 131"/>
              <p:cNvSpPr>
                <a:spLocks noChangeArrowheads="1"/>
              </p:cNvSpPr>
              <p:nvPr/>
            </p:nvSpPr>
            <p:spPr bwMode="auto">
              <a:xfrm>
                <a:off x="1111" y="2905"/>
                <a:ext cx="40" cy="40"/>
              </a:xfrm>
              <a:prstGeom prst="ellipse">
                <a:avLst/>
              </a:prstGeom>
              <a:solidFill>
                <a:srgbClr val="CC3300"/>
              </a:solidFill>
              <a:ln w="9525">
                <a:noFill/>
                <a:round/>
                <a:headEnd/>
                <a:tailEnd/>
              </a:ln>
              <a:effectLst/>
            </p:spPr>
            <p:txBody>
              <a:bodyPr wrap="none" anchor="ctr"/>
              <a:lstStyle/>
              <a:p>
                <a:endParaRPr lang="en-US">
                  <a:solidFill>
                    <a:prstClr val="black"/>
                  </a:solidFill>
                </a:endParaRPr>
              </a:p>
            </p:txBody>
          </p:sp>
        </p:grpSp>
      </p:grpSp>
      <p:sp>
        <p:nvSpPr>
          <p:cNvPr id="134" name="Oval 132"/>
          <p:cNvSpPr>
            <a:spLocks noChangeArrowheads="1"/>
          </p:cNvSpPr>
          <p:nvPr/>
        </p:nvSpPr>
        <p:spPr bwMode="auto">
          <a:xfrm rot="10800000">
            <a:off x="757238" y="4214813"/>
            <a:ext cx="1828800" cy="1828800"/>
          </a:xfrm>
          <a:prstGeom prst="ellipse">
            <a:avLst/>
          </a:prstGeom>
          <a:noFill/>
          <a:ln w="57150">
            <a:solidFill>
              <a:srgbClr val="009900"/>
            </a:solidFill>
            <a:round/>
            <a:headEnd/>
            <a:tailEnd/>
          </a:ln>
          <a:effectLst/>
        </p:spPr>
        <p:txBody>
          <a:bodyPr wrap="none" anchor="ctr"/>
          <a:lstStyle/>
          <a:p>
            <a:endParaRPr lang="en-US">
              <a:solidFill>
                <a:prstClr val="black"/>
              </a:solidFill>
            </a:endParaRPr>
          </a:p>
        </p:txBody>
      </p:sp>
      <p:sp>
        <p:nvSpPr>
          <p:cNvPr id="135" name="Freeform 133"/>
          <p:cNvSpPr>
            <a:spLocks/>
          </p:cNvSpPr>
          <p:nvPr/>
        </p:nvSpPr>
        <p:spPr bwMode="auto">
          <a:xfrm>
            <a:off x="5461000" y="2922588"/>
            <a:ext cx="2908300" cy="3079750"/>
          </a:xfrm>
          <a:custGeom>
            <a:avLst/>
            <a:gdLst/>
            <a:ahLst/>
            <a:cxnLst>
              <a:cxn ang="0">
                <a:pos x="0" y="0"/>
              </a:cxn>
              <a:cxn ang="0">
                <a:pos x="91" y="1214"/>
              </a:cxn>
              <a:cxn ang="0">
                <a:pos x="417" y="1402"/>
              </a:cxn>
              <a:cxn ang="0">
                <a:pos x="640" y="1135"/>
              </a:cxn>
              <a:cxn ang="0">
                <a:pos x="1216" y="1519"/>
              </a:cxn>
              <a:cxn ang="0">
                <a:pos x="1744" y="1465"/>
              </a:cxn>
              <a:cxn ang="0">
                <a:pos x="1744" y="1615"/>
              </a:cxn>
              <a:cxn ang="0">
                <a:pos x="1504" y="1903"/>
              </a:cxn>
              <a:cxn ang="0">
                <a:pos x="1126" y="1836"/>
              </a:cxn>
            </a:cxnLst>
            <a:rect l="0" t="0" r="r" b="b"/>
            <a:pathLst>
              <a:path w="1832" h="1940">
                <a:moveTo>
                  <a:pt x="0" y="0"/>
                </a:moveTo>
                <a:cubicBezTo>
                  <a:pt x="15" y="202"/>
                  <a:pt x="22" y="980"/>
                  <a:pt x="91" y="1214"/>
                </a:cubicBezTo>
                <a:cubicBezTo>
                  <a:pt x="160" y="1448"/>
                  <a:pt x="326" y="1415"/>
                  <a:pt x="417" y="1402"/>
                </a:cubicBezTo>
                <a:cubicBezTo>
                  <a:pt x="508" y="1389"/>
                  <a:pt x="507" y="1116"/>
                  <a:pt x="640" y="1135"/>
                </a:cubicBezTo>
                <a:cubicBezTo>
                  <a:pt x="773" y="1154"/>
                  <a:pt x="1032" y="1464"/>
                  <a:pt x="1216" y="1519"/>
                </a:cubicBezTo>
                <a:cubicBezTo>
                  <a:pt x="1400" y="1574"/>
                  <a:pt x="1656" y="1449"/>
                  <a:pt x="1744" y="1465"/>
                </a:cubicBezTo>
                <a:cubicBezTo>
                  <a:pt x="1832" y="1481"/>
                  <a:pt x="1784" y="1542"/>
                  <a:pt x="1744" y="1615"/>
                </a:cubicBezTo>
                <a:cubicBezTo>
                  <a:pt x="1704" y="1688"/>
                  <a:pt x="1607" y="1866"/>
                  <a:pt x="1504" y="1903"/>
                </a:cubicBezTo>
                <a:cubicBezTo>
                  <a:pt x="1401" y="1940"/>
                  <a:pt x="1205" y="1850"/>
                  <a:pt x="1126" y="1836"/>
                </a:cubicBezTo>
              </a:path>
            </a:pathLst>
          </a:custGeom>
          <a:noFill/>
          <a:ln w="9525" cap="flat" cmpd="sng">
            <a:solidFill>
              <a:srgbClr val="FF0000"/>
            </a:solidFill>
            <a:prstDash val="solid"/>
            <a:round/>
            <a:headEnd type="oval" w="sm" len="sm"/>
            <a:tailEnd type="oval" w="sm" len="sm"/>
          </a:ln>
          <a:effectLst/>
        </p:spPr>
        <p:txBody>
          <a:bodyPr/>
          <a:lstStyle/>
          <a:p>
            <a:endParaRPr lang="en-US">
              <a:solidFill>
                <a:prstClr val="black"/>
              </a:solidFill>
            </a:endParaRPr>
          </a:p>
        </p:txBody>
      </p:sp>
      <p:sp>
        <p:nvSpPr>
          <p:cNvPr id="136" name="Rectangle 134" descr="Brown marble"/>
          <p:cNvSpPr>
            <a:spLocks noChangeArrowheads="1"/>
          </p:cNvSpPr>
          <p:nvPr/>
        </p:nvSpPr>
        <p:spPr bwMode="auto">
          <a:xfrm>
            <a:off x="6067425" y="3733800"/>
            <a:ext cx="1944688" cy="1752600"/>
          </a:xfrm>
          <a:prstGeom prst="rect">
            <a:avLst/>
          </a:prstGeom>
          <a:blipFill dpi="0" rotWithShape="1">
            <a:blip r:embed="rId3" cstate="print"/>
            <a:srcRect/>
            <a:tile tx="0" ty="0" sx="100000" sy="100000" flip="none" algn="tl"/>
          </a:blip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3300"/>
            </a:extrusionClr>
          </a:sp3d>
        </p:spPr>
        <p:txBody>
          <a:bodyPr wrap="none" anchor="ctr">
            <a:flatTx/>
          </a:bodyPr>
          <a:lstStyle/>
          <a:p>
            <a:endParaRPr lang="en-US">
              <a:solidFill>
                <a:prstClr val="black"/>
              </a:solidFill>
            </a:endParaRPr>
          </a:p>
        </p:txBody>
      </p:sp>
      <p:sp>
        <p:nvSpPr>
          <p:cNvPr id="137" name="Rectangle 135"/>
          <p:cNvSpPr>
            <a:spLocks noChangeArrowheads="1"/>
          </p:cNvSpPr>
          <p:nvPr/>
        </p:nvSpPr>
        <p:spPr bwMode="auto">
          <a:xfrm>
            <a:off x="6057900" y="3743325"/>
            <a:ext cx="1944688" cy="1752600"/>
          </a:xfrm>
          <a:prstGeom prst="rect">
            <a:avLst/>
          </a:prstGeom>
          <a:solidFill>
            <a:schemeClr val="bg1"/>
          </a:solidFill>
          <a:ln w="57150" cmpd="thickThin">
            <a:solidFill>
              <a:srgbClr val="663300"/>
            </a:solidFill>
            <a:miter lim="800000"/>
            <a:headEnd/>
            <a:tailEnd/>
          </a:ln>
          <a:effectLst/>
        </p:spPr>
        <p:txBody>
          <a:bodyPr wrap="none" anchor="ctr"/>
          <a:lstStyle/>
          <a:p>
            <a:endParaRPr lang="en-US">
              <a:solidFill>
                <a:prstClr val="black"/>
              </a:solidFill>
            </a:endParaRPr>
          </a:p>
        </p:txBody>
      </p:sp>
      <p:sp>
        <p:nvSpPr>
          <p:cNvPr id="138" name="Rectangle 136"/>
          <p:cNvSpPr>
            <a:spLocks noChangeArrowheads="1"/>
          </p:cNvSpPr>
          <p:nvPr/>
        </p:nvSpPr>
        <p:spPr bwMode="auto">
          <a:xfrm>
            <a:off x="6140450" y="3803650"/>
            <a:ext cx="1787525" cy="990600"/>
          </a:xfrm>
          <a:prstGeom prst="rect">
            <a:avLst/>
          </a:prstGeom>
          <a:solidFill>
            <a:schemeClr val="bg1">
              <a:alpha val="38000"/>
            </a:schemeClr>
          </a:solidFill>
          <a:ln w="19050">
            <a:solidFill>
              <a:schemeClr val="tx1"/>
            </a:solidFill>
            <a:miter lim="800000"/>
            <a:headEnd/>
            <a:tailEnd/>
          </a:ln>
          <a:effectLst/>
        </p:spPr>
        <p:txBody>
          <a:bodyPr wrap="none" anchor="ctr"/>
          <a:lstStyle/>
          <a:p>
            <a:endParaRPr lang="en-US">
              <a:solidFill>
                <a:prstClr val="black"/>
              </a:solidFill>
            </a:endParaRPr>
          </a:p>
        </p:txBody>
      </p:sp>
      <p:sp>
        <p:nvSpPr>
          <p:cNvPr id="139" name="Oval 137"/>
          <p:cNvSpPr>
            <a:spLocks noChangeArrowheads="1"/>
          </p:cNvSpPr>
          <p:nvPr/>
        </p:nvSpPr>
        <p:spPr bwMode="auto">
          <a:xfrm>
            <a:off x="6283325" y="3905250"/>
            <a:ext cx="1511300" cy="1511300"/>
          </a:xfrm>
          <a:prstGeom prst="ellipse">
            <a:avLst/>
          </a:prstGeom>
          <a:solidFill>
            <a:srgbClr val="FFFFCC"/>
          </a:solidFill>
          <a:ln w="12700">
            <a:solidFill>
              <a:schemeClr val="accent2"/>
            </a:solidFill>
            <a:round/>
            <a:headEnd/>
            <a:tailEnd/>
          </a:ln>
          <a:effectLst/>
        </p:spPr>
        <p:txBody>
          <a:bodyPr wrap="none" anchor="ctr"/>
          <a:lstStyle/>
          <a:p>
            <a:endParaRPr lang="en-US">
              <a:solidFill>
                <a:prstClr val="black"/>
              </a:solidFill>
            </a:endParaRPr>
          </a:p>
        </p:txBody>
      </p:sp>
      <p:sp>
        <p:nvSpPr>
          <p:cNvPr id="140" name="Text Box 138"/>
          <p:cNvSpPr txBox="1">
            <a:spLocks noChangeArrowheads="1"/>
          </p:cNvSpPr>
          <p:nvPr/>
        </p:nvSpPr>
        <p:spPr bwMode="auto">
          <a:xfrm rot="6420000">
            <a:off x="6239669" y="4358481"/>
            <a:ext cx="355600" cy="274638"/>
          </a:xfrm>
          <a:prstGeom prst="rect">
            <a:avLst/>
          </a:prstGeom>
          <a:noFill/>
          <a:ln w="6350">
            <a:noFill/>
            <a:miter lim="800000"/>
            <a:headEnd/>
            <a:tailEnd/>
          </a:ln>
          <a:effectLst/>
        </p:spPr>
        <p:txBody>
          <a:bodyPr>
            <a:spAutoFit/>
          </a:bodyPr>
          <a:lstStyle/>
          <a:p>
            <a:pPr algn="ctr"/>
            <a:r>
              <a:rPr lang="en-US" sz="1200">
                <a:solidFill>
                  <a:srgbClr val="0000FF"/>
                </a:solidFill>
                <a:latin typeface=".VnTime" pitchFamily="34" charset="0"/>
              </a:rPr>
              <a:t>9</a:t>
            </a:r>
            <a:endParaRPr lang="en-US">
              <a:solidFill>
                <a:prstClr val="black"/>
              </a:solidFill>
              <a:latin typeface="Arial" pitchFamily="34" charset="0"/>
            </a:endParaRPr>
          </a:p>
        </p:txBody>
      </p:sp>
      <p:sp>
        <p:nvSpPr>
          <p:cNvPr id="141" name="Oval 139"/>
          <p:cNvSpPr>
            <a:spLocks noChangeArrowheads="1"/>
          </p:cNvSpPr>
          <p:nvPr/>
        </p:nvSpPr>
        <p:spPr bwMode="auto">
          <a:xfrm rot="5400000">
            <a:off x="6227763" y="3859213"/>
            <a:ext cx="1612900" cy="1612900"/>
          </a:xfrm>
          <a:prstGeom prst="ellipse">
            <a:avLst/>
          </a:prstGeom>
          <a:noFill/>
          <a:ln w="12700">
            <a:solidFill>
              <a:srgbClr val="003300"/>
            </a:solidFill>
            <a:round/>
            <a:headEnd/>
            <a:tailEnd/>
          </a:ln>
          <a:effectLst/>
        </p:spPr>
        <p:txBody>
          <a:bodyPr wrap="none" anchor="ctr"/>
          <a:lstStyle/>
          <a:p>
            <a:endParaRPr lang="en-US">
              <a:solidFill>
                <a:prstClr val="black"/>
              </a:solidFill>
            </a:endParaRPr>
          </a:p>
        </p:txBody>
      </p:sp>
      <p:grpSp>
        <p:nvGrpSpPr>
          <p:cNvPr id="142" name="Group 140"/>
          <p:cNvGrpSpPr>
            <a:grpSpLocks/>
          </p:cNvGrpSpPr>
          <p:nvPr/>
        </p:nvGrpSpPr>
        <p:grpSpPr bwMode="auto">
          <a:xfrm>
            <a:off x="6396038" y="3868738"/>
            <a:ext cx="1279525" cy="839787"/>
            <a:chOff x="4163" y="2571"/>
            <a:chExt cx="806" cy="529"/>
          </a:xfrm>
        </p:grpSpPr>
        <p:sp>
          <p:nvSpPr>
            <p:cNvPr id="143" name="Arc 141"/>
            <p:cNvSpPr>
              <a:spLocks/>
            </p:cNvSpPr>
            <p:nvPr/>
          </p:nvSpPr>
          <p:spPr bwMode="auto">
            <a:xfrm rot="6681726" flipH="1">
              <a:off x="4397" y="2586"/>
              <a:ext cx="392" cy="636"/>
            </a:xfrm>
            <a:custGeom>
              <a:avLst/>
              <a:gdLst>
                <a:gd name="G0" fmla="+- 2653 0 0"/>
                <a:gd name="G1" fmla="+- 17906 0 0"/>
                <a:gd name="G2" fmla="+- 21600 0 0"/>
                <a:gd name="T0" fmla="*/ 14733 w 24253"/>
                <a:gd name="T1" fmla="*/ 0 h 39506"/>
                <a:gd name="T2" fmla="*/ 0 w 24253"/>
                <a:gd name="T3" fmla="*/ 39342 h 39506"/>
                <a:gd name="T4" fmla="*/ 2653 w 24253"/>
                <a:gd name="T5" fmla="*/ 17906 h 39506"/>
              </a:gdLst>
              <a:ahLst/>
              <a:cxnLst>
                <a:cxn ang="0">
                  <a:pos x="T0" y="T1"/>
                </a:cxn>
                <a:cxn ang="0">
                  <a:pos x="T2" y="T3"/>
                </a:cxn>
                <a:cxn ang="0">
                  <a:pos x="T4" y="T5"/>
                </a:cxn>
              </a:cxnLst>
              <a:rect l="0" t="0" r="r" b="b"/>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a:effectLst/>
          </p:spPr>
          <p:txBody>
            <a:bodyPr wrap="none" anchor="ctr"/>
            <a:lstStyle/>
            <a:p>
              <a:endParaRPr lang="en-US">
                <a:solidFill>
                  <a:prstClr val="black"/>
                </a:solidFill>
              </a:endParaRPr>
            </a:p>
          </p:txBody>
        </p:sp>
        <p:sp>
          <p:nvSpPr>
            <p:cNvPr id="144" name="Line 142"/>
            <p:cNvSpPr>
              <a:spLocks noChangeShapeType="1"/>
            </p:cNvSpPr>
            <p:nvPr/>
          </p:nvSpPr>
          <p:spPr bwMode="auto">
            <a:xfrm rot="10800000">
              <a:off x="4566" y="2709"/>
              <a:ext cx="0" cy="93"/>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145" name="Text Box 143"/>
            <p:cNvSpPr txBox="1">
              <a:spLocks noChangeArrowheads="1"/>
            </p:cNvSpPr>
            <p:nvPr/>
          </p:nvSpPr>
          <p:spPr bwMode="auto">
            <a:xfrm rot="18600000">
              <a:off x="4140" y="2723"/>
              <a:ext cx="220" cy="174"/>
            </a:xfrm>
            <a:prstGeom prst="rect">
              <a:avLst/>
            </a:prstGeom>
            <a:noFill/>
            <a:ln w="3175">
              <a:noFill/>
              <a:miter lim="800000"/>
              <a:headEnd/>
              <a:tailEnd/>
            </a:ln>
            <a:effectLst/>
          </p:spPr>
          <p:txBody>
            <a:bodyPr>
              <a:spAutoFit/>
            </a:bodyPr>
            <a:lstStyle/>
            <a:p>
              <a:pPr algn="ctr"/>
              <a:r>
                <a:rPr lang="en-US" sz="1200">
                  <a:solidFill>
                    <a:srgbClr val="0000FF"/>
                  </a:solidFill>
                  <a:latin typeface=".VnTime" pitchFamily="34" charset="0"/>
                </a:rPr>
                <a:t>4</a:t>
              </a:r>
              <a:endParaRPr lang="en-US">
                <a:solidFill>
                  <a:prstClr val="black"/>
                </a:solidFill>
                <a:latin typeface="Arial" pitchFamily="34" charset="0"/>
              </a:endParaRPr>
            </a:p>
          </p:txBody>
        </p:sp>
        <p:sp>
          <p:nvSpPr>
            <p:cNvPr id="146" name="Text Box 144"/>
            <p:cNvSpPr txBox="1">
              <a:spLocks noChangeArrowheads="1"/>
            </p:cNvSpPr>
            <p:nvPr/>
          </p:nvSpPr>
          <p:spPr bwMode="auto">
            <a:xfrm rot="20100000">
              <a:off x="4241" y="2612"/>
              <a:ext cx="301" cy="172"/>
            </a:xfrm>
            <a:prstGeom prst="rect">
              <a:avLst/>
            </a:prstGeom>
            <a:noFill/>
            <a:ln w="12700">
              <a:noFill/>
              <a:miter lim="800000"/>
              <a:headEnd/>
              <a:tailEnd/>
            </a:ln>
            <a:effectLst/>
          </p:spPr>
          <p:txBody>
            <a:bodyPr>
              <a:spAutoFit/>
            </a:bodyPr>
            <a:lstStyle/>
            <a:p>
              <a:pPr algn="ctr"/>
              <a:r>
                <a:rPr lang="en-US" sz="1200">
                  <a:solidFill>
                    <a:srgbClr val="0000FF"/>
                  </a:solidFill>
                  <a:latin typeface=".VnTime" pitchFamily="34" charset="0"/>
                </a:rPr>
                <a:t>2</a:t>
              </a:r>
              <a:endParaRPr lang="en-US">
                <a:solidFill>
                  <a:prstClr val="black"/>
                </a:solidFill>
                <a:latin typeface="Arial" pitchFamily="34" charset="0"/>
              </a:endParaRPr>
            </a:p>
          </p:txBody>
        </p:sp>
        <p:sp>
          <p:nvSpPr>
            <p:cNvPr id="147" name="Line 145"/>
            <p:cNvSpPr>
              <a:spLocks noChangeShapeType="1"/>
            </p:cNvSpPr>
            <p:nvPr/>
          </p:nvSpPr>
          <p:spPr bwMode="auto">
            <a:xfrm rot="300000">
              <a:off x="4598" y="2709"/>
              <a:ext cx="0" cy="38"/>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48" name="Line 146"/>
            <p:cNvSpPr>
              <a:spLocks noChangeShapeType="1"/>
            </p:cNvSpPr>
            <p:nvPr/>
          </p:nvSpPr>
          <p:spPr bwMode="auto">
            <a:xfrm rot="600000">
              <a:off x="4627" y="2712"/>
              <a:ext cx="0" cy="39"/>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49" name="Line 147"/>
            <p:cNvSpPr>
              <a:spLocks noChangeShapeType="1"/>
            </p:cNvSpPr>
            <p:nvPr/>
          </p:nvSpPr>
          <p:spPr bwMode="auto">
            <a:xfrm rot="900000">
              <a:off x="4656" y="2720"/>
              <a:ext cx="0" cy="38"/>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50" name="Line 148"/>
            <p:cNvSpPr>
              <a:spLocks noChangeShapeType="1"/>
            </p:cNvSpPr>
            <p:nvPr/>
          </p:nvSpPr>
          <p:spPr bwMode="auto">
            <a:xfrm rot="1200000">
              <a:off x="4684" y="2730"/>
              <a:ext cx="0" cy="39"/>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51" name="Line 149"/>
            <p:cNvSpPr>
              <a:spLocks noChangeShapeType="1"/>
            </p:cNvSpPr>
            <p:nvPr/>
          </p:nvSpPr>
          <p:spPr bwMode="auto">
            <a:xfrm rot="1500000">
              <a:off x="4706" y="2741"/>
              <a:ext cx="0" cy="87"/>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152" name="Line 150"/>
            <p:cNvSpPr>
              <a:spLocks noChangeShapeType="1"/>
            </p:cNvSpPr>
            <p:nvPr/>
          </p:nvSpPr>
          <p:spPr bwMode="auto">
            <a:xfrm rot="1800000">
              <a:off x="4738" y="2759"/>
              <a:ext cx="0" cy="39"/>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53" name="Line 151"/>
            <p:cNvSpPr>
              <a:spLocks noChangeShapeType="1"/>
            </p:cNvSpPr>
            <p:nvPr/>
          </p:nvSpPr>
          <p:spPr bwMode="auto">
            <a:xfrm rot="2100000">
              <a:off x="4760" y="2774"/>
              <a:ext cx="0" cy="38"/>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54" name="Line 152"/>
            <p:cNvSpPr>
              <a:spLocks noChangeShapeType="1"/>
            </p:cNvSpPr>
            <p:nvPr/>
          </p:nvSpPr>
          <p:spPr bwMode="auto">
            <a:xfrm rot="2400000">
              <a:off x="4785" y="2792"/>
              <a:ext cx="0" cy="38"/>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55" name="Line 153"/>
            <p:cNvSpPr>
              <a:spLocks noChangeShapeType="1"/>
            </p:cNvSpPr>
            <p:nvPr/>
          </p:nvSpPr>
          <p:spPr bwMode="auto">
            <a:xfrm rot="2700000">
              <a:off x="4806" y="2814"/>
              <a:ext cx="0" cy="39"/>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56" name="Line 154"/>
            <p:cNvSpPr>
              <a:spLocks noChangeShapeType="1"/>
            </p:cNvSpPr>
            <p:nvPr/>
          </p:nvSpPr>
          <p:spPr bwMode="auto">
            <a:xfrm rot="3000000">
              <a:off x="4810" y="2828"/>
              <a:ext cx="0" cy="86"/>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157" name="Line 155"/>
            <p:cNvSpPr>
              <a:spLocks noChangeShapeType="1"/>
            </p:cNvSpPr>
            <p:nvPr/>
          </p:nvSpPr>
          <p:spPr bwMode="auto">
            <a:xfrm rot="29400000">
              <a:off x="4324" y="2826"/>
              <a:ext cx="0" cy="93"/>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158" name="Line 156"/>
            <p:cNvSpPr>
              <a:spLocks noChangeShapeType="1"/>
            </p:cNvSpPr>
            <p:nvPr/>
          </p:nvSpPr>
          <p:spPr bwMode="auto">
            <a:xfrm rot="18900000">
              <a:off x="4323" y="2813"/>
              <a:ext cx="0" cy="39"/>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59" name="Line 157"/>
            <p:cNvSpPr>
              <a:spLocks noChangeShapeType="1"/>
            </p:cNvSpPr>
            <p:nvPr/>
          </p:nvSpPr>
          <p:spPr bwMode="auto">
            <a:xfrm rot="19200000">
              <a:off x="4344" y="2794"/>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60" name="Line 158"/>
            <p:cNvSpPr>
              <a:spLocks noChangeShapeType="1"/>
            </p:cNvSpPr>
            <p:nvPr/>
          </p:nvSpPr>
          <p:spPr bwMode="auto">
            <a:xfrm rot="19500000">
              <a:off x="4369" y="2776"/>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61" name="Line 159"/>
            <p:cNvSpPr>
              <a:spLocks noChangeShapeType="1"/>
            </p:cNvSpPr>
            <p:nvPr/>
          </p:nvSpPr>
          <p:spPr bwMode="auto">
            <a:xfrm rot="19800000">
              <a:off x="4392" y="2758"/>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62" name="Line 160"/>
            <p:cNvSpPr>
              <a:spLocks noChangeShapeType="1"/>
            </p:cNvSpPr>
            <p:nvPr/>
          </p:nvSpPr>
          <p:spPr bwMode="auto">
            <a:xfrm rot="20100000">
              <a:off x="4431" y="2740"/>
              <a:ext cx="0" cy="86"/>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163" name="Line 161"/>
            <p:cNvSpPr>
              <a:spLocks noChangeShapeType="1"/>
            </p:cNvSpPr>
            <p:nvPr/>
          </p:nvSpPr>
          <p:spPr bwMode="auto">
            <a:xfrm rot="20400000">
              <a:off x="4448" y="2730"/>
              <a:ext cx="0" cy="39"/>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64" name="Line 162"/>
            <p:cNvSpPr>
              <a:spLocks noChangeShapeType="1"/>
            </p:cNvSpPr>
            <p:nvPr/>
          </p:nvSpPr>
          <p:spPr bwMode="auto">
            <a:xfrm rot="20700000">
              <a:off x="4473" y="2723"/>
              <a:ext cx="0" cy="39"/>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65" name="Line 163"/>
            <p:cNvSpPr>
              <a:spLocks noChangeShapeType="1"/>
            </p:cNvSpPr>
            <p:nvPr/>
          </p:nvSpPr>
          <p:spPr bwMode="auto">
            <a:xfrm rot="21000000">
              <a:off x="4503" y="2716"/>
              <a:ext cx="0" cy="38"/>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66" name="Line 164"/>
            <p:cNvSpPr>
              <a:spLocks noChangeShapeType="1"/>
            </p:cNvSpPr>
            <p:nvPr/>
          </p:nvSpPr>
          <p:spPr bwMode="auto">
            <a:xfrm rot="21300000">
              <a:off x="4534" y="2711"/>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67" name="Line 165"/>
            <p:cNvSpPr>
              <a:spLocks noChangeShapeType="1"/>
            </p:cNvSpPr>
            <p:nvPr/>
          </p:nvSpPr>
          <p:spPr bwMode="auto">
            <a:xfrm rot="49500000">
              <a:off x="4266" y="2946"/>
              <a:ext cx="0" cy="94"/>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168" name="Line 166"/>
            <p:cNvSpPr>
              <a:spLocks noChangeShapeType="1"/>
            </p:cNvSpPr>
            <p:nvPr/>
          </p:nvSpPr>
          <p:spPr bwMode="auto">
            <a:xfrm rot="39000000">
              <a:off x="4248" y="2938"/>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69" name="Line 167"/>
            <p:cNvSpPr>
              <a:spLocks noChangeShapeType="1"/>
            </p:cNvSpPr>
            <p:nvPr/>
          </p:nvSpPr>
          <p:spPr bwMode="auto">
            <a:xfrm rot="39300000">
              <a:off x="4258" y="2912"/>
              <a:ext cx="0" cy="38"/>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70" name="Line 168"/>
            <p:cNvSpPr>
              <a:spLocks noChangeShapeType="1"/>
            </p:cNvSpPr>
            <p:nvPr/>
          </p:nvSpPr>
          <p:spPr bwMode="auto">
            <a:xfrm rot="39600000">
              <a:off x="4273" y="2887"/>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71" name="Line 169"/>
            <p:cNvSpPr>
              <a:spLocks noChangeShapeType="1"/>
            </p:cNvSpPr>
            <p:nvPr/>
          </p:nvSpPr>
          <p:spPr bwMode="auto">
            <a:xfrm rot="39900000">
              <a:off x="4287" y="2859"/>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72" name="Line 170"/>
            <p:cNvSpPr>
              <a:spLocks noChangeShapeType="1"/>
            </p:cNvSpPr>
            <p:nvPr/>
          </p:nvSpPr>
          <p:spPr bwMode="auto">
            <a:xfrm rot="3300000">
              <a:off x="4840" y="2861"/>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73" name="Line 171"/>
            <p:cNvSpPr>
              <a:spLocks noChangeShapeType="1"/>
            </p:cNvSpPr>
            <p:nvPr/>
          </p:nvSpPr>
          <p:spPr bwMode="auto">
            <a:xfrm rot="3600000">
              <a:off x="4852" y="2883"/>
              <a:ext cx="0" cy="38"/>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74" name="Line 172"/>
            <p:cNvSpPr>
              <a:spLocks noChangeShapeType="1"/>
            </p:cNvSpPr>
            <p:nvPr/>
          </p:nvSpPr>
          <p:spPr bwMode="auto">
            <a:xfrm rot="3900000">
              <a:off x="4869" y="2909"/>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75" name="Line 173"/>
            <p:cNvSpPr>
              <a:spLocks noChangeShapeType="1"/>
            </p:cNvSpPr>
            <p:nvPr/>
          </p:nvSpPr>
          <p:spPr bwMode="auto">
            <a:xfrm rot="4200000">
              <a:off x="4880" y="2938"/>
              <a:ext cx="0" cy="37"/>
            </a:xfrm>
            <a:prstGeom prst="line">
              <a:avLst/>
            </a:prstGeom>
            <a:noFill/>
            <a:ln w="6350">
              <a:solidFill>
                <a:srgbClr val="0000FF"/>
              </a:solidFill>
              <a:round/>
              <a:headEnd/>
              <a:tailEnd/>
            </a:ln>
            <a:effectLst/>
          </p:spPr>
          <p:txBody>
            <a:bodyPr/>
            <a:lstStyle/>
            <a:p>
              <a:endParaRPr lang="en-US">
                <a:solidFill>
                  <a:prstClr val="black"/>
                </a:solidFill>
              </a:endParaRPr>
            </a:p>
          </p:txBody>
        </p:sp>
        <p:sp>
          <p:nvSpPr>
            <p:cNvPr id="176" name="Line 174"/>
            <p:cNvSpPr>
              <a:spLocks noChangeShapeType="1"/>
            </p:cNvSpPr>
            <p:nvPr/>
          </p:nvSpPr>
          <p:spPr bwMode="auto">
            <a:xfrm rot="4500000">
              <a:off x="4868" y="2950"/>
              <a:ext cx="0" cy="86"/>
            </a:xfrm>
            <a:prstGeom prst="line">
              <a:avLst/>
            </a:prstGeom>
            <a:noFill/>
            <a:ln w="9525">
              <a:solidFill>
                <a:srgbClr val="FF0000"/>
              </a:solidFill>
              <a:round/>
              <a:headEnd/>
              <a:tailEnd/>
            </a:ln>
            <a:effectLst/>
          </p:spPr>
          <p:txBody>
            <a:bodyPr/>
            <a:lstStyle/>
            <a:p>
              <a:endParaRPr lang="en-US">
                <a:solidFill>
                  <a:prstClr val="black"/>
                </a:solidFill>
              </a:endParaRPr>
            </a:p>
          </p:txBody>
        </p:sp>
        <p:sp>
          <p:nvSpPr>
            <p:cNvPr id="177" name="Text Box 175"/>
            <p:cNvSpPr txBox="1">
              <a:spLocks noChangeArrowheads="1"/>
            </p:cNvSpPr>
            <p:nvPr/>
          </p:nvSpPr>
          <p:spPr bwMode="auto">
            <a:xfrm>
              <a:off x="4413" y="2571"/>
              <a:ext cx="301" cy="173"/>
            </a:xfrm>
            <a:prstGeom prst="rect">
              <a:avLst/>
            </a:prstGeom>
            <a:noFill/>
            <a:ln w="12700">
              <a:noFill/>
              <a:miter lim="800000"/>
              <a:headEnd/>
              <a:tailEnd/>
            </a:ln>
            <a:effectLst/>
          </p:spPr>
          <p:txBody>
            <a:bodyPr>
              <a:spAutoFit/>
            </a:bodyPr>
            <a:lstStyle/>
            <a:p>
              <a:pPr algn="ctr"/>
              <a:r>
                <a:rPr lang="en-US" sz="1200">
                  <a:solidFill>
                    <a:srgbClr val="0000FF"/>
                  </a:solidFill>
                  <a:latin typeface=".VnTime" pitchFamily="34" charset="0"/>
                </a:rPr>
                <a:t>0</a:t>
              </a:r>
              <a:endParaRPr lang="en-US">
                <a:solidFill>
                  <a:prstClr val="black"/>
                </a:solidFill>
                <a:latin typeface="Arial" pitchFamily="34" charset="0"/>
              </a:endParaRPr>
            </a:p>
          </p:txBody>
        </p:sp>
        <p:sp>
          <p:nvSpPr>
            <p:cNvPr id="178" name="Text Box 176"/>
            <p:cNvSpPr txBox="1">
              <a:spLocks noChangeArrowheads="1"/>
            </p:cNvSpPr>
            <p:nvPr/>
          </p:nvSpPr>
          <p:spPr bwMode="auto">
            <a:xfrm rot="1500000">
              <a:off x="4596" y="2612"/>
              <a:ext cx="301" cy="174"/>
            </a:xfrm>
            <a:prstGeom prst="rect">
              <a:avLst/>
            </a:prstGeom>
            <a:noFill/>
            <a:ln w="12700">
              <a:noFill/>
              <a:miter lim="800000"/>
              <a:headEnd/>
              <a:tailEnd/>
            </a:ln>
            <a:effectLst/>
          </p:spPr>
          <p:txBody>
            <a:bodyPr>
              <a:spAutoFit/>
            </a:bodyPr>
            <a:lstStyle/>
            <a:p>
              <a:pPr algn="ctr"/>
              <a:r>
                <a:rPr lang="en-US" sz="1200">
                  <a:solidFill>
                    <a:srgbClr val="0000FF"/>
                  </a:solidFill>
                  <a:latin typeface=".VnTime" pitchFamily="34" charset="0"/>
                </a:rPr>
                <a:t>2</a:t>
              </a:r>
              <a:endParaRPr lang="en-US">
                <a:solidFill>
                  <a:prstClr val="black"/>
                </a:solidFill>
                <a:latin typeface="Arial" pitchFamily="34" charset="0"/>
              </a:endParaRPr>
            </a:p>
          </p:txBody>
        </p:sp>
        <p:sp>
          <p:nvSpPr>
            <p:cNvPr id="179" name="Text Box 177"/>
            <p:cNvSpPr txBox="1">
              <a:spLocks noChangeArrowheads="1"/>
            </p:cNvSpPr>
            <p:nvPr/>
          </p:nvSpPr>
          <p:spPr bwMode="auto">
            <a:xfrm rot="3000000">
              <a:off x="4734" y="2721"/>
              <a:ext cx="297" cy="173"/>
            </a:xfrm>
            <a:prstGeom prst="rect">
              <a:avLst/>
            </a:prstGeom>
            <a:noFill/>
            <a:ln w="12700">
              <a:noFill/>
              <a:miter lim="800000"/>
              <a:headEnd/>
              <a:tailEnd/>
            </a:ln>
            <a:effectLst/>
          </p:spPr>
          <p:txBody>
            <a:bodyPr>
              <a:spAutoFit/>
            </a:bodyPr>
            <a:lstStyle/>
            <a:p>
              <a:pPr algn="ctr"/>
              <a:r>
                <a:rPr lang="en-US" sz="1200">
                  <a:solidFill>
                    <a:srgbClr val="0000FF"/>
                  </a:solidFill>
                  <a:latin typeface=".VnTime" pitchFamily="34" charset="0"/>
                </a:rPr>
                <a:t>4</a:t>
              </a:r>
              <a:endParaRPr lang="en-US">
                <a:solidFill>
                  <a:prstClr val="black"/>
                </a:solidFill>
                <a:latin typeface="Arial" pitchFamily="34" charset="0"/>
              </a:endParaRPr>
            </a:p>
          </p:txBody>
        </p:sp>
      </p:grpSp>
      <p:sp>
        <p:nvSpPr>
          <p:cNvPr id="180" name="Text Box 178"/>
          <p:cNvSpPr txBox="1">
            <a:spLocks noChangeArrowheads="1"/>
          </p:cNvSpPr>
          <p:nvPr/>
        </p:nvSpPr>
        <p:spPr bwMode="auto">
          <a:xfrm rot="4500000">
            <a:off x="7432675" y="4354513"/>
            <a:ext cx="474663" cy="274637"/>
          </a:xfrm>
          <a:prstGeom prst="rect">
            <a:avLst/>
          </a:prstGeom>
          <a:noFill/>
          <a:ln w="12700">
            <a:noFill/>
            <a:miter lim="800000"/>
            <a:headEnd/>
            <a:tailEnd/>
          </a:ln>
          <a:effectLst/>
        </p:spPr>
        <p:txBody>
          <a:bodyPr>
            <a:spAutoFit/>
          </a:bodyPr>
          <a:lstStyle/>
          <a:p>
            <a:pPr algn="ctr"/>
            <a:r>
              <a:rPr lang="en-US" sz="1200">
                <a:solidFill>
                  <a:srgbClr val="0000FF"/>
                </a:solidFill>
                <a:latin typeface=".VnTime" pitchFamily="34" charset="0"/>
              </a:rPr>
              <a:t>6</a:t>
            </a:r>
            <a:endParaRPr lang="en-US">
              <a:solidFill>
                <a:prstClr val="black"/>
              </a:solidFill>
              <a:latin typeface="Arial" pitchFamily="34" charset="0"/>
            </a:endParaRPr>
          </a:p>
        </p:txBody>
      </p:sp>
      <p:sp>
        <p:nvSpPr>
          <p:cNvPr id="181" name="Text Box 179"/>
          <p:cNvSpPr txBox="1">
            <a:spLocks noChangeArrowheads="1"/>
          </p:cNvSpPr>
          <p:nvPr/>
        </p:nvSpPr>
        <p:spPr bwMode="auto">
          <a:xfrm>
            <a:off x="6623050" y="4302125"/>
            <a:ext cx="823913" cy="366713"/>
          </a:xfrm>
          <a:prstGeom prst="rect">
            <a:avLst/>
          </a:prstGeom>
          <a:noFill/>
          <a:ln w="9525">
            <a:noFill/>
            <a:miter lim="800000"/>
            <a:headEnd/>
            <a:tailEnd/>
          </a:ln>
          <a:effectLst/>
        </p:spPr>
        <p:txBody>
          <a:bodyPr>
            <a:spAutoFit/>
          </a:bodyPr>
          <a:lstStyle/>
          <a:p>
            <a:pPr algn="ctr"/>
            <a:r>
              <a:rPr lang="en-US">
                <a:solidFill>
                  <a:prstClr val="black"/>
                </a:solidFill>
                <a:latin typeface="Arial" pitchFamily="34" charset="0"/>
              </a:rPr>
              <a:t>mA</a:t>
            </a:r>
          </a:p>
        </p:txBody>
      </p:sp>
      <p:sp>
        <p:nvSpPr>
          <p:cNvPr id="182" name="AutoShape 180"/>
          <p:cNvSpPr>
            <a:spLocks noChangeArrowheads="1"/>
          </p:cNvSpPr>
          <p:nvPr/>
        </p:nvSpPr>
        <p:spPr bwMode="auto">
          <a:xfrm rot="10800000">
            <a:off x="6405563" y="4064000"/>
            <a:ext cx="1270000" cy="1190625"/>
          </a:xfrm>
          <a:custGeom>
            <a:avLst/>
            <a:gdLst>
              <a:gd name="G0" fmla="+- 1811 0 0"/>
              <a:gd name="G1" fmla="+- -11364493 0 0"/>
              <a:gd name="G2" fmla="+- 0 0 -11364493"/>
              <a:gd name="T0" fmla="*/ 0 256 1"/>
              <a:gd name="T1" fmla="*/ 180 256 1"/>
              <a:gd name="G3" fmla="+- -11364493 T0 T1"/>
              <a:gd name="T2" fmla="*/ 0 256 1"/>
              <a:gd name="T3" fmla="*/ 90 256 1"/>
              <a:gd name="G4" fmla="+- -11364493 T2 T3"/>
              <a:gd name="G5" fmla="*/ G4 2 1"/>
              <a:gd name="T4" fmla="*/ 90 256 1"/>
              <a:gd name="T5" fmla="*/ 0 256 1"/>
              <a:gd name="G6" fmla="+- -11364493 T4 T5"/>
              <a:gd name="G7" fmla="*/ G6 2 1"/>
              <a:gd name="G8" fmla="abs -1136449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811"/>
              <a:gd name="G18" fmla="*/ 1811 1 2"/>
              <a:gd name="G19" fmla="+- G18 5400 0"/>
              <a:gd name="G20" fmla="cos G19 -11364493"/>
              <a:gd name="G21" fmla="sin G19 -11364493"/>
              <a:gd name="G22" fmla="+- G20 10800 0"/>
              <a:gd name="G23" fmla="+- G21 10800 0"/>
              <a:gd name="G24" fmla="+- 10800 0 G20"/>
              <a:gd name="G25" fmla="+- 1811 10800 0"/>
              <a:gd name="G26" fmla="?: G9 G17 G25"/>
              <a:gd name="G27" fmla="?: G9 0 21600"/>
              <a:gd name="G28" fmla="cos 10800 -11364493"/>
              <a:gd name="G29" fmla="sin 10800 -11364493"/>
              <a:gd name="G30" fmla="sin 1811 -11364493"/>
              <a:gd name="G31" fmla="+- G28 10800 0"/>
              <a:gd name="G32" fmla="+- G29 10800 0"/>
              <a:gd name="G33" fmla="+- G30 10800 0"/>
              <a:gd name="G34" fmla="?: G4 0 G31"/>
              <a:gd name="G35" fmla="?: -11364493 G34 0"/>
              <a:gd name="G36" fmla="?: G6 G35 G31"/>
              <a:gd name="G37" fmla="+- 21600 0 G36"/>
              <a:gd name="G38" fmla="?: G4 0 G33"/>
              <a:gd name="G39" fmla="?: -11364493 G38 G32"/>
              <a:gd name="G40" fmla="?: G6 G39 0"/>
              <a:gd name="G41" fmla="?: G4 G32 21600"/>
              <a:gd name="G42" fmla="?: G6 G41 G33"/>
              <a:gd name="T12" fmla="*/ 10800 w 21600"/>
              <a:gd name="T13" fmla="*/ 0 h 21600"/>
              <a:gd name="T14" fmla="*/ 4535 w 21600"/>
              <a:gd name="T15" fmla="*/ 10076 h 21600"/>
              <a:gd name="T16" fmla="*/ 10800 w 21600"/>
              <a:gd name="T17" fmla="*/ 8989 h 21600"/>
              <a:gd name="T18" fmla="*/ 17065 w 21600"/>
              <a:gd name="T19" fmla="*/ 1007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a:effectLst/>
        </p:spPr>
        <p:txBody>
          <a:bodyPr wrap="none" anchor="ctr"/>
          <a:lstStyle/>
          <a:p>
            <a:endParaRPr lang="en-US">
              <a:solidFill>
                <a:prstClr val="black"/>
              </a:solidFill>
            </a:endParaRPr>
          </a:p>
        </p:txBody>
      </p:sp>
      <p:sp>
        <p:nvSpPr>
          <p:cNvPr id="183" name="Text Box 181"/>
          <p:cNvSpPr txBox="1">
            <a:spLocks noChangeArrowheads="1"/>
          </p:cNvSpPr>
          <p:nvPr/>
        </p:nvSpPr>
        <p:spPr bwMode="auto">
          <a:xfrm>
            <a:off x="6300788" y="4597400"/>
            <a:ext cx="608012" cy="214313"/>
          </a:xfrm>
          <a:prstGeom prst="rect">
            <a:avLst/>
          </a:prstGeom>
          <a:noFill/>
          <a:ln w="9525">
            <a:noFill/>
            <a:miter lim="800000"/>
            <a:headEnd/>
            <a:tailEnd/>
          </a:ln>
          <a:effectLst/>
        </p:spPr>
        <p:txBody>
          <a:bodyPr>
            <a:spAutoFit/>
          </a:bodyPr>
          <a:lstStyle/>
          <a:p>
            <a:pPr algn="ctr"/>
            <a:r>
              <a:rPr lang="en-US" sz="800">
                <a:solidFill>
                  <a:srgbClr val="0000FF"/>
                </a:solidFill>
                <a:latin typeface="Arial" pitchFamily="34" charset="0"/>
              </a:rPr>
              <a:t>0:6</a:t>
            </a:r>
            <a:r>
              <a:rPr lang="en-US" sz="800">
                <a:solidFill>
                  <a:srgbClr val="FF3300"/>
                </a:solidFill>
                <a:latin typeface="Arial" pitchFamily="34" charset="0"/>
              </a:rPr>
              <a:t> mA</a:t>
            </a:r>
            <a:endParaRPr lang="en-US">
              <a:solidFill>
                <a:prstClr val="black"/>
              </a:solidFill>
              <a:latin typeface="Arial" pitchFamily="34" charset="0"/>
            </a:endParaRPr>
          </a:p>
        </p:txBody>
      </p:sp>
      <p:grpSp>
        <p:nvGrpSpPr>
          <p:cNvPr id="184" name="Group 182"/>
          <p:cNvGrpSpPr>
            <a:grpSpLocks/>
          </p:cNvGrpSpPr>
          <p:nvPr/>
        </p:nvGrpSpPr>
        <p:grpSpPr bwMode="auto">
          <a:xfrm>
            <a:off x="7000875" y="4086225"/>
            <a:ext cx="66675" cy="1171575"/>
            <a:chOff x="4560" y="2640"/>
            <a:chExt cx="42" cy="738"/>
          </a:xfrm>
        </p:grpSpPr>
        <p:sp>
          <p:nvSpPr>
            <p:cNvPr id="185" name="Line 183"/>
            <p:cNvSpPr>
              <a:spLocks noChangeShapeType="1"/>
            </p:cNvSpPr>
            <p:nvPr/>
          </p:nvSpPr>
          <p:spPr bwMode="auto">
            <a:xfrm rot="5400000">
              <a:off x="4212" y="3009"/>
              <a:ext cx="738" cy="0"/>
            </a:xfrm>
            <a:prstGeom prst="line">
              <a:avLst/>
            </a:prstGeom>
            <a:noFill/>
            <a:ln w="9525">
              <a:solidFill>
                <a:srgbClr val="FF3300"/>
              </a:solidFill>
              <a:round/>
              <a:headEnd type="stealth" w="sm" len="lg"/>
              <a:tailEnd type="stealth" w="sm" len="lg"/>
            </a:ln>
            <a:effectLst/>
          </p:spPr>
          <p:txBody>
            <a:bodyPr/>
            <a:lstStyle/>
            <a:p>
              <a:endParaRPr lang="en-US">
                <a:solidFill>
                  <a:prstClr val="black"/>
                </a:solidFill>
              </a:endParaRPr>
            </a:p>
          </p:txBody>
        </p:sp>
        <p:sp>
          <p:nvSpPr>
            <p:cNvPr id="186" name="Oval 184"/>
            <p:cNvSpPr>
              <a:spLocks noChangeArrowheads="1"/>
            </p:cNvSpPr>
            <p:nvPr/>
          </p:nvSpPr>
          <p:spPr bwMode="auto">
            <a:xfrm>
              <a:off x="4560" y="2986"/>
              <a:ext cx="42" cy="42"/>
            </a:xfrm>
            <a:prstGeom prst="ellipse">
              <a:avLst/>
            </a:prstGeom>
            <a:solidFill>
              <a:srgbClr val="0000FF"/>
            </a:solidFill>
            <a:ln w="6350">
              <a:solidFill>
                <a:srgbClr val="FF00FF"/>
              </a:solidFill>
              <a:round/>
              <a:headEnd/>
              <a:tailEnd/>
            </a:ln>
            <a:effectLst/>
          </p:spPr>
          <p:txBody>
            <a:bodyPr wrap="none" anchor="ctr"/>
            <a:lstStyle/>
            <a:p>
              <a:pPr algn="ctr"/>
              <a:endParaRPr lang="en-US">
                <a:solidFill>
                  <a:prstClr val="black"/>
                </a:solidFill>
                <a:latin typeface="Arial" pitchFamily="34" charset="0"/>
              </a:endParaRPr>
            </a:p>
          </p:txBody>
        </p:sp>
      </p:grpSp>
      <p:sp>
        <p:nvSpPr>
          <p:cNvPr id="187" name="Rectangle 185"/>
          <p:cNvSpPr>
            <a:spLocks noChangeArrowheads="1"/>
          </p:cNvSpPr>
          <p:nvPr/>
        </p:nvSpPr>
        <p:spPr bwMode="auto">
          <a:xfrm>
            <a:off x="6159500" y="4791075"/>
            <a:ext cx="1728788" cy="688975"/>
          </a:xfrm>
          <a:prstGeom prst="rect">
            <a:avLst/>
          </a:prstGeom>
          <a:solidFill>
            <a:schemeClr val="bg1"/>
          </a:solidFill>
          <a:ln w="57150" cmpd="thickThin">
            <a:noFill/>
            <a:miter lim="800000"/>
            <a:headEnd/>
            <a:tailEnd/>
          </a:ln>
          <a:effectLst/>
        </p:spPr>
        <p:txBody>
          <a:bodyPr wrap="none" anchor="ctr"/>
          <a:lstStyle/>
          <a:p>
            <a:endParaRPr lang="en-US">
              <a:solidFill>
                <a:prstClr val="black"/>
              </a:solidFill>
            </a:endParaRPr>
          </a:p>
        </p:txBody>
      </p:sp>
      <p:sp>
        <p:nvSpPr>
          <p:cNvPr id="188" name="Rectangle 187"/>
          <p:cNvSpPr>
            <a:spLocks noChangeArrowheads="1"/>
          </p:cNvSpPr>
          <p:nvPr/>
        </p:nvSpPr>
        <p:spPr bwMode="auto">
          <a:xfrm>
            <a:off x="6145213" y="3806825"/>
            <a:ext cx="1778000" cy="990600"/>
          </a:xfrm>
          <a:prstGeom prst="rect">
            <a:avLst/>
          </a:prstGeom>
          <a:noFill/>
          <a:ln w="28575">
            <a:solidFill>
              <a:srgbClr val="0000FF"/>
            </a:solidFill>
            <a:miter lim="800000"/>
            <a:headEnd/>
            <a:tailEnd/>
          </a:ln>
          <a:effectLst/>
        </p:spPr>
        <p:txBody>
          <a:bodyPr wrap="none" anchor="ctr"/>
          <a:lstStyle/>
          <a:p>
            <a:pPr algn="ctr"/>
            <a:endParaRPr lang="en-US">
              <a:solidFill>
                <a:prstClr val="black"/>
              </a:solidFill>
              <a:latin typeface="Arial" pitchFamily="34" charset="0"/>
            </a:endParaRPr>
          </a:p>
        </p:txBody>
      </p:sp>
      <p:sp>
        <p:nvSpPr>
          <p:cNvPr id="189" name="Rectangle 188"/>
          <p:cNvSpPr>
            <a:spLocks noChangeArrowheads="1"/>
          </p:cNvSpPr>
          <p:nvPr/>
        </p:nvSpPr>
        <p:spPr bwMode="auto">
          <a:xfrm>
            <a:off x="6057900" y="3743325"/>
            <a:ext cx="1944688" cy="1752600"/>
          </a:xfrm>
          <a:prstGeom prst="rect">
            <a:avLst/>
          </a:prstGeom>
          <a:noFill/>
          <a:ln w="57150" cmpd="thickThin">
            <a:solidFill>
              <a:srgbClr val="663300"/>
            </a:solidFill>
            <a:miter lim="800000"/>
            <a:headEnd/>
            <a:tailEnd/>
          </a:ln>
          <a:effectLst/>
        </p:spPr>
        <p:txBody>
          <a:bodyPr wrap="none" anchor="ctr"/>
          <a:lstStyle/>
          <a:p>
            <a:endParaRPr lang="en-US">
              <a:solidFill>
                <a:prstClr val="black"/>
              </a:solidFill>
            </a:endParaRPr>
          </a:p>
        </p:txBody>
      </p:sp>
      <p:sp>
        <p:nvSpPr>
          <p:cNvPr id="190" name="AutoShape 189"/>
          <p:cNvSpPr>
            <a:spLocks noChangeArrowheads="1"/>
          </p:cNvSpPr>
          <p:nvPr/>
        </p:nvSpPr>
        <p:spPr bwMode="auto">
          <a:xfrm>
            <a:off x="6994525" y="4856163"/>
            <a:ext cx="79375" cy="79375"/>
          </a:xfrm>
          <a:custGeom>
            <a:avLst/>
            <a:gdLst>
              <a:gd name="G0" fmla="+- 432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a:effectLst/>
        </p:spPr>
        <p:txBody>
          <a:bodyPr wrap="none" anchor="ctr"/>
          <a:lstStyle/>
          <a:p>
            <a:endParaRPr lang="en-US">
              <a:solidFill>
                <a:prstClr val="black"/>
              </a:solidFill>
            </a:endParaRPr>
          </a:p>
        </p:txBody>
      </p:sp>
      <p:grpSp>
        <p:nvGrpSpPr>
          <p:cNvPr id="191" name="Group 190"/>
          <p:cNvGrpSpPr>
            <a:grpSpLocks/>
          </p:cNvGrpSpPr>
          <p:nvPr/>
        </p:nvGrpSpPr>
        <p:grpSpPr bwMode="auto">
          <a:xfrm>
            <a:off x="6965950" y="4832350"/>
            <a:ext cx="136525" cy="63500"/>
            <a:chOff x="2838" y="2415"/>
            <a:chExt cx="86" cy="40"/>
          </a:xfrm>
        </p:grpSpPr>
        <p:sp>
          <p:nvSpPr>
            <p:cNvPr id="192" name="Arc 191"/>
            <p:cNvSpPr>
              <a:spLocks/>
            </p:cNvSpPr>
            <p:nvPr/>
          </p:nvSpPr>
          <p:spPr bwMode="auto">
            <a:xfrm flipV="1">
              <a:off x="2841" y="2415"/>
              <a:ext cx="80" cy="40"/>
            </a:xfrm>
            <a:custGeom>
              <a:avLst/>
              <a:gdLst>
                <a:gd name="G0" fmla="+- 20850 0 0"/>
                <a:gd name="G1" fmla="+- 0 0 0"/>
                <a:gd name="G2" fmla="+- 21600 0 0"/>
                <a:gd name="T0" fmla="*/ 42223 w 42223"/>
                <a:gd name="T1" fmla="*/ 3121 h 21600"/>
                <a:gd name="T2" fmla="*/ 0 w 42223"/>
                <a:gd name="T3" fmla="*/ 5642 h 21600"/>
                <a:gd name="T4" fmla="*/ 20850 w 42223"/>
                <a:gd name="T5" fmla="*/ 0 h 21600"/>
              </a:gdLst>
              <a:ahLst/>
              <a:cxnLst>
                <a:cxn ang="0">
                  <a:pos x="T0" y="T1"/>
                </a:cxn>
                <a:cxn ang="0">
                  <a:pos x="T2" y="T3"/>
                </a:cxn>
                <a:cxn ang="0">
                  <a:pos x="T4" y="T5"/>
                </a:cxn>
              </a:cxnLst>
              <a:rect l="0" t="0" r="r" b="b"/>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a:effectLst/>
          </p:spPr>
          <p:txBody>
            <a:bodyPr wrap="none" anchor="ctr"/>
            <a:lstStyle/>
            <a:p>
              <a:endParaRPr lang="en-US">
                <a:solidFill>
                  <a:prstClr val="black"/>
                </a:solidFill>
              </a:endParaRPr>
            </a:p>
          </p:txBody>
        </p:sp>
        <p:sp>
          <p:nvSpPr>
            <p:cNvPr id="193" name="Freeform 192"/>
            <p:cNvSpPr>
              <a:spLocks/>
            </p:cNvSpPr>
            <p:nvPr/>
          </p:nvSpPr>
          <p:spPr bwMode="auto">
            <a:xfrm>
              <a:off x="2838" y="2438"/>
              <a:ext cx="12" cy="12"/>
            </a:xfrm>
            <a:custGeom>
              <a:avLst/>
              <a:gdLst/>
              <a:ahLst/>
              <a:cxnLst>
                <a:cxn ang="0">
                  <a:pos x="0" y="0"/>
                </a:cxn>
                <a:cxn ang="0">
                  <a:pos x="0" y="48"/>
                </a:cxn>
                <a:cxn ang="0">
                  <a:pos x="48" y="0"/>
                </a:cxn>
              </a:cxnLst>
              <a:rect l="0" t="0" r="r" b="b"/>
              <a:pathLst>
                <a:path w="48" h="48">
                  <a:moveTo>
                    <a:pt x="0" y="0"/>
                  </a:moveTo>
                  <a:lnTo>
                    <a:pt x="0" y="48"/>
                  </a:lnTo>
                  <a:lnTo>
                    <a:pt x="48" y="0"/>
                  </a:lnTo>
                </a:path>
              </a:pathLst>
            </a:custGeom>
            <a:noFill/>
            <a:ln w="6350" cmpd="sng">
              <a:solidFill>
                <a:srgbClr val="0000FF"/>
              </a:solidFill>
              <a:round/>
              <a:headEnd/>
              <a:tailEnd/>
            </a:ln>
            <a:effectLst/>
          </p:spPr>
          <p:txBody>
            <a:bodyPr/>
            <a:lstStyle/>
            <a:p>
              <a:endParaRPr lang="en-US">
                <a:solidFill>
                  <a:prstClr val="black"/>
                </a:solidFill>
              </a:endParaRPr>
            </a:p>
          </p:txBody>
        </p:sp>
        <p:sp>
          <p:nvSpPr>
            <p:cNvPr id="194" name="Freeform 193"/>
            <p:cNvSpPr>
              <a:spLocks/>
            </p:cNvSpPr>
            <p:nvPr/>
          </p:nvSpPr>
          <p:spPr bwMode="auto">
            <a:xfrm>
              <a:off x="2912" y="2442"/>
              <a:ext cx="12" cy="12"/>
            </a:xfrm>
            <a:custGeom>
              <a:avLst/>
              <a:gdLst/>
              <a:ahLst/>
              <a:cxnLst>
                <a:cxn ang="0">
                  <a:pos x="0" y="0"/>
                </a:cxn>
                <a:cxn ang="0">
                  <a:pos x="48" y="48"/>
                </a:cxn>
                <a:cxn ang="0">
                  <a:pos x="48" y="0"/>
                </a:cxn>
              </a:cxnLst>
              <a:rect l="0" t="0" r="r" b="b"/>
              <a:pathLst>
                <a:path w="48" h="48">
                  <a:moveTo>
                    <a:pt x="0" y="0"/>
                  </a:moveTo>
                  <a:lnTo>
                    <a:pt x="48" y="48"/>
                  </a:lnTo>
                  <a:lnTo>
                    <a:pt x="48" y="0"/>
                  </a:lnTo>
                </a:path>
              </a:pathLst>
            </a:custGeom>
            <a:noFill/>
            <a:ln w="6350" cmpd="sng">
              <a:solidFill>
                <a:srgbClr val="0000FF"/>
              </a:solidFill>
              <a:round/>
              <a:headEnd/>
              <a:tailEnd/>
            </a:ln>
            <a:effectLst/>
          </p:spPr>
          <p:txBody>
            <a:bodyPr/>
            <a:lstStyle/>
            <a:p>
              <a:endParaRPr lang="en-US">
                <a:solidFill>
                  <a:prstClr val="black"/>
                </a:solidFill>
              </a:endParaRPr>
            </a:p>
          </p:txBody>
        </p:sp>
      </p:grpSp>
      <p:sp>
        <p:nvSpPr>
          <p:cNvPr id="195" name="Text Box 195"/>
          <p:cNvSpPr txBox="1">
            <a:spLocks noChangeArrowheads="1"/>
          </p:cNvSpPr>
          <p:nvPr/>
        </p:nvSpPr>
        <p:spPr bwMode="auto">
          <a:xfrm>
            <a:off x="6184900" y="4791075"/>
            <a:ext cx="647700" cy="214313"/>
          </a:xfrm>
          <a:prstGeom prst="rect">
            <a:avLst/>
          </a:prstGeom>
          <a:noFill/>
          <a:ln w="9525">
            <a:noFill/>
            <a:miter lim="800000"/>
            <a:headEnd/>
            <a:tailEnd/>
          </a:ln>
          <a:effectLst/>
        </p:spPr>
        <p:txBody>
          <a:bodyPr>
            <a:spAutoFit/>
          </a:bodyPr>
          <a:lstStyle/>
          <a:p>
            <a:r>
              <a:rPr lang="en-US" sz="800">
                <a:solidFill>
                  <a:prstClr val="black"/>
                </a:solidFill>
                <a:latin typeface="Arial" pitchFamily="34" charset="0"/>
              </a:rPr>
              <a:t>= 1 ┴</a:t>
            </a:r>
            <a:endParaRPr lang="en-US" sz="2000">
              <a:solidFill>
                <a:prstClr val="black"/>
              </a:solidFill>
              <a:latin typeface="Arial" pitchFamily="34" charset="0"/>
            </a:endParaRPr>
          </a:p>
        </p:txBody>
      </p:sp>
      <p:sp>
        <p:nvSpPr>
          <p:cNvPr id="196" name="Oval 195"/>
          <p:cNvSpPr>
            <a:spLocks noChangeArrowheads="1"/>
          </p:cNvSpPr>
          <p:nvPr/>
        </p:nvSpPr>
        <p:spPr bwMode="auto">
          <a:xfrm>
            <a:off x="7000875" y="4635500"/>
            <a:ext cx="66675" cy="66675"/>
          </a:xfrm>
          <a:prstGeom prst="ellipse">
            <a:avLst/>
          </a:prstGeom>
          <a:solidFill>
            <a:srgbClr val="0000FF"/>
          </a:solidFill>
          <a:ln w="6350">
            <a:solidFill>
              <a:srgbClr val="009900"/>
            </a:solidFill>
            <a:round/>
            <a:headEnd/>
            <a:tailEnd/>
          </a:ln>
          <a:effectLst/>
        </p:spPr>
        <p:txBody>
          <a:bodyPr wrap="none" anchor="ctr"/>
          <a:lstStyle/>
          <a:p>
            <a:pPr algn="ctr"/>
            <a:endParaRPr lang="en-US">
              <a:solidFill>
                <a:prstClr val="black"/>
              </a:solidFill>
              <a:latin typeface="Arial" pitchFamily="34" charset="0"/>
            </a:endParaRPr>
          </a:p>
        </p:txBody>
      </p:sp>
      <p:sp>
        <p:nvSpPr>
          <p:cNvPr id="197" name="Freeform 196"/>
          <p:cNvSpPr>
            <a:spLocks/>
          </p:cNvSpPr>
          <p:nvPr/>
        </p:nvSpPr>
        <p:spPr bwMode="auto">
          <a:xfrm>
            <a:off x="4214813" y="2976563"/>
            <a:ext cx="2309812" cy="3036887"/>
          </a:xfrm>
          <a:custGeom>
            <a:avLst/>
            <a:gdLst/>
            <a:ahLst/>
            <a:cxnLst>
              <a:cxn ang="0">
                <a:pos x="99" y="0"/>
              </a:cxn>
              <a:cxn ang="0">
                <a:pos x="149" y="1509"/>
              </a:cxn>
              <a:cxn ang="0">
                <a:pos x="993" y="1533"/>
              </a:cxn>
              <a:cxn ang="0">
                <a:pos x="1281" y="1869"/>
              </a:cxn>
              <a:cxn ang="0">
                <a:pos x="1455" y="1799"/>
              </a:cxn>
            </a:cxnLst>
            <a:rect l="0" t="0" r="r" b="b"/>
            <a:pathLst>
              <a:path w="1455" h="1913">
                <a:moveTo>
                  <a:pt x="99" y="0"/>
                </a:moveTo>
                <a:cubicBezTo>
                  <a:pt x="107" y="252"/>
                  <a:pt x="0" y="1253"/>
                  <a:pt x="149" y="1509"/>
                </a:cubicBezTo>
                <a:cubicBezTo>
                  <a:pt x="298" y="1765"/>
                  <a:pt x="804" y="1473"/>
                  <a:pt x="993" y="1533"/>
                </a:cubicBezTo>
                <a:cubicBezTo>
                  <a:pt x="1182" y="1593"/>
                  <a:pt x="1204" y="1825"/>
                  <a:pt x="1281" y="1869"/>
                </a:cubicBezTo>
                <a:cubicBezTo>
                  <a:pt x="1358" y="1913"/>
                  <a:pt x="1419" y="1814"/>
                  <a:pt x="1455" y="1799"/>
                </a:cubicBezTo>
              </a:path>
            </a:pathLst>
          </a:custGeom>
          <a:noFill/>
          <a:ln w="9525" cap="flat" cmpd="sng">
            <a:solidFill>
              <a:srgbClr val="0000FF"/>
            </a:solidFill>
            <a:prstDash val="solid"/>
            <a:round/>
            <a:headEnd type="oval" w="sm" len="sm"/>
            <a:tailEnd type="oval" w="sm" len="sm"/>
          </a:ln>
          <a:effectLst/>
        </p:spPr>
        <p:txBody>
          <a:bodyPr/>
          <a:lstStyle/>
          <a:p>
            <a:endParaRPr lang="en-US">
              <a:solidFill>
                <a:prstClr val="black"/>
              </a:solidFill>
            </a:endParaRPr>
          </a:p>
        </p:txBody>
      </p:sp>
      <p:sp>
        <p:nvSpPr>
          <p:cNvPr id="198" name="Oval 197"/>
          <p:cNvSpPr>
            <a:spLocks noChangeArrowheads="1"/>
          </p:cNvSpPr>
          <p:nvPr/>
        </p:nvSpPr>
        <p:spPr bwMode="auto">
          <a:xfrm>
            <a:off x="1524000" y="5181600"/>
            <a:ext cx="76200" cy="76200"/>
          </a:xfrm>
          <a:prstGeom prst="ellipse">
            <a:avLst/>
          </a:prstGeom>
          <a:solidFill>
            <a:srgbClr val="FF0000"/>
          </a:solidFill>
          <a:ln w="9525">
            <a:noFill/>
            <a:round/>
            <a:headEnd/>
            <a:tailEnd/>
          </a:ln>
          <a:effectLst/>
        </p:spPr>
        <p:txBody>
          <a:bodyPr wrap="none" anchor="ctr"/>
          <a:lstStyle/>
          <a:p>
            <a:endParaRPr lang="en-US">
              <a:solidFill>
                <a:prstClr val="black"/>
              </a:solidFill>
            </a:endParaRPr>
          </a:p>
        </p:txBody>
      </p:sp>
      <p:sp>
        <p:nvSpPr>
          <p:cNvPr id="199" name="Oval 198"/>
          <p:cNvSpPr>
            <a:spLocks noChangeArrowheads="1"/>
          </p:cNvSpPr>
          <p:nvPr/>
        </p:nvSpPr>
        <p:spPr bwMode="auto">
          <a:xfrm>
            <a:off x="1981200" y="5181600"/>
            <a:ext cx="76200" cy="76200"/>
          </a:xfrm>
          <a:prstGeom prst="ellipse">
            <a:avLst/>
          </a:prstGeom>
          <a:solidFill>
            <a:srgbClr val="FF0000"/>
          </a:solidFill>
          <a:ln w="9525">
            <a:noFill/>
            <a:round/>
            <a:headEnd/>
            <a:tailEnd/>
          </a:ln>
          <a:effectLst/>
        </p:spPr>
        <p:txBody>
          <a:bodyPr wrap="none" anchor="ctr"/>
          <a:lstStyle/>
          <a:p>
            <a:endParaRPr lang="en-US">
              <a:solidFill>
                <a:prstClr val="black"/>
              </a:solidFill>
            </a:endParaRPr>
          </a:p>
        </p:txBody>
      </p:sp>
      <p:sp>
        <p:nvSpPr>
          <p:cNvPr id="200" name="Oval 199"/>
          <p:cNvSpPr>
            <a:spLocks noChangeArrowheads="1"/>
          </p:cNvSpPr>
          <p:nvPr/>
        </p:nvSpPr>
        <p:spPr bwMode="auto">
          <a:xfrm>
            <a:off x="1143000" y="5257800"/>
            <a:ext cx="76200" cy="76200"/>
          </a:xfrm>
          <a:prstGeom prst="ellipse">
            <a:avLst/>
          </a:prstGeom>
          <a:solidFill>
            <a:srgbClr val="FF0000"/>
          </a:solidFill>
          <a:ln w="9525">
            <a:noFill/>
            <a:round/>
            <a:headEnd/>
            <a:tailEnd/>
          </a:ln>
          <a:effectLst/>
        </p:spPr>
        <p:txBody>
          <a:bodyPr wrap="none" anchor="ctr"/>
          <a:lstStyle/>
          <a:p>
            <a:endParaRPr lang="en-US">
              <a:solidFill>
                <a:prstClr val="black"/>
              </a:solidFill>
            </a:endParaRPr>
          </a:p>
        </p:txBody>
      </p:sp>
      <p:sp>
        <p:nvSpPr>
          <p:cNvPr id="201" name="Oval 200"/>
          <p:cNvSpPr>
            <a:spLocks noChangeArrowheads="1"/>
          </p:cNvSpPr>
          <p:nvPr/>
        </p:nvSpPr>
        <p:spPr bwMode="auto">
          <a:xfrm>
            <a:off x="1371600" y="5181600"/>
            <a:ext cx="76200" cy="76200"/>
          </a:xfrm>
          <a:prstGeom prst="ellipse">
            <a:avLst/>
          </a:prstGeom>
          <a:solidFill>
            <a:srgbClr val="FF0000"/>
          </a:solidFill>
          <a:ln w="9525">
            <a:noFill/>
            <a:round/>
            <a:headEnd/>
            <a:tailEnd/>
          </a:ln>
          <a:effectLst/>
        </p:spPr>
        <p:txBody>
          <a:bodyPr wrap="none" anchor="ctr"/>
          <a:lstStyle/>
          <a:p>
            <a:endParaRPr lang="en-US">
              <a:solidFill>
                <a:prstClr val="black"/>
              </a:solidFill>
            </a:endParaRPr>
          </a:p>
        </p:txBody>
      </p:sp>
      <p:sp>
        <p:nvSpPr>
          <p:cNvPr id="202" name="Oval 201"/>
          <p:cNvSpPr>
            <a:spLocks noChangeArrowheads="1"/>
          </p:cNvSpPr>
          <p:nvPr/>
        </p:nvSpPr>
        <p:spPr bwMode="auto">
          <a:xfrm>
            <a:off x="1524000" y="5791200"/>
            <a:ext cx="76200" cy="76200"/>
          </a:xfrm>
          <a:prstGeom prst="ellipse">
            <a:avLst/>
          </a:prstGeom>
          <a:solidFill>
            <a:srgbClr val="FF0000"/>
          </a:solidFill>
          <a:ln w="9525">
            <a:noFill/>
            <a:round/>
            <a:headEnd/>
            <a:tailEnd/>
          </a:ln>
          <a:effectLst/>
        </p:spPr>
        <p:txBody>
          <a:bodyPr wrap="none" anchor="ctr"/>
          <a:lstStyle/>
          <a:p>
            <a:endParaRPr lang="en-US">
              <a:solidFill>
                <a:prstClr val="black"/>
              </a:solidFill>
            </a:endParaRPr>
          </a:p>
        </p:txBody>
      </p:sp>
      <p:sp>
        <p:nvSpPr>
          <p:cNvPr id="203" name="Oval 202"/>
          <p:cNvSpPr>
            <a:spLocks noChangeArrowheads="1"/>
          </p:cNvSpPr>
          <p:nvPr/>
        </p:nvSpPr>
        <p:spPr bwMode="auto">
          <a:xfrm>
            <a:off x="1828800" y="4495800"/>
            <a:ext cx="76200" cy="76200"/>
          </a:xfrm>
          <a:prstGeom prst="ellipse">
            <a:avLst/>
          </a:prstGeom>
          <a:solidFill>
            <a:srgbClr val="FF0000"/>
          </a:solidFill>
          <a:ln w="9525">
            <a:noFill/>
            <a:round/>
            <a:headEnd/>
            <a:tailEnd/>
          </a:ln>
          <a:effectLst/>
        </p:spPr>
        <p:txBody>
          <a:bodyPr wrap="none" anchor="ctr"/>
          <a:lstStyle/>
          <a:p>
            <a:endParaRPr lang="en-US">
              <a:solidFill>
                <a:prstClr val="black"/>
              </a:solidFill>
            </a:endParaRPr>
          </a:p>
        </p:txBody>
      </p:sp>
      <p:sp>
        <p:nvSpPr>
          <p:cNvPr id="204" name="Oval 203"/>
          <p:cNvSpPr>
            <a:spLocks noChangeArrowheads="1"/>
          </p:cNvSpPr>
          <p:nvPr/>
        </p:nvSpPr>
        <p:spPr bwMode="auto">
          <a:xfrm>
            <a:off x="1295400" y="4876800"/>
            <a:ext cx="76200" cy="76200"/>
          </a:xfrm>
          <a:prstGeom prst="ellipse">
            <a:avLst/>
          </a:prstGeom>
          <a:solidFill>
            <a:srgbClr val="FF0000"/>
          </a:solidFill>
          <a:ln w="9525">
            <a:noFill/>
            <a:round/>
            <a:headEnd/>
            <a:tailEnd/>
          </a:ln>
          <a:effectLst/>
        </p:spPr>
        <p:txBody>
          <a:bodyPr wrap="none" anchor="ctr"/>
          <a:lstStyle/>
          <a:p>
            <a:endParaRPr lang="en-US">
              <a:solidFill>
                <a:prstClr val="black"/>
              </a:solidFill>
            </a:endParaRPr>
          </a:p>
        </p:txBody>
      </p:sp>
      <p:sp>
        <p:nvSpPr>
          <p:cNvPr id="208" name="AutoShape 208"/>
          <p:cNvSpPr>
            <a:spLocks noChangeArrowheads="1"/>
          </p:cNvSpPr>
          <p:nvPr/>
        </p:nvSpPr>
        <p:spPr bwMode="auto">
          <a:xfrm flipV="1">
            <a:off x="609600" y="6248400"/>
            <a:ext cx="4572000" cy="609600"/>
          </a:xfrm>
          <a:prstGeom prst="wedgeEllipseCallout">
            <a:avLst>
              <a:gd name="adj1" fmla="val -11667"/>
              <a:gd name="adj2" fmla="val 128644"/>
            </a:avLst>
          </a:prstGeom>
          <a:ln>
            <a:headEnd/>
            <a:tailEnd/>
          </a:ln>
        </p:spPr>
        <p:style>
          <a:lnRef idx="1">
            <a:schemeClr val="accent5"/>
          </a:lnRef>
          <a:fillRef idx="2">
            <a:schemeClr val="accent5"/>
          </a:fillRef>
          <a:effectRef idx="1">
            <a:schemeClr val="accent5"/>
          </a:effectRef>
          <a:fontRef idx="minor">
            <a:schemeClr val="dk1"/>
          </a:fontRef>
        </p:style>
        <p:txBody>
          <a:bodyPr rot="10800000"/>
          <a:lstStyle/>
          <a:p>
            <a:pPr algn="ctr"/>
            <a:r>
              <a:rPr lang="vi-VN" dirty="0" smtClean="0">
                <a:solidFill>
                  <a:prstClr val="black"/>
                </a:solidFill>
              </a:rPr>
              <a:t>Số đường sức từ qua </a:t>
            </a:r>
            <a:r>
              <a:rPr lang="vi-VN" dirty="0">
                <a:solidFill>
                  <a:prstClr val="black"/>
                </a:solidFill>
              </a:rPr>
              <a:t>ống dây</a:t>
            </a:r>
            <a:endParaRPr lang="en-US" dirty="0">
              <a:solidFill>
                <a:prstClr val="black"/>
              </a:solidFill>
            </a:endParaRPr>
          </a:p>
        </p:txBody>
      </p:sp>
      <p:sp>
        <p:nvSpPr>
          <p:cNvPr id="210" name="Down Arrow 209"/>
          <p:cNvSpPr/>
          <p:nvPr/>
        </p:nvSpPr>
        <p:spPr>
          <a:xfrm>
            <a:off x="5393892" y="3645024"/>
            <a:ext cx="216024" cy="576064"/>
          </a:xfrm>
          <a:prstGeom prst="downArrow">
            <a:avLst/>
          </a:prstGeom>
          <a:gradFill>
            <a:gsLst>
              <a:gs pos="0">
                <a:srgbClr val="000000"/>
              </a:gs>
              <a:gs pos="39999">
                <a:srgbClr val="0A128C"/>
              </a:gs>
              <a:gs pos="70000">
                <a:srgbClr val="181CC7"/>
              </a:gs>
              <a:gs pos="88000">
                <a:srgbClr val="7005D4"/>
              </a:gs>
              <a:gs pos="100000">
                <a:srgbClr val="8C3D91"/>
              </a:gs>
            </a:gsLst>
            <a:lin ang="5400000" scaled="0"/>
          </a:gradFill>
          <a:ln>
            <a:gradFill>
              <a:gsLst>
                <a:gs pos="0">
                  <a:srgbClr val="000000"/>
                </a:gs>
                <a:gs pos="39999">
                  <a:srgbClr val="0A128C"/>
                </a:gs>
                <a:gs pos="70000">
                  <a:srgbClr val="181CC7"/>
                </a:gs>
                <a:gs pos="88000">
                  <a:srgbClr val="7005D4"/>
                </a:gs>
                <a:gs pos="100000">
                  <a:srgbClr val="8C3D9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211" name="Up Arrow 210"/>
          <p:cNvSpPr/>
          <p:nvPr/>
        </p:nvSpPr>
        <p:spPr>
          <a:xfrm>
            <a:off x="4255832" y="3789040"/>
            <a:ext cx="216024" cy="576064"/>
          </a:xfrm>
          <a:prstGeom prst="upArrow">
            <a:avLst/>
          </a:prstGeom>
          <a:gradFill>
            <a:gsLst>
              <a:gs pos="0">
                <a:srgbClr val="000000"/>
              </a:gs>
              <a:gs pos="39999">
                <a:srgbClr val="0A128C"/>
              </a:gs>
              <a:gs pos="70000">
                <a:srgbClr val="181CC7"/>
              </a:gs>
              <a:gs pos="88000">
                <a:srgbClr val="7005D4"/>
              </a:gs>
              <a:gs pos="100000">
                <a:srgbClr val="8C3D91"/>
              </a:gs>
            </a:gsLst>
            <a:lin ang="5400000" scaled="0"/>
          </a:gradFill>
          <a:ln>
            <a:gradFill>
              <a:gsLst>
                <a:gs pos="0">
                  <a:srgbClr val="000000"/>
                </a:gs>
                <a:gs pos="39999">
                  <a:srgbClr val="0A128C"/>
                </a:gs>
                <a:gs pos="70000">
                  <a:srgbClr val="181CC7"/>
                </a:gs>
                <a:gs pos="88000">
                  <a:srgbClr val="7005D4"/>
                </a:gs>
                <a:gs pos="100000">
                  <a:srgbClr val="8C3D9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212" name="TextBox 211"/>
          <p:cNvSpPr txBox="1"/>
          <p:nvPr/>
        </p:nvSpPr>
        <p:spPr>
          <a:xfrm>
            <a:off x="3995936" y="3861048"/>
            <a:ext cx="360040" cy="461665"/>
          </a:xfrm>
          <a:prstGeom prst="rect">
            <a:avLst/>
          </a:prstGeom>
          <a:noFill/>
        </p:spPr>
        <p:txBody>
          <a:bodyPr wrap="square" rtlCol="0">
            <a:spAutoFit/>
          </a:bodyPr>
          <a:lstStyle/>
          <a:p>
            <a:r>
              <a:rPr lang="vi-VN" sz="2400" dirty="0" smtClean="0">
                <a:solidFill>
                  <a:srgbClr val="FF0000"/>
                </a:solidFill>
              </a:rPr>
              <a:t>I</a:t>
            </a:r>
            <a:endParaRPr lang="vi-VN" sz="2400" dirty="0">
              <a:solidFill>
                <a:srgbClr val="FF0000"/>
              </a:solidFill>
            </a:endParaRPr>
          </a:p>
        </p:txBody>
      </p:sp>
      <p:sp>
        <p:nvSpPr>
          <p:cNvPr id="213" name="TextBox 212"/>
          <p:cNvSpPr txBox="1"/>
          <p:nvPr/>
        </p:nvSpPr>
        <p:spPr>
          <a:xfrm>
            <a:off x="5148064" y="3717032"/>
            <a:ext cx="288032" cy="461665"/>
          </a:xfrm>
          <a:prstGeom prst="rect">
            <a:avLst/>
          </a:prstGeom>
          <a:noFill/>
        </p:spPr>
        <p:txBody>
          <a:bodyPr wrap="square" rtlCol="0">
            <a:spAutoFit/>
          </a:bodyPr>
          <a:lstStyle/>
          <a:p>
            <a:r>
              <a:rPr lang="vi-VN" sz="2400" dirty="0" smtClean="0">
                <a:solidFill>
                  <a:srgbClr val="FF0000"/>
                </a:solidFill>
              </a:rPr>
              <a:t>I</a:t>
            </a:r>
            <a:endParaRPr lang="vi-VN" sz="2400" dirty="0">
              <a:solidFill>
                <a:srgbClr val="FF0000"/>
              </a:solidFill>
            </a:endParaRPr>
          </a:p>
        </p:txBody>
      </p:sp>
      <p:sp>
        <p:nvSpPr>
          <p:cNvPr id="205" name="TextBox 204"/>
          <p:cNvSpPr txBox="1"/>
          <p:nvPr/>
        </p:nvSpPr>
        <p:spPr>
          <a:xfrm>
            <a:off x="3754020" y="0"/>
            <a:ext cx="3397828" cy="584775"/>
          </a:xfrm>
          <a:prstGeom prst="rect">
            <a:avLst/>
          </a:prstGeom>
          <a:noFill/>
        </p:spPr>
        <p:txBody>
          <a:bodyPr wrap="square" rtlCol="0">
            <a:spAutoFit/>
          </a:bodyPr>
          <a:lstStyle/>
          <a:p>
            <a:r>
              <a:rPr lang="en-US" sz="3200" dirty="0" smtClean="0">
                <a:solidFill>
                  <a:prstClr val="black"/>
                </a:solidFill>
                <a:latin typeface="Times New Roman" pitchFamily="18" charset="0"/>
                <a:cs typeface="Times New Roman" pitchFamily="18" charset="0"/>
              </a:rPr>
              <a:t>b) </a:t>
            </a:r>
            <a:r>
              <a:rPr lang="en-US" sz="3200" dirty="0" err="1" smtClean="0">
                <a:solidFill>
                  <a:prstClr val="black"/>
                </a:solidFill>
                <a:latin typeface="Times New Roman" pitchFamily="18" charset="0"/>
                <a:cs typeface="Times New Roman" pitchFamily="18" charset="0"/>
              </a:rPr>
              <a:t>Thí</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nghiệm</a:t>
            </a:r>
            <a:r>
              <a:rPr lang="en-US" sz="3200" dirty="0" smtClean="0">
                <a:solidFill>
                  <a:prstClr val="black"/>
                </a:solidFill>
                <a:latin typeface="Times New Roman" pitchFamily="18" charset="0"/>
                <a:cs typeface="Times New Roman" pitchFamily="18" charset="0"/>
              </a:rPr>
              <a:t> 2</a:t>
            </a:r>
            <a:endParaRPr lang="vi-VN"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86402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linds(horizontal)">
                                      <p:cBhvr>
                                        <p:cTn id="43" dur="500"/>
                                        <p:tgtEl>
                                          <p:spTgt spid="1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linds(horizontal)">
                                      <p:cBhvr>
                                        <p:cTn id="46" dur="500"/>
                                        <p:tgtEl>
                                          <p:spTgt spid="12"/>
                                        </p:tgtEl>
                                      </p:cBhvr>
                                    </p:animEffect>
                                  </p:childTnLst>
                                </p:cTn>
                              </p:par>
                              <p:par>
                                <p:cTn id="47" presetID="3" presetClass="entr" presetSubtype="1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linds(horizontal)">
                                      <p:cBhvr>
                                        <p:cTn id="49" dur="500"/>
                                        <p:tgtEl>
                                          <p:spTgt spid="13"/>
                                        </p:tgtEl>
                                      </p:cBhvr>
                                    </p:animEffect>
                                  </p:childTnLst>
                                </p:cTn>
                              </p:par>
                              <p:par>
                                <p:cTn id="50" presetID="3" presetClass="entr" presetSubtype="10" fill="hold"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blinds(horizontal)">
                                      <p:cBhvr>
                                        <p:cTn id="52" dur="500"/>
                                        <p:tgtEl>
                                          <p:spTgt spid="64"/>
                                        </p:tgtEl>
                                      </p:cBhvr>
                                    </p:animEffect>
                                  </p:childTnLst>
                                </p:cTn>
                              </p:par>
                              <p:par>
                                <p:cTn id="53" presetID="3" presetClass="entr" presetSubtype="10" fill="hold"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blinds(horizontal)">
                                      <p:cBhvr>
                                        <p:cTn id="55" dur="500"/>
                                        <p:tgtEl>
                                          <p:spTgt spid="71"/>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34"/>
                                        </p:tgtEl>
                                        <p:attrNameLst>
                                          <p:attrName>style.visibility</p:attrName>
                                        </p:attrNameLst>
                                      </p:cBhvr>
                                      <p:to>
                                        <p:strVal val="visible"/>
                                      </p:to>
                                    </p:set>
                                    <p:animEffect transition="in" filter="blinds(horizontal)">
                                      <p:cBhvr>
                                        <p:cTn id="58" dur="500"/>
                                        <p:tgtEl>
                                          <p:spTgt spid="134"/>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35"/>
                                        </p:tgtEl>
                                        <p:attrNameLst>
                                          <p:attrName>style.visibility</p:attrName>
                                        </p:attrNameLst>
                                      </p:cBhvr>
                                      <p:to>
                                        <p:strVal val="visible"/>
                                      </p:to>
                                    </p:set>
                                    <p:animEffect transition="in" filter="blinds(horizontal)">
                                      <p:cBhvr>
                                        <p:cTn id="61" dur="500"/>
                                        <p:tgtEl>
                                          <p:spTgt spid="135"/>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36"/>
                                        </p:tgtEl>
                                        <p:attrNameLst>
                                          <p:attrName>style.visibility</p:attrName>
                                        </p:attrNameLst>
                                      </p:cBhvr>
                                      <p:to>
                                        <p:strVal val="visible"/>
                                      </p:to>
                                    </p:set>
                                    <p:animEffect transition="in" filter="blinds(horizontal)">
                                      <p:cBhvr>
                                        <p:cTn id="64" dur="500"/>
                                        <p:tgtEl>
                                          <p:spTgt spid="136"/>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137"/>
                                        </p:tgtEl>
                                        <p:attrNameLst>
                                          <p:attrName>style.visibility</p:attrName>
                                        </p:attrNameLst>
                                      </p:cBhvr>
                                      <p:to>
                                        <p:strVal val="visible"/>
                                      </p:to>
                                    </p:set>
                                    <p:animEffect transition="in" filter="blinds(horizontal)">
                                      <p:cBhvr>
                                        <p:cTn id="67" dur="500"/>
                                        <p:tgtEl>
                                          <p:spTgt spid="137"/>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138"/>
                                        </p:tgtEl>
                                        <p:attrNameLst>
                                          <p:attrName>style.visibility</p:attrName>
                                        </p:attrNameLst>
                                      </p:cBhvr>
                                      <p:to>
                                        <p:strVal val="visible"/>
                                      </p:to>
                                    </p:set>
                                    <p:animEffect transition="in" filter="blinds(horizontal)">
                                      <p:cBhvr>
                                        <p:cTn id="70" dur="500"/>
                                        <p:tgtEl>
                                          <p:spTgt spid="138"/>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139"/>
                                        </p:tgtEl>
                                        <p:attrNameLst>
                                          <p:attrName>style.visibility</p:attrName>
                                        </p:attrNameLst>
                                      </p:cBhvr>
                                      <p:to>
                                        <p:strVal val="visible"/>
                                      </p:to>
                                    </p:set>
                                    <p:animEffect transition="in" filter="blinds(horizontal)">
                                      <p:cBhvr>
                                        <p:cTn id="73" dur="500"/>
                                        <p:tgtEl>
                                          <p:spTgt spid="139"/>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140"/>
                                        </p:tgtEl>
                                        <p:attrNameLst>
                                          <p:attrName>style.visibility</p:attrName>
                                        </p:attrNameLst>
                                      </p:cBhvr>
                                      <p:to>
                                        <p:strVal val="visible"/>
                                      </p:to>
                                    </p:set>
                                    <p:animEffect transition="in" filter="blinds(horizontal)">
                                      <p:cBhvr>
                                        <p:cTn id="76" dur="500"/>
                                        <p:tgtEl>
                                          <p:spTgt spid="140"/>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141"/>
                                        </p:tgtEl>
                                        <p:attrNameLst>
                                          <p:attrName>style.visibility</p:attrName>
                                        </p:attrNameLst>
                                      </p:cBhvr>
                                      <p:to>
                                        <p:strVal val="visible"/>
                                      </p:to>
                                    </p:set>
                                    <p:animEffect transition="in" filter="blinds(horizontal)">
                                      <p:cBhvr>
                                        <p:cTn id="79" dur="500"/>
                                        <p:tgtEl>
                                          <p:spTgt spid="141"/>
                                        </p:tgtEl>
                                      </p:cBhvr>
                                    </p:animEffect>
                                  </p:childTnLst>
                                </p:cTn>
                              </p:par>
                              <p:par>
                                <p:cTn id="80" presetID="3" presetClass="entr" presetSubtype="10" fill="hold" nodeType="withEffect">
                                  <p:stCondLst>
                                    <p:cond delay="0"/>
                                  </p:stCondLst>
                                  <p:childTnLst>
                                    <p:set>
                                      <p:cBhvr>
                                        <p:cTn id="81" dur="1" fill="hold">
                                          <p:stCondLst>
                                            <p:cond delay="0"/>
                                          </p:stCondLst>
                                        </p:cTn>
                                        <p:tgtEl>
                                          <p:spTgt spid="142"/>
                                        </p:tgtEl>
                                        <p:attrNameLst>
                                          <p:attrName>style.visibility</p:attrName>
                                        </p:attrNameLst>
                                      </p:cBhvr>
                                      <p:to>
                                        <p:strVal val="visible"/>
                                      </p:to>
                                    </p:set>
                                    <p:animEffect transition="in" filter="blinds(horizontal)">
                                      <p:cBhvr>
                                        <p:cTn id="82" dur="500"/>
                                        <p:tgtEl>
                                          <p:spTgt spid="14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180"/>
                                        </p:tgtEl>
                                        <p:attrNameLst>
                                          <p:attrName>style.visibility</p:attrName>
                                        </p:attrNameLst>
                                      </p:cBhvr>
                                      <p:to>
                                        <p:strVal val="visible"/>
                                      </p:to>
                                    </p:set>
                                    <p:animEffect transition="in" filter="blinds(horizontal)">
                                      <p:cBhvr>
                                        <p:cTn id="85" dur="500"/>
                                        <p:tgtEl>
                                          <p:spTgt spid="180"/>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181"/>
                                        </p:tgtEl>
                                        <p:attrNameLst>
                                          <p:attrName>style.visibility</p:attrName>
                                        </p:attrNameLst>
                                      </p:cBhvr>
                                      <p:to>
                                        <p:strVal val="visible"/>
                                      </p:to>
                                    </p:set>
                                    <p:animEffect transition="in" filter="blinds(horizontal)">
                                      <p:cBhvr>
                                        <p:cTn id="88" dur="500"/>
                                        <p:tgtEl>
                                          <p:spTgt spid="181"/>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182"/>
                                        </p:tgtEl>
                                        <p:attrNameLst>
                                          <p:attrName>style.visibility</p:attrName>
                                        </p:attrNameLst>
                                      </p:cBhvr>
                                      <p:to>
                                        <p:strVal val="visible"/>
                                      </p:to>
                                    </p:set>
                                    <p:animEffect transition="in" filter="blinds(horizontal)">
                                      <p:cBhvr>
                                        <p:cTn id="91" dur="500"/>
                                        <p:tgtEl>
                                          <p:spTgt spid="182"/>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183"/>
                                        </p:tgtEl>
                                        <p:attrNameLst>
                                          <p:attrName>style.visibility</p:attrName>
                                        </p:attrNameLst>
                                      </p:cBhvr>
                                      <p:to>
                                        <p:strVal val="visible"/>
                                      </p:to>
                                    </p:set>
                                    <p:animEffect transition="in" filter="blinds(horizontal)">
                                      <p:cBhvr>
                                        <p:cTn id="94" dur="500"/>
                                        <p:tgtEl>
                                          <p:spTgt spid="183"/>
                                        </p:tgtEl>
                                      </p:cBhvr>
                                    </p:animEffect>
                                  </p:childTnLst>
                                </p:cTn>
                              </p:par>
                              <p:par>
                                <p:cTn id="95" presetID="3" presetClass="entr" presetSubtype="10" fill="hold" nodeType="withEffect">
                                  <p:stCondLst>
                                    <p:cond delay="0"/>
                                  </p:stCondLst>
                                  <p:childTnLst>
                                    <p:set>
                                      <p:cBhvr>
                                        <p:cTn id="96" dur="1" fill="hold">
                                          <p:stCondLst>
                                            <p:cond delay="0"/>
                                          </p:stCondLst>
                                        </p:cTn>
                                        <p:tgtEl>
                                          <p:spTgt spid="184"/>
                                        </p:tgtEl>
                                        <p:attrNameLst>
                                          <p:attrName>style.visibility</p:attrName>
                                        </p:attrNameLst>
                                      </p:cBhvr>
                                      <p:to>
                                        <p:strVal val="visible"/>
                                      </p:to>
                                    </p:set>
                                    <p:animEffect transition="in" filter="blinds(horizontal)">
                                      <p:cBhvr>
                                        <p:cTn id="97" dur="500"/>
                                        <p:tgtEl>
                                          <p:spTgt spid="184"/>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87"/>
                                        </p:tgtEl>
                                        <p:attrNameLst>
                                          <p:attrName>style.visibility</p:attrName>
                                        </p:attrNameLst>
                                      </p:cBhvr>
                                      <p:to>
                                        <p:strVal val="visible"/>
                                      </p:to>
                                    </p:set>
                                    <p:animEffect transition="in" filter="blinds(horizontal)">
                                      <p:cBhvr>
                                        <p:cTn id="100" dur="500"/>
                                        <p:tgtEl>
                                          <p:spTgt spid="187"/>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88"/>
                                        </p:tgtEl>
                                        <p:attrNameLst>
                                          <p:attrName>style.visibility</p:attrName>
                                        </p:attrNameLst>
                                      </p:cBhvr>
                                      <p:to>
                                        <p:strVal val="visible"/>
                                      </p:to>
                                    </p:set>
                                    <p:animEffect transition="in" filter="blinds(horizontal)">
                                      <p:cBhvr>
                                        <p:cTn id="103" dur="500"/>
                                        <p:tgtEl>
                                          <p:spTgt spid="188"/>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89"/>
                                        </p:tgtEl>
                                        <p:attrNameLst>
                                          <p:attrName>style.visibility</p:attrName>
                                        </p:attrNameLst>
                                      </p:cBhvr>
                                      <p:to>
                                        <p:strVal val="visible"/>
                                      </p:to>
                                    </p:set>
                                    <p:animEffect transition="in" filter="blinds(horizontal)">
                                      <p:cBhvr>
                                        <p:cTn id="106" dur="500"/>
                                        <p:tgtEl>
                                          <p:spTgt spid="189"/>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190"/>
                                        </p:tgtEl>
                                        <p:attrNameLst>
                                          <p:attrName>style.visibility</p:attrName>
                                        </p:attrNameLst>
                                      </p:cBhvr>
                                      <p:to>
                                        <p:strVal val="visible"/>
                                      </p:to>
                                    </p:set>
                                    <p:animEffect transition="in" filter="blinds(horizontal)">
                                      <p:cBhvr>
                                        <p:cTn id="109" dur="500"/>
                                        <p:tgtEl>
                                          <p:spTgt spid="190"/>
                                        </p:tgtEl>
                                      </p:cBhvr>
                                    </p:animEffect>
                                  </p:childTnLst>
                                </p:cTn>
                              </p:par>
                              <p:par>
                                <p:cTn id="110" presetID="3" presetClass="entr" presetSubtype="10" fill="hold" nodeType="withEffect">
                                  <p:stCondLst>
                                    <p:cond delay="0"/>
                                  </p:stCondLst>
                                  <p:childTnLst>
                                    <p:set>
                                      <p:cBhvr>
                                        <p:cTn id="111" dur="1" fill="hold">
                                          <p:stCondLst>
                                            <p:cond delay="0"/>
                                          </p:stCondLst>
                                        </p:cTn>
                                        <p:tgtEl>
                                          <p:spTgt spid="191"/>
                                        </p:tgtEl>
                                        <p:attrNameLst>
                                          <p:attrName>style.visibility</p:attrName>
                                        </p:attrNameLst>
                                      </p:cBhvr>
                                      <p:to>
                                        <p:strVal val="visible"/>
                                      </p:to>
                                    </p:set>
                                    <p:animEffect transition="in" filter="blinds(horizontal)">
                                      <p:cBhvr>
                                        <p:cTn id="112" dur="500"/>
                                        <p:tgtEl>
                                          <p:spTgt spid="191"/>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195"/>
                                        </p:tgtEl>
                                        <p:attrNameLst>
                                          <p:attrName>style.visibility</p:attrName>
                                        </p:attrNameLst>
                                      </p:cBhvr>
                                      <p:to>
                                        <p:strVal val="visible"/>
                                      </p:to>
                                    </p:set>
                                    <p:animEffect transition="in" filter="blinds(horizontal)">
                                      <p:cBhvr>
                                        <p:cTn id="115" dur="500"/>
                                        <p:tgtEl>
                                          <p:spTgt spid="195"/>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196"/>
                                        </p:tgtEl>
                                        <p:attrNameLst>
                                          <p:attrName>style.visibility</p:attrName>
                                        </p:attrNameLst>
                                      </p:cBhvr>
                                      <p:to>
                                        <p:strVal val="visible"/>
                                      </p:to>
                                    </p:set>
                                    <p:animEffect transition="in" filter="blinds(horizontal)">
                                      <p:cBhvr>
                                        <p:cTn id="118" dur="500"/>
                                        <p:tgtEl>
                                          <p:spTgt spid="196"/>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197"/>
                                        </p:tgtEl>
                                        <p:attrNameLst>
                                          <p:attrName>style.visibility</p:attrName>
                                        </p:attrNameLst>
                                      </p:cBhvr>
                                      <p:to>
                                        <p:strVal val="visible"/>
                                      </p:to>
                                    </p:set>
                                    <p:animEffect transition="in" filter="blinds(horizontal)">
                                      <p:cBhvr>
                                        <p:cTn id="121" dur="500"/>
                                        <p:tgtEl>
                                          <p:spTgt spid="197"/>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198"/>
                                        </p:tgtEl>
                                        <p:attrNameLst>
                                          <p:attrName>style.visibility</p:attrName>
                                        </p:attrNameLst>
                                      </p:cBhvr>
                                      <p:to>
                                        <p:strVal val="visible"/>
                                      </p:to>
                                    </p:set>
                                    <p:animEffect transition="in" filter="blinds(horizontal)">
                                      <p:cBhvr>
                                        <p:cTn id="124" dur="500"/>
                                        <p:tgtEl>
                                          <p:spTgt spid="198"/>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blinds(horizontal)">
                                      <p:cBhvr>
                                        <p:cTn id="127" dur="500"/>
                                        <p:tgtEl>
                                          <p:spTgt spid="199"/>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200"/>
                                        </p:tgtEl>
                                        <p:attrNameLst>
                                          <p:attrName>style.visibility</p:attrName>
                                        </p:attrNameLst>
                                      </p:cBhvr>
                                      <p:to>
                                        <p:strVal val="visible"/>
                                      </p:to>
                                    </p:set>
                                    <p:animEffect transition="in" filter="blinds(horizontal)">
                                      <p:cBhvr>
                                        <p:cTn id="130" dur="500"/>
                                        <p:tgtEl>
                                          <p:spTgt spid="200"/>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201"/>
                                        </p:tgtEl>
                                        <p:attrNameLst>
                                          <p:attrName>style.visibility</p:attrName>
                                        </p:attrNameLst>
                                      </p:cBhvr>
                                      <p:to>
                                        <p:strVal val="visible"/>
                                      </p:to>
                                    </p:set>
                                    <p:animEffect transition="in" filter="blinds(horizontal)">
                                      <p:cBhvr>
                                        <p:cTn id="133" dur="500"/>
                                        <p:tgtEl>
                                          <p:spTgt spid="201"/>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202"/>
                                        </p:tgtEl>
                                        <p:attrNameLst>
                                          <p:attrName>style.visibility</p:attrName>
                                        </p:attrNameLst>
                                      </p:cBhvr>
                                      <p:to>
                                        <p:strVal val="visible"/>
                                      </p:to>
                                    </p:set>
                                    <p:animEffect transition="in" filter="blinds(horizontal)">
                                      <p:cBhvr>
                                        <p:cTn id="136" dur="500"/>
                                        <p:tgtEl>
                                          <p:spTgt spid="202"/>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203"/>
                                        </p:tgtEl>
                                        <p:attrNameLst>
                                          <p:attrName>style.visibility</p:attrName>
                                        </p:attrNameLst>
                                      </p:cBhvr>
                                      <p:to>
                                        <p:strVal val="visible"/>
                                      </p:to>
                                    </p:set>
                                    <p:animEffect transition="in" filter="blinds(horizontal)">
                                      <p:cBhvr>
                                        <p:cTn id="139" dur="500"/>
                                        <p:tgtEl>
                                          <p:spTgt spid="203"/>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204"/>
                                        </p:tgtEl>
                                        <p:attrNameLst>
                                          <p:attrName>style.visibility</p:attrName>
                                        </p:attrNameLst>
                                      </p:cBhvr>
                                      <p:to>
                                        <p:strVal val="visible"/>
                                      </p:to>
                                    </p:set>
                                    <p:animEffect transition="in" filter="blinds(horizontal)">
                                      <p:cBhvr>
                                        <p:cTn id="142" dur="500"/>
                                        <p:tgtEl>
                                          <p:spTgt spid="204"/>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208"/>
                                        </p:tgtEl>
                                        <p:attrNameLst>
                                          <p:attrName>style.visibility</p:attrName>
                                        </p:attrNameLst>
                                      </p:cBhvr>
                                      <p:to>
                                        <p:strVal val="visible"/>
                                      </p:to>
                                    </p:set>
                                    <p:animEffect transition="in" filter="blinds(horizontal)">
                                      <p:cBhvr>
                                        <p:cTn id="145" dur="500"/>
                                        <p:tgtEl>
                                          <p:spTgt spid="208"/>
                                        </p:tgtEl>
                                      </p:cBhvr>
                                    </p:animEffect>
                                  </p:childTnLst>
                                </p:cTn>
                              </p:par>
                            </p:childTnLst>
                          </p:cTn>
                        </p:par>
                      </p:childTnLst>
                    </p:cTn>
                  </p:par>
                  <p:par>
                    <p:cTn id="146" fill="hold">
                      <p:stCondLst>
                        <p:cond delay="indefinite"/>
                      </p:stCondLst>
                      <p:childTnLst>
                        <p:par>
                          <p:cTn id="147" fill="hold">
                            <p:stCondLst>
                              <p:cond delay="0"/>
                            </p:stCondLst>
                            <p:childTnLst>
                              <p:par>
                                <p:cTn id="148" presetID="6" presetClass="exit" presetSubtype="16" fill="hold" nodeType="clickEffect">
                                  <p:stCondLst>
                                    <p:cond delay="0"/>
                                  </p:stCondLst>
                                  <p:childTnLst>
                                    <p:animEffect transition="out" filter="circle(in)">
                                      <p:cBhvr>
                                        <p:cTn id="149" dur="3000"/>
                                        <p:tgtEl>
                                          <p:spTgt spid="71"/>
                                        </p:tgtEl>
                                      </p:cBhvr>
                                    </p:animEffect>
                                    <p:set>
                                      <p:cBhvr>
                                        <p:cTn id="150" dur="1" fill="hold">
                                          <p:stCondLst>
                                            <p:cond delay="2999"/>
                                          </p:stCondLst>
                                        </p:cTn>
                                        <p:tgtEl>
                                          <p:spTgt spid="71"/>
                                        </p:tgtEl>
                                        <p:attrNameLst>
                                          <p:attrName>style.visibility</p:attrName>
                                        </p:attrNameLst>
                                      </p:cBhvr>
                                      <p:to>
                                        <p:strVal val="hidden"/>
                                      </p:to>
                                    </p:set>
                                  </p:childTnLst>
                                </p:cTn>
                              </p:par>
                              <p:par>
                                <p:cTn id="151" presetID="35" presetClass="path" presetSubtype="0" accel="50000" decel="50000" fill="hold" nodeType="withEffect">
                                  <p:stCondLst>
                                    <p:cond delay="600"/>
                                  </p:stCondLst>
                                  <p:childTnLst>
                                    <p:animMotion origin="layout" path="M 2.77778E-6 2.22222E-6 L -0.23368 -0.00278 " pathEditMode="relative" rAng="0" ptsTypes="AA">
                                      <p:cBhvr>
                                        <p:cTn id="152" dur="3000" fill="hold"/>
                                        <p:tgtEl>
                                          <p:spTgt spid="13"/>
                                        </p:tgtEl>
                                        <p:attrNameLst>
                                          <p:attrName>ppt_x</p:attrName>
                                          <p:attrName>ppt_y</p:attrName>
                                        </p:attrNameLst>
                                      </p:cBhvr>
                                      <p:rCtr x="-11700" y="-100"/>
                                    </p:animMotion>
                                  </p:childTnLst>
                                </p:cTn>
                              </p:par>
                              <p:par>
                                <p:cTn id="153" presetID="1" presetClass="entr" presetSubtype="0" fill="hold" grpId="0" nodeType="withEffect">
                                  <p:stCondLst>
                                    <p:cond delay="1100"/>
                                  </p:stCondLst>
                                  <p:childTnLst>
                                    <p:set>
                                      <p:cBhvr>
                                        <p:cTn id="154" dur="1" fill="hold">
                                          <p:stCondLst>
                                            <p:cond delay="0"/>
                                          </p:stCondLst>
                                        </p:cTn>
                                        <p:tgtEl>
                                          <p:spTgt spid="210"/>
                                        </p:tgtEl>
                                        <p:attrNameLst>
                                          <p:attrName>style.visibility</p:attrName>
                                        </p:attrNameLst>
                                      </p:cBhvr>
                                      <p:to>
                                        <p:strVal val="visible"/>
                                      </p:to>
                                    </p:set>
                                  </p:childTnLst>
                                </p:cTn>
                              </p:par>
                              <p:par>
                                <p:cTn id="155" presetID="1" presetClass="entr" presetSubtype="0" fill="hold" grpId="0" nodeType="withEffect">
                                  <p:stCondLst>
                                    <p:cond delay="1100"/>
                                  </p:stCondLst>
                                  <p:childTnLst>
                                    <p:set>
                                      <p:cBhvr>
                                        <p:cTn id="156" dur="1" fill="hold">
                                          <p:stCondLst>
                                            <p:cond delay="0"/>
                                          </p:stCondLst>
                                        </p:cTn>
                                        <p:tgtEl>
                                          <p:spTgt spid="211"/>
                                        </p:tgtEl>
                                        <p:attrNameLst>
                                          <p:attrName>style.visibility</p:attrName>
                                        </p:attrNameLst>
                                      </p:cBhvr>
                                      <p:to>
                                        <p:strVal val="visible"/>
                                      </p:to>
                                    </p:set>
                                  </p:childTnLst>
                                </p:cTn>
                              </p:par>
                              <p:par>
                                <p:cTn id="157" presetID="1" presetClass="entr" presetSubtype="0" fill="hold" grpId="0" nodeType="withEffect">
                                  <p:stCondLst>
                                    <p:cond delay="1100"/>
                                  </p:stCondLst>
                                  <p:childTnLst>
                                    <p:set>
                                      <p:cBhvr>
                                        <p:cTn id="158" dur="1" fill="hold">
                                          <p:stCondLst>
                                            <p:cond delay="0"/>
                                          </p:stCondLst>
                                        </p:cTn>
                                        <p:tgtEl>
                                          <p:spTgt spid="212"/>
                                        </p:tgtEl>
                                        <p:attrNameLst>
                                          <p:attrName>style.visibility</p:attrName>
                                        </p:attrNameLst>
                                      </p:cBhvr>
                                      <p:to>
                                        <p:strVal val="visible"/>
                                      </p:to>
                                    </p:set>
                                  </p:childTnLst>
                                </p:cTn>
                              </p:par>
                              <p:par>
                                <p:cTn id="159" presetID="1" presetClass="entr" presetSubtype="0" fill="hold" grpId="0" nodeType="withEffect">
                                  <p:stCondLst>
                                    <p:cond delay="1100"/>
                                  </p:stCondLst>
                                  <p:childTnLst>
                                    <p:set>
                                      <p:cBhvr>
                                        <p:cTn id="160" dur="1" fill="hold">
                                          <p:stCondLst>
                                            <p:cond delay="0"/>
                                          </p:stCondLst>
                                        </p:cTn>
                                        <p:tgtEl>
                                          <p:spTgt spid="213"/>
                                        </p:tgtEl>
                                        <p:attrNameLst>
                                          <p:attrName>style.visibility</p:attrName>
                                        </p:attrNameLst>
                                      </p:cBhvr>
                                      <p:to>
                                        <p:strVal val="visible"/>
                                      </p:to>
                                    </p:set>
                                  </p:childTnLst>
                                </p:cTn>
                              </p:par>
                              <p:par>
                                <p:cTn id="161" presetID="27" presetClass="emph" presetSubtype="0" repeatCount="2000" fill="hold" grpId="1" nodeType="withEffect">
                                  <p:stCondLst>
                                    <p:cond delay="1100"/>
                                  </p:stCondLst>
                                  <p:childTnLst>
                                    <p:animClr clrSpc="rgb" dir="cw">
                                      <p:cBhvr override="childStyle">
                                        <p:cTn id="162" dur="250" autoRev="1" fill="hold"/>
                                        <p:tgtEl>
                                          <p:spTgt spid="212"/>
                                        </p:tgtEl>
                                        <p:attrNameLst>
                                          <p:attrName>style.color</p:attrName>
                                        </p:attrNameLst>
                                      </p:cBhvr>
                                      <p:to>
                                        <a:schemeClr val="bg1"/>
                                      </p:to>
                                    </p:animClr>
                                    <p:animClr clrSpc="rgb" dir="cw">
                                      <p:cBhvr>
                                        <p:cTn id="163" dur="250" autoRev="1" fill="hold"/>
                                        <p:tgtEl>
                                          <p:spTgt spid="212"/>
                                        </p:tgtEl>
                                        <p:attrNameLst>
                                          <p:attrName>fillcolor</p:attrName>
                                        </p:attrNameLst>
                                      </p:cBhvr>
                                      <p:to>
                                        <a:schemeClr val="bg1"/>
                                      </p:to>
                                    </p:animClr>
                                    <p:set>
                                      <p:cBhvr>
                                        <p:cTn id="164" dur="250" autoRev="1" fill="hold"/>
                                        <p:tgtEl>
                                          <p:spTgt spid="212"/>
                                        </p:tgtEl>
                                        <p:attrNameLst>
                                          <p:attrName>fill.type</p:attrName>
                                        </p:attrNameLst>
                                      </p:cBhvr>
                                      <p:to>
                                        <p:strVal val="solid"/>
                                      </p:to>
                                    </p:set>
                                    <p:set>
                                      <p:cBhvr>
                                        <p:cTn id="165" dur="250" autoRev="1" fill="hold"/>
                                        <p:tgtEl>
                                          <p:spTgt spid="212"/>
                                        </p:tgtEl>
                                        <p:attrNameLst>
                                          <p:attrName>fill.on</p:attrName>
                                        </p:attrNameLst>
                                      </p:cBhvr>
                                      <p:to>
                                        <p:strVal val="true"/>
                                      </p:to>
                                    </p:set>
                                  </p:childTnLst>
                                </p:cTn>
                              </p:par>
                              <p:par>
                                <p:cTn id="166" presetID="27" presetClass="emph" presetSubtype="0" repeatCount="2000" fill="hold" grpId="1" nodeType="withEffect">
                                  <p:stCondLst>
                                    <p:cond delay="1100"/>
                                  </p:stCondLst>
                                  <p:childTnLst>
                                    <p:animClr clrSpc="rgb" dir="cw">
                                      <p:cBhvr override="childStyle">
                                        <p:cTn id="167" dur="250" autoRev="1" fill="hold"/>
                                        <p:tgtEl>
                                          <p:spTgt spid="210"/>
                                        </p:tgtEl>
                                        <p:attrNameLst>
                                          <p:attrName>style.color</p:attrName>
                                        </p:attrNameLst>
                                      </p:cBhvr>
                                      <p:to>
                                        <a:schemeClr val="bg1"/>
                                      </p:to>
                                    </p:animClr>
                                    <p:animClr clrSpc="rgb" dir="cw">
                                      <p:cBhvr>
                                        <p:cTn id="168" dur="250" autoRev="1" fill="hold"/>
                                        <p:tgtEl>
                                          <p:spTgt spid="210"/>
                                        </p:tgtEl>
                                        <p:attrNameLst>
                                          <p:attrName>fillcolor</p:attrName>
                                        </p:attrNameLst>
                                      </p:cBhvr>
                                      <p:to>
                                        <a:schemeClr val="bg1"/>
                                      </p:to>
                                    </p:animClr>
                                    <p:set>
                                      <p:cBhvr>
                                        <p:cTn id="169" dur="250" autoRev="1" fill="hold"/>
                                        <p:tgtEl>
                                          <p:spTgt spid="210"/>
                                        </p:tgtEl>
                                        <p:attrNameLst>
                                          <p:attrName>fill.type</p:attrName>
                                        </p:attrNameLst>
                                      </p:cBhvr>
                                      <p:to>
                                        <p:strVal val="solid"/>
                                      </p:to>
                                    </p:set>
                                    <p:set>
                                      <p:cBhvr>
                                        <p:cTn id="170" dur="250" autoRev="1" fill="hold"/>
                                        <p:tgtEl>
                                          <p:spTgt spid="210"/>
                                        </p:tgtEl>
                                        <p:attrNameLst>
                                          <p:attrName>fill.on</p:attrName>
                                        </p:attrNameLst>
                                      </p:cBhvr>
                                      <p:to>
                                        <p:strVal val="true"/>
                                      </p:to>
                                    </p:set>
                                  </p:childTnLst>
                                </p:cTn>
                              </p:par>
                              <p:par>
                                <p:cTn id="171" presetID="27" presetClass="emph" presetSubtype="0" repeatCount="2000" fill="hold" grpId="1" nodeType="withEffect">
                                  <p:stCondLst>
                                    <p:cond delay="1100"/>
                                  </p:stCondLst>
                                  <p:childTnLst>
                                    <p:animClr clrSpc="rgb" dir="cw">
                                      <p:cBhvr override="childStyle">
                                        <p:cTn id="172" dur="250" autoRev="1" fill="hold"/>
                                        <p:tgtEl>
                                          <p:spTgt spid="211"/>
                                        </p:tgtEl>
                                        <p:attrNameLst>
                                          <p:attrName>style.color</p:attrName>
                                        </p:attrNameLst>
                                      </p:cBhvr>
                                      <p:to>
                                        <a:schemeClr val="bg1"/>
                                      </p:to>
                                    </p:animClr>
                                    <p:animClr clrSpc="rgb" dir="cw">
                                      <p:cBhvr>
                                        <p:cTn id="173" dur="250" autoRev="1" fill="hold"/>
                                        <p:tgtEl>
                                          <p:spTgt spid="211"/>
                                        </p:tgtEl>
                                        <p:attrNameLst>
                                          <p:attrName>fillcolor</p:attrName>
                                        </p:attrNameLst>
                                      </p:cBhvr>
                                      <p:to>
                                        <a:schemeClr val="bg1"/>
                                      </p:to>
                                    </p:animClr>
                                    <p:set>
                                      <p:cBhvr>
                                        <p:cTn id="174" dur="250" autoRev="1" fill="hold"/>
                                        <p:tgtEl>
                                          <p:spTgt spid="211"/>
                                        </p:tgtEl>
                                        <p:attrNameLst>
                                          <p:attrName>fill.type</p:attrName>
                                        </p:attrNameLst>
                                      </p:cBhvr>
                                      <p:to>
                                        <p:strVal val="solid"/>
                                      </p:to>
                                    </p:set>
                                    <p:set>
                                      <p:cBhvr>
                                        <p:cTn id="175" dur="250" autoRev="1" fill="hold"/>
                                        <p:tgtEl>
                                          <p:spTgt spid="211"/>
                                        </p:tgtEl>
                                        <p:attrNameLst>
                                          <p:attrName>fill.on</p:attrName>
                                        </p:attrNameLst>
                                      </p:cBhvr>
                                      <p:to>
                                        <p:strVal val="true"/>
                                      </p:to>
                                    </p:set>
                                  </p:childTnLst>
                                </p:cTn>
                              </p:par>
                              <p:par>
                                <p:cTn id="176" presetID="27" presetClass="emph" presetSubtype="0" repeatCount="2000" fill="hold" grpId="1" nodeType="withEffect">
                                  <p:stCondLst>
                                    <p:cond delay="1100"/>
                                  </p:stCondLst>
                                  <p:childTnLst>
                                    <p:animClr clrSpc="rgb" dir="cw">
                                      <p:cBhvr override="childStyle">
                                        <p:cTn id="177" dur="250" autoRev="1" fill="hold"/>
                                        <p:tgtEl>
                                          <p:spTgt spid="213"/>
                                        </p:tgtEl>
                                        <p:attrNameLst>
                                          <p:attrName>style.color</p:attrName>
                                        </p:attrNameLst>
                                      </p:cBhvr>
                                      <p:to>
                                        <a:schemeClr val="bg1"/>
                                      </p:to>
                                    </p:animClr>
                                    <p:animClr clrSpc="rgb" dir="cw">
                                      <p:cBhvr>
                                        <p:cTn id="178" dur="250" autoRev="1" fill="hold"/>
                                        <p:tgtEl>
                                          <p:spTgt spid="213"/>
                                        </p:tgtEl>
                                        <p:attrNameLst>
                                          <p:attrName>fillcolor</p:attrName>
                                        </p:attrNameLst>
                                      </p:cBhvr>
                                      <p:to>
                                        <a:schemeClr val="bg1"/>
                                      </p:to>
                                    </p:animClr>
                                    <p:set>
                                      <p:cBhvr>
                                        <p:cTn id="179" dur="250" autoRev="1" fill="hold"/>
                                        <p:tgtEl>
                                          <p:spTgt spid="213"/>
                                        </p:tgtEl>
                                        <p:attrNameLst>
                                          <p:attrName>fill.type</p:attrName>
                                        </p:attrNameLst>
                                      </p:cBhvr>
                                      <p:to>
                                        <p:strVal val="solid"/>
                                      </p:to>
                                    </p:set>
                                    <p:set>
                                      <p:cBhvr>
                                        <p:cTn id="180" dur="250" autoRev="1" fill="hold"/>
                                        <p:tgtEl>
                                          <p:spTgt spid="213"/>
                                        </p:tgtEl>
                                        <p:attrNameLst>
                                          <p:attrName>fill.on</p:attrName>
                                        </p:attrNameLst>
                                      </p:cBhvr>
                                      <p:to>
                                        <p:strVal val="true"/>
                                      </p:to>
                                    </p:set>
                                  </p:childTnLst>
                                </p:cTn>
                              </p:par>
                              <p:par>
                                <p:cTn id="181" presetID="10" presetClass="exit" presetSubtype="0" fill="hold" grpId="2" nodeType="withEffect">
                                  <p:stCondLst>
                                    <p:cond delay="1100"/>
                                  </p:stCondLst>
                                  <p:childTnLst>
                                    <p:animEffect transition="out" filter="fade">
                                      <p:cBhvr>
                                        <p:cTn id="182" dur="2000"/>
                                        <p:tgtEl>
                                          <p:spTgt spid="212"/>
                                        </p:tgtEl>
                                      </p:cBhvr>
                                    </p:animEffect>
                                    <p:set>
                                      <p:cBhvr>
                                        <p:cTn id="183" dur="1" fill="hold">
                                          <p:stCondLst>
                                            <p:cond delay="1999"/>
                                          </p:stCondLst>
                                        </p:cTn>
                                        <p:tgtEl>
                                          <p:spTgt spid="212"/>
                                        </p:tgtEl>
                                        <p:attrNameLst>
                                          <p:attrName>style.visibility</p:attrName>
                                        </p:attrNameLst>
                                      </p:cBhvr>
                                      <p:to>
                                        <p:strVal val="hidden"/>
                                      </p:to>
                                    </p:set>
                                  </p:childTnLst>
                                </p:cTn>
                              </p:par>
                              <p:par>
                                <p:cTn id="184" presetID="10" presetClass="exit" presetSubtype="0" fill="hold" grpId="2" nodeType="withEffect">
                                  <p:stCondLst>
                                    <p:cond delay="1100"/>
                                  </p:stCondLst>
                                  <p:childTnLst>
                                    <p:animEffect transition="out" filter="fade">
                                      <p:cBhvr>
                                        <p:cTn id="185" dur="2000"/>
                                        <p:tgtEl>
                                          <p:spTgt spid="210"/>
                                        </p:tgtEl>
                                      </p:cBhvr>
                                    </p:animEffect>
                                    <p:set>
                                      <p:cBhvr>
                                        <p:cTn id="186" dur="1" fill="hold">
                                          <p:stCondLst>
                                            <p:cond delay="1999"/>
                                          </p:stCondLst>
                                        </p:cTn>
                                        <p:tgtEl>
                                          <p:spTgt spid="210"/>
                                        </p:tgtEl>
                                        <p:attrNameLst>
                                          <p:attrName>style.visibility</p:attrName>
                                        </p:attrNameLst>
                                      </p:cBhvr>
                                      <p:to>
                                        <p:strVal val="hidden"/>
                                      </p:to>
                                    </p:set>
                                  </p:childTnLst>
                                </p:cTn>
                              </p:par>
                              <p:par>
                                <p:cTn id="187" presetID="10" presetClass="exit" presetSubtype="0" fill="hold" grpId="2" nodeType="withEffect">
                                  <p:stCondLst>
                                    <p:cond delay="1100"/>
                                  </p:stCondLst>
                                  <p:childTnLst>
                                    <p:animEffect transition="out" filter="fade">
                                      <p:cBhvr>
                                        <p:cTn id="188" dur="2000"/>
                                        <p:tgtEl>
                                          <p:spTgt spid="211"/>
                                        </p:tgtEl>
                                      </p:cBhvr>
                                    </p:animEffect>
                                    <p:set>
                                      <p:cBhvr>
                                        <p:cTn id="189" dur="1" fill="hold">
                                          <p:stCondLst>
                                            <p:cond delay="1999"/>
                                          </p:stCondLst>
                                        </p:cTn>
                                        <p:tgtEl>
                                          <p:spTgt spid="211"/>
                                        </p:tgtEl>
                                        <p:attrNameLst>
                                          <p:attrName>style.visibility</p:attrName>
                                        </p:attrNameLst>
                                      </p:cBhvr>
                                      <p:to>
                                        <p:strVal val="hidden"/>
                                      </p:to>
                                    </p:set>
                                  </p:childTnLst>
                                </p:cTn>
                              </p:par>
                              <p:par>
                                <p:cTn id="190" presetID="10" presetClass="exit" presetSubtype="0" fill="hold" grpId="2" nodeType="withEffect">
                                  <p:stCondLst>
                                    <p:cond delay="1100"/>
                                  </p:stCondLst>
                                  <p:childTnLst>
                                    <p:animEffect transition="out" filter="fade">
                                      <p:cBhvr>
                                        <p:cTn id="191" dur="2000"/>
                                        <p:tgtEl>
                                          <p:spTgt spid="213"/>
                                        </p:tgtEl>
                                      </p:cBhvr>
                                    </p:animEffect>
                                    <p:set>
                                      <p:cBhvr>
                                        <p:cTn id="192" dur="1" fill="hold">
                                          <p:stCondLst>
                                            <p:cond delay="1999"/>
                                          </p:stCondLst>
                                        </p:cTn>
                                        <p:tgtEl>
                                          <p:spTgt spid="213"/>
                                        </p:tgtEl>
                                        <p:attrNameLst>
                                          <p:attrName>style.visibility</p:attrName>
                                        </p:attrNameLst>
                                      </p:cBhvr>
                                      <p:to>
                                        <p:strVal val="hidden"/>
                                      </p:to>
                                    </p:set>
                                  </p:childTnLst>
                                </p:cTn>
                              </p:par>
                              <p:par>
                                <p:cTn id="193" presetID="8" presetClass="emph" presetSubtype="0" fill="hold" nodeType="withEffect">
                                  <p:stCondLst>
                                    <p:cond delay="1100"/>
                                  </p:stCondLst>
                                  <p:childTnLst>
                                    <p:animRot by="-3000000">
                                      <p:cBhvr>
                                        <p:cTn id="194" dur="3000" fill="hold"/>
                                        <p:tgtEl>
                                          <p:spTgt spid="184"/>
                                        </p:tgtEl>
                                        <p:attrNameLst>
                                          <p:attrName>r</p:attrName>
                                        </p:attrNameLst>
                                      </p:cBhvr>
                                    </p:animRot>
                                  </p:childTnLst>
                                </p:cTn>
                              </p:par>
                            </p:childTnLst>
                          </p:cTn>
                        </p:par>
                        <p:par>
                          <p:cTn id="195" fill="hold">
                            <p:stCondLst>
                              <p:cond delay="4100"/>
                            </p:stCondLst>
                            <p:childTnLst>
                              <p:par>
                                <p:cTn id="196" presetID="8" presetClass="emph" presetSubtype="0" fill="hold" nodeType="afterEffect">
                                  <p:stCondLst>
                                    <p:cond delay="0"/>
                                  </p:stCondLst>
                                  <p:childTnLst>
                                    <p:animRot by="3000000">
                                      <p:cBhvr>
                                        <p:cTn id="197" dur="500" fill="hold"/>
                                        <p:tgtEl>
                                          <p:spTgt spid="1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4" grpId="0" animBg="1"/>
      <p:bldP spid="5" grpId="0" animBg="1"/>
      <p:bldP spid="6" grpId="0" animBg="1"/>
      <p:bldP spid="7" grpId="0" animBg="1"/>
      <p:bldP spid="8" grpId="0" animBg="1"/>
      <p:bldP spid="9" grpId="0" animBg="1"/>
      <p:bldP spid="10" grpId="0" animBg="1"/>
      <p:bldP spid="11" grpId="0" animBg="1"/>
      <p:bldP spid="12" grpId="0" animBg="1"/>
      <p:bldP spid="134" grpId="0" animBg="1"/>
      <p:bldP spid="135" grpId="0" animBg="1"/>
      <p:bldP spid="136" grpId="0" animBg="1"/>
      <p:bldP spid="137" grpId="0" animBg="1"/>
      <p:bldP spid="138" grpId="0" animBg="1"/>
      <p:bldP spid="139" grpId="0" animBg="1"/>
      <p:bldP spid="140" grpId="0"/>
      <p:bldP spid="141" grpId="0" animBg="1"/>
      <p:bldP spid="180" grpId="0"/>
      <p:bldP spid="181" grpId="0"/>
      <p:bldP spid="182" grpId="0" animBg="1"/>
      <p:bldP spid="183" grpId="0"/>
      <p:bldP spid="187" grpId="0" animBg="1"/>
      <p:bldP spid="188" grpId="0" animBg="1"/>
      <p:bldP spid="189" grpId="0" animBg="1"/>
      <p:bldP spid="190" grpId="0" animBg="1"/>
      <p:bldP spid="195" grpId="0"/>
      <p:bldP spid="196" grpId="0" animBg="1"/>
      <p:bldP spid="197" grpId="0" animBg="1"/>
      <p:bldP spid="198" grpId="0" animBg="1"/>
      <p:bldP spid="199" grpId="0" animBg="1"/>
      <p:bldP spid="200" grpId="0" animBg="1"/>
      <p:bldP spid="201" grpId="0" animBg="1"/>
      <p:bldP spid="202" grpId="0" animBg="1"/>
      <p:bldP spid="203" grpId="0" animBg="1"/>
      <p:bldP spid="204" grpId="0" animBg="1"/>
      <p:bldP spid="208" grpId="0" animBg="1"/>
      <p:bldP spid="210" grpId="0" animBg="1"/>
      <p:bldP spid="210" grpId="1" animBg="1"/>
      <p:bldP spid="210" grpId="2" animBg="1"/>
      <p:bldP spid="211" grpId="0" animBg="1"/>
      <p:bldP spid="211" grpId="1" animBg="1"/>
      <p:bldP spid="211" grpId="2" animBg="1"/>
      <p:bldP spid="212" grpId="0"/>
      <p:bldP spid="212" grpId="1"/>
      <p:bldP spid="212" grpId="2"/>
      <p:bldP spid="213" grpId="0"/>
      <p:bldP spid="213" grpId="1"/>
      <p:bldP spid="213"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7" descr="Picture5"/>
          <p:cNvPicPr>
            <a:picLocks noChangeAspect="1" noChangeArrowheads="1"/>
          </p:cNvPicPr>
          <p:nvPr/>
        </p:nvPicPr>
        <p:blipFill>
          <a:blip r:embed="rId2" cstate="print"/>
          <a:srcRect/>
          <a:stretch>
            <a:fillRect/>
          </a:stretch>
        </p:blipFill>
        <p:spPr bwMode="auto">
          <a:xfrm>
            <a:off x="0" y="2996952"/>
            <a:ext cx="1676400" cy="1636712"/>
          </a:xfrm>
          <a:prstGeom prst="rect">
            <a:avLst/>
          </a:prstGeom>
          <a:noFill/>
        </p:spPr>
      </p:pic>
      <p:sp>
        <p:nvSpPr>
          <p:cNvPr id="7" name="Cloud Callout 6"/>
          <p:cNvSpPr/>
          <p:nvPr/>
        </p:nvSpPr>
        <p:spPr>
          <a:xfrm>
            <a:off x="1547664" y="260648"/>
            <a:ext cx="6552728" cy="2952328"/>
          </a:xfrm>
          <a:prstGeom prst="cloudCallout">
            <a:avLst>
              <a:gd name="adj1" fmla="val -53568"/>
              <a:gd name="adj2" fmla="val 66879"/>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prstClr val="black"/>
                </a:solidFill>
                <a:latin typeface="Times New Roman" pitchFamily="18" charset="0"/>
                <a:cs typeface="Times New Roman" pitchFamily="18" charset="0"/>
              </a:rPr>
              <a:t>Em</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có</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nhận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xét</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gì</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về</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số</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đường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sức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từ</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xuyên</a:t>
            </a:r>
            <a:r>
              <a:rPr lang="en-US" sz="2800" dirty="0" smtClean="0">
                <a:solidFill>
                  <a:prstClr val="black"/>
                </a:solidFill>
                <a:latin typeface="Times New Roman" pitchFamily="18" charset="0"/>
                <a:cs typeface="Times New Roman" pitchFamily="18" charset="0"/>
              </a:rPr>
              <a:t> qua </a:t>
            </a:r>
            <a:r>
              <a:rPr lang="en-US" sz="2800" dirty="0" err="1" smtClean="0">
                <a:solidFill>
                  <a:prstClr val="black"/>
                </a:solidFill>
                <a:latin typeface="Times New Roman" pitchFamily="18" charset="0"/>
                <a:cs typeface="Times New Roman" pitchFamily="18" charset="0"/>
              </a:rPr>
              <a:t>ống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dây</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khi</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đưa</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nam</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châm</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lại</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gần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hoặc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ra</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xa</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ống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dây</a:t>
            </a:r>
            <a:r>
              <a:rPr lang="en-US" sz="2800" dirty="0" smtClean="0">
                <a:solidFill>
                  <a:prstClr val="black"/>
                </a:solidFill>
                <a:latin typeface="Times New Roman" pitchFamily="18" charset="0"/>
                <a:cs typeface="Times New Roman" pitchFamily="18" charset="0"/>
              </a:rPr>
              <a:t>?</a:t>
            </a:r>
            <a:endParaRPr lang="vi-VN" sz="2800" dirty="0" smtClean="0">
              <a:solidFill>
                <a:prstClr val="black"/>
              </a:solidFill>
            </a:endParaRPr>
          </a:p>
        </p:txBody>
      </p:sp>
      <p:sp>
        <p:nvSpPr>
          <p:cNvPr id="2" name="Cloud 1"/>
          <p:cNvSpPr/>
          <p:nvPr/>
        </p:nvSpPr>
        <p:spPr>
          <a:xfrm>
            <a:off x="2771800" y="3501008"/>
            <a:ext cx="6552728" cy="2376264"/>
          </a:xfrm>
          <a:prstGeom prst="clou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prstClr val="black"/>
                </a:solidFill>
                <a:latin typeface="Times New Roman" pitchFamily="18" charset="0"/>
                <a:cs typeface="Times New Roman" pitchFamily="18" charset="0"/>
              </a:rPr>
              <a:t>Khi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đưa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nam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châm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lại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gần</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ống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dây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thì</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số</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đường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sức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từ</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tăng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khi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đưa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nam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châm</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ra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xa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ống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dây</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thì</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số</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đường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sức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từ</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giảm</a:t>
            </a:r>
            <a:endParaRPr lang="en-US" sz="2400" b="1" u="sng"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56657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25263" y="1556792"/>
            <a:ext cx="8686800" cy="1584176"/>
          </a:xfrm>
        </p:spPr>
        <p:txBody>
          <a:bodyPr>
            <a:noAutofit/>
          </a:bodyPr>
          <a:lstStyle/>
          <a:p>
            <a:pPr marL="457200" lvl="1" indent="0">
              <a:buClr>
                <a:srgbClr val="00CC00"/>
              </a:buClr>
              <a:buNone/>
            </a:pPr>
            <a:r>
              <a:rPr lang="en-US" sz="3000" dirty="0" err="1" smtClean="0">
                <a:solidFill>
                  <a:srgbClr val="FF0000"/>
                </a:solidFill>
                <a:latin typeface="Times New Roman" pitchFamily="18" charset="0"/>
                <a:cs typeface="Times New Roman" pitchFamily="18" charset="0"/>
              </a:rPr>
              <a:t>Kết</a:t>
            </a:r>
            <a:r>
              <a:rPr lang="en-US" sz="3000" dirty="0" smtClean="0">
                <a:solidFill>
                  <a:srgbClr val="FF0000"/>
                </a:solidFill>
                <a:latin typeface="Times New Roman" pitchFamily="18" charset="0"/>
                <a:cs typeface="Times New Roman" pitchFamily="18" charset="0"/>
              </a:rPr>
              <a:t> </a:t>
            </a:r>
            <a:r>
              <a:rPr lang="en-US" sz="3000" dirty="0" err="1" smtClean="0">
                <a:solidFill>
                  <a:srgbClr val="FF0000"/>
                </a:solidFill>
                <a:latin typeface="Times New Roman" pitchFamily="18" charset="0"/>
                <a:cs typeface="Times New Roman" pitchFamily="18" charset="0"/>
              </a:rPr>
              <a:t>luận</a:t>
            </a:r>
            <a:r>
              <a:rPr lang="en-US" sz="3000" dirty="0" smtClean="0">
                <a:solidFill>
                  <a:srgbClr val="FF0000"/>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Đưa</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nam</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châm</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lại</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gần</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hoặc</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ra</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xa</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ống</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dây</a:t>
            </a:r>
            <a:r>
              <a:rPr lang="en-US" sz="3000" dirty="0" smtClean="0">
                <a:solidFill>
                  <a:schemeClr val="tx1"/>
                </a:solidFill>
                <a:latin typeface="Times New Roman" pitchFamily="18" charset="0"/>
                <a:cs typeface="Times New Roman" pitchFamily="18" charset="0"/>
              </a:rPr>
              <a:t>:</a:t>
            </a:r>
          </a:p>
          <a:p>
            <a:pPr lvl="1">
              <a:buNone/>
            </a:pPr>
            <a:r>
              <a:rPr lang="en-US" sz="3000" dirty="0" err="1" smtClean="0">
                <a:solidFill>
                  <a:schemeClr val="tx1"/>
                </a:solidFill>
                <a:latin typeface="Times New Roman" pitchFamily="18" charset="0"/>
                <a:cs typeface="Times New Roman" pitchFamily="18" charset="0"/>
              </a:rPr>
              <a:t>số</a:t>
            </a:r>
            <a:r>
              <a:rPr lang="en-US" sz="3000"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đường</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sức</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từ</a:t>
            </a:r>
            <a:r>
              <a:rPr lang="en-US" sz="3000" b="1" dirty="0" smtClean="0">
                <a:solidFill>
                  <a:schemeClr val="tx1"/>
                </a:solidFill>
                <a:latin typeface="Times New Roman" pitchFamily="18" charset="0"/>
                <a:cs typeface="Times New Roman" pitchFamily="18" charset="0"/>
              </a:rPr>
              <a:t> </a:t>
            </a:r>
            <a:r>
              <a:rPr lang="en-US" sz="3000" dirty="0" smtClean="0">
                <a:solidFill>
                  <a:schemeClr val="tx1"/>
                </a:solidFill>
                <a:latin typeface="Times New Roman" pitchFamily="18" charset="0"/>
                <a:cs typeface="Times New Roman" pitchFamily="18" charset="0"/>
              </a:rPr>
              <a:t>qua </a:t>
            </a:r>
            <a:r>
              <a:rPr lang="en-US" sz="3000" dirty="0" err="1" smtClean="0">
                <a:solidFill>
                  <a:schemeClr val="tx1"/>
                </a:solidFill>
                <a:latin typeface="Times New Roman" pitchFamily="18" charset="0"/>
                <a:cs typeface="Times New Roman" pitchFamily="18" charset="0"/>
              </a:rPr>
              <a:t>ống</a:t>
            </a:r>
            <a:r>
              <a:rPr lang="en-US" sz="3000" dirty="0" smtClean="0">
                <a:solidFill>
                  <a:schemeClr val="tx1"/>
                </a:solidFill>
                <a:latin typeface="Times New Roman" pitchFamily="18" charset="0"/>
                <a:cs typeface="Times New Roman" pitchFamily="18" charset="0"/>
              </a:rPr>
              <a:t> </a:t>
            </a:r>
            <a:r>
              <a:rPr lang="en-US" sz="3000" dirty="0" err="1" smtClean="0">
                <a:solidFill>
                  <a:schemeClr val="tx1"/>
                </a:solidFill>
                <a:latin typeface="Times New Roman" pitchFamily="18" charset="0"/>
                <a:cs typeface="Times New Roman" pitchFamily="18" charset="0"/>
              </a:rPr>
              <a:t>dây</a:t>
            </a:r>
            <a:r>
              <a:rPr lang="en-US" sz="3000"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tăng</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hoặc</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giảm</a:t>
            </a:r>
            <a:endParaRPr lang="en-US" sz="3000" b="1" dirty="0" smtClean="0">
              <a:solidFill>
                <a:schemeClr val="tx1"/>
              </a:solidFill>
              <a:latin typeface="Times New Roman" pitchFamily="18" charset="0"/>
              <a:cs typeface="Times New Roman" pitchFamily="18" charset="0"/>
            </a:endParaRPr>
          </a:p>
        </p:txBody>
      </p:sp>
      <p:sp>
        <p:nvSpPr>
          <p:cNvPr id="8" name="Rectangle 7"/>
          <p:cNvSpPr/>
          <p:nvPr/>
        </p:nvSpPr>
        <p:spPr>
          <a:xfrm>
            <a:off x="6156176" y="2852936"/>
            <a:ext cx="1800200" cy="553998"/>
          </a:xfrm>
          <a:prstGeom prst="rect">
            <a:avLst/>
          </a:prstGeom>
        </p:spPr>
        <p:txBody>
          <a:bodyPr wrap="square">
            <a:spAutoFit/>
          </a:bodyPr>
          <a:lstStyle/>
          <a:p>
            <a:r>
              <a:rPr lang="en-US" sz="3000" dirty="0" smtClean="0">
                <a:solidFill>
                  <a:prstClr val="black"/>
                </a:solidFill>
                <a:latin typeface="Times New Roman" pitchFamily="18" charset="0"/>
                <a:cs typeface="Times New Roman" pitchFamily="18" charset="0"/>
              </a:rPr>
              <a:t>→ I </a:t>
            </a:r>
            <a:r>
              <a:rPr lang="en-US" sz="3000" b="1" dirty="0" smtClean="0">
                <a:solidFill>
                  <a:prstClr val="black"/>
                </a:solidFill>
                <a:latin typeface="Times New Roman" pitchFamily="18" charset="0"/>
                <a:cs typeface="Times New Roman" pitchFamily="18" charset="0"/>
              </a:rPr>
              <a:t>≠</a:t>
            </a:r>
            <a:r>
              <a:rPr lang="en-US" sz="3000" dirty="0" smtClean="0">
                <a:solidFill>
                  <a:prstClr val="black"/>
                </a:solidFill>
                <a:latin typeface="Times New Roman" pitchFamily="18" charset="0"/>
                <a:cs typeface="Times New Roman" pitchFamily="18" charset="0"/>
              </a:rPr>
              <a:t> 0</a:t>
            </a:r>
            <a:endParaRPr lang="vi-VN" sz="3000" dirty="0">
              <a:solidFill>
                <a:prstClr val="black"/>
              </a:solidFill>
            </a:endParaRPr>
          </a:p>
        </p:txBody>
      </p:sp>
      <p:sp>
        <p:nvSpPr>
          <p:cNvPr id="9" name="Rectangle 8"/>
          <p:cNvSpPr/>
          <p:nvPr/>
        </p:nvSpPr>
        <p:spPr>
          <a:xfrm>
            <a:off x="-396552" y="2852936"/>
            <a:ext cx="6858000" cy="553998"/>
          </a:xfrm>
          <a:prstGeom prst="rect">
            <a:avLst/>
          </a:prstGeom>
        </p:spPr>
        <p:txBody>
          <a:bodyPr wrap="square">
            <a:spAutoFit/>
          </a:bodyPr>
          <a:lstStyle/>
          <a:p>
            <a:pPr lvl="2"/>
            <a:r>
              <a:rPr lang="en-US" sz="3000" dirty="0" smtClean="0">
                <a:solidFill>
                  <a:prstClr val="black"/>
                </a:solidFill>
                <a:latin typeface="Times New Roman" pitchFamily="18" charset="0"/>
                <a:cs typeface="Times New Roman" pitchFamily="18" charset="0"/>
              </a:rPr>
              <a:t>→  </a:t>
            </a:r>
            <a:r>
              <a:rPr lang="en-US" sz="3000" b="1" dirty="0" smtClean="0">
                <a:solidFill>
                  <a:prstClr val="black"/>
                </a:solidFill>
                <a:latin typeface="Times New Roman" pitchFamily="18" charset="0"/>
                <a:cs typeface="Times New Roman" pitchFamily="18" charset="0"/>
                <a:sym typeface="Symbol" pitchFamily="18" charset="2"/>
              </a:rPr>
              <a:t> qua </a:t>
            </a:r>
            <a:r>
              <a:rPr lang="en-US" sz="3000" b="1" dirty="0" err="1" smtClean="0">
                <a:solidFill>
                  <a:prstClr val="black"/>
                </a:solidFill>
                <a:latin typeface="Times New Roman" pitchFamily="18" charset="0"/>
                <a:cs typeface="Times New Roman" pitchFamily="18" charset="0"/>
                <a:sym typeface="Symbol" pitchFamily="18" charset="2"/>
              </a:rPr>
              <a:t>ống</a:t>
            </a:r>
            <a:r>
              <a:rPr lang="en-US" sz="3000" b="1" dirty="0" smtClean="0">
                <a:solidFill>
                  <a:prstClr val="black"/>
                </a:solidFill>
                <a:latin typeface="Times New Roman" pitchFamily="18" charset="0"/>
                <a:cs typeface="Times New Roman" pitchFamily="18" charset="0"/>
                <a:sym typeface="Symbol" pitchFamily="18" charset="2"/>
              </a:rPr>
              <a:t> </a:t>
            </a:r>
            <a:r>
              <a:rPr lang="en-US" sz="3000" b="1" dirty="0" err="1" smtClean="0">
                <a:solidFill>
                  <a:prstClr val="black"/>
                </a:solidFill>
                <a:latin typeface="Times New Roman" pitchFamily="18" charset="0"/>
                <a:cs typeface="Times New Roman" pitchFamily="18" charset="0"/>
                <a:sym typeface="Symbol" pitchFamily="18" charset="2"/>
              </a:rPr>
              <a:t>dây</a:t>
            </a:r>
            <a:r>
              <a:rPr lang="en-US" sz="3000" b="1" dirty="0" smtClean="0">
                <a:solidFill>
                  <a:prstClr val="black"/>
                </a:solidFill>
                <a:latin typeface="Times New Roman" pitchFamily="18" charset="0"/>
                <a:cs typeface="Times New Roman" pitchFamily="18" charset="0"/>
              </a:rPr>
              <a:t> </a:t>
            </a:r>
            <a:r>
              <a:rPr lang="en-US" sz="3000" b="1" dirty="0" err="1" smtClean="0">
                <a:solidFill>
                  <a:prstClr val="black"/>
                </a:solidFill>
                <a:latin typeface="Times New Roman" pitchFamily="18" charset="0"/>
                <a:cs typeface="Times New Roman" pitchFamily="18" charset="0"/>
              </a:rPr>
              <a:t>tăng</a:t>
            </a:r>
            <a:r>
              <a:rPr lang="en-US" sz="3000" b="1" dirty="0" smtClean="0">
                <a:solidFill>
                  <a:prstClr val="black"/>
                </a:solidFill>
                <a:latin typeface="Times New Roman" pitchFamily="18" charset="0"/>
                <a:cs typeface="Times New Roman" pitchFamily="18" charset="0"/>
              </a:rPr>
              <a:t> </a:t>
            </a:r>
            <a:r>
              <a:rPr lang="en-US" sz="3000" b="1" dirty="0" err="1" smtClean="0">
                <a:solidFill>
                  <a:prstClr val="black"/>
                </a:solidFill>
                <a:latin typeface="Times New Roman" pitchFamily="18" charset="0"/>
                <a:cs typeface="Times New Roman" pitchFamily="18" charset="0"/>
              </a:rPr>
              <a:t>hoặc</a:t>
            </a:r>
            <a:r>
              <a:rPr lang="en-US" sz="3000" b="1" dirty="0" smtClean="0">
                <a:solidFill>
                  <a:prstClr val="black"/>
                </a:solidFill>
                <a:latin typeface="Times New Roman" pitchFamily="18" charset="0"/>
                <a:cs typeface="Times New Roman" pitchFamily="18" charset="0"/>
              </a:rPr>
              <a:t> </a:t>
            </a:r>
            <a:r>
              <a:rPr lang="en-US" sz="3000" b="1" dirty="0" err="1" smtClean="0">
                <a:solidFill>
                  <a:prstClr val="black"/>
                </a:solidFill>
                <a:latin typeface="Times New Roman" pitchFamily="18" charset="0"/>
                <a:cs typeface="Times New Roman" pitchFamily="18" charset="0"/>
              </a:rPr>
              <a:t>giảm</a:t>
            </a:r>
            <a:endParaRPr lang="en-US"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34464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amond(in)">
                                      <p:cBhvr>
                                        <p:cTn id="10" dur="2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67544" y="1124744"/>
            <a:ext cx="8280920" cy="5472608"/>
            <a:chOff x="1200" y="1488"/>
            <a:chExt cx="3840" cy="1872"/>
          </a:xfrm>
        </p:grpSpPr>
        <p:pic>
          <p:nvPicPr>
            <p:cNvPr id="3" name="Picture 5" descr="Hien tuong cam ung dien tu"/>
            <p:cNvPicPr>
              <a:picLocks noChangeAspect="1" noChangeArrowheads="1" noCrop="1"/>
            </p:cNvPicPr>
            <p:nvPr/>
          </p:nvPicPr>
          <p:blipFill>
            <a:blip r:embed="rId2" cstate="print"/>
            <a:srcRect/>
            <a:stretch>
              <a:fillRect/>
            </a:stretch>
          </p:blipFill>
          <p:spPr bwMode="auto">
            <a:xfrm>
              <a:off x="1200" y="1536"/>
              <a:ext cx="3840" cy="1806"/>
            </a:xfrm>
            <a:prstGeom prst="rect">
              <a:avLst/>
            </a:prstGeom>
            <a:noFill/>
            <a:ln w="9525">
              <a:noFill/>
              <a:miter lim="800000"/>
              <a:headEnd/>
              <a:tailEnd/>
            </a:ln>
          </p:spPr>
        </p:pic>
        <p:sp>
          <p:nvSpPr>
            <p:cNvPr id="4" name="Rectangle 6"/>
            <p:cNvSpPr>
              <a:spLocks noChangeArrowheads="1"/>
            </p:cNvSpPr>
            <p:nvPr/>
          </p:nvSpPr>
          <p:spPr bwMode="auto">
            <a:xfrm>
              <a:off x="1200" y="1536"/>
              <a:ext cx="3792" cy="1824"/>
            </a:xfrm>
            <a:prstGeom prst="rect">
              <a:avLst/>
            </a:prstGeom>
            <a:noFill/>
            <a:ln w="57150">
              <a:solidFill>
                <a:schemeClr val="hlink"/>
              </a:solidFill>
              <a:miter lim="800000"/>
              <a:headEnd/>
              <a:tailEnd/>
            </a:ln>
          </p:spPr>
          <p:txBody>
            <a:bodyPr wrap="none" anchor="ctr"/>
            <a:lstStyle/>
            <a:p>
              <a:endParaRPr lang="en-US">
                <a:solidFill>
                  <a:prstClr val="black"/>
                </a:solidFill>
              </a:endParaRPr>
            </a:p>
          </p:txBody>
        </p:sp>
        <p:sp>
          <p:nvSpPr>
            <p:cNvPr id="5" name="Rectangle 7"/>
            <p:cNvSpPr>
              <a:spLocks noChangeArrowheads="1"/>
            </p:cNvSpPr>
            <p:nvPr/>
          </p:nvSpPr>
          <p:spPr bwMode="auto">
            <a:xfrm>
              <a:off x="1200" y="1488"/>
              <a:ext cx="3840" cy="240"/>
            </a:xfrm>
            <a:prstGeom prst="rect">
              <a:avLst/>
            </a:prstGeom>
            <a:solidFill>
              <a:schemeClr val="hlink"/>
            </a:solidFill>
            <a:ln w="9525">
              <a:solidFill>
                <a:schemeClr val="tx1"/>
              </a:solidFill>
              <a:miter lim="800000"/>
              <a:headEnd/>
              <a:tailEnd/>
            </a:ln>
          </p:spPr>
          <p:txBody>
            <a:bodyPr wrap="none" anchor="ctr"/>
            <a:lstStyle/>
            <a:p>
              <a:endParaRPr lang="en-US">
                <a:solidFill>
                  <a:prstClr val="black"/>
                </a:solidFill>
              </a:endParaRPr>
            </a:p>
          </p:txBody>
        </p:sp>
        <p:sp>
          <p:nvSpPr>
            <p:cNvPr id="6" name="Rectangle 8"/>
            <p:cNvSpPr>
              <a:spLocks noChangeArrowheads="1"/>
            </p:cNvSpPr>
            <p:nvPr/>
          </p:nvSpPr>
          <p:spPr bwMode="auto">
            <a:xfrm>
              <a:off x="1200" y="1728"/>
              <a:ext cx="912" cy="1632"/>
            </a:xfrm>
            <a:prstGeom prst="rect">
              <a:avLst/>
            </a:prstGeom>
            <a:solidFill>
              <a:schemeClr val="hlink"/>
            </a:solidFill>
            <a:ln w="9525">
              <a:solidFill>
                <a:schemeClr val="tx1"/>
              </a:solidFill>
              <a:miter lim="800000"/>
              <a:headEnd/>
              <a:tailEnd/>
            </a:ln>
          </p:spPr>
          <p:txBody>
            <a:bodyPr wrap="none" anchor="ctr"/>
            <a:lstStyle/>
            <a:p>
              <a:endParaRPr lang="en-US">
                <a:solidFill>
                  <a:prstClr val="black"/>
                </a:solidFill>
              </a:endParaRPr>
            </a:p>
          </p:txBody>
        </p:sp>
        <p:sp>
          <p:nvSpPr>
            <p:cNvPr id="7" name="Rectangle 9"/>
            <p:cNvSpPr>
              <a:spLocks noChangeArrowheads="1"/>
            </p:cNvSpPr>
            <p:nvPr/>
          </p:nvSpPr>
          <p:spPr bwMode="auto">
            <a:xfrm>
              <a:off x="4176" y="1728"/>
              <a:ext cx="864" cy="1632"/>
            </a:xfrm>
            <a:prstGeom prst="rect">
              <a:avLst/>
            </a:prstGeom>
            <a:solidFill>
              <a:schemeClr val="hlink"/>
            </a:solidFill>
            <a:ln w="9525">
              <a:solidFill>
                <a:schemeClr val="tx1"/>
              </a:solidFill>
              <a:miter lim="800000"/>
              <a:headEnd/>
              <a:tailEnd/>
            </a:ln>
          </p:spPr>
          <p:txBody>
            <a:bodyPr wrap="none" anchor="ctr"/>
            <a:lstStyle/>
            <a:p>
              <a:endParaRPr lang="en-US">
                <a:solidFill>
                  <a:prstClr val="black"/>
                </a:solidFill>
              </a:endParaRPr>
            </a:p>
          </p:txBody>
        </p:sp>
      </p:grpSp>
      <p:sp>
        <p:nvSpPr>
          <p:cNvPr id="9" name="TextBox 8"/>
          <p:cNvSpPr txBox="1"/>
          <p:nvPr/>
        </p:nvSpPr>
        <p:spPr>
          <a:xfrm>
            <a:off x="2576028" y="42370"/>
            <a:ext cx="3960440" cy="584775"/>
          </a:xfrm>
          <a:prstGeom prst="rect">
            <a:avLst/>
          </a:prstGeom>
          <a:noFill/>
        </p:spPr>
        <p:txBody>
          <a:bodyPr wrap="square" rtlCol="0">
            <a:spAutoFit/>
          </a:bodyPr>
          <a:lstStyle/>
          <a:p>
            <a:r>
              <a:rPr lang="en-US" sz="3200" dirty="0" smtClean="0">
                <a:solidFill>
                  <a:prstClr val="black"/>
                </a:solidFill>
                <a:latin typeface="Times New Roman" pitchFamily="18" charset="0"/>
                <a:cs typeface="Times New Roman" pitchFamily="18" charset="0"/>
              </a:rPr>
              <a:t>c) </a:t>
            </a:r>
            <a:r>
              <a:rPr lang="en-US" sz="3200" dirty="0" err="1" smtClean="0">
                <a:solidFill>
                  <a:prstClr val="black"/>
                </a:solidFill>
                <a:latin typeface="Times New Roman" pitchFamily="18" charset="0"/>
                <a:cs typeface="Times New Roman" pitchFamily="18" charset="0"/>
              </a:rPr>
              <a:t>Thí</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nghiệm</a:t>
            </a:r>
            <a:r>
              <a:rPr lang="en-US" sz="3200" dirty="0" smtClean="0">
                <a:solidFill>
                  <a:prstClr val="black"/>
                </a:solidFill>
                <a:latin typeface="Times New Roman" pitchFamily="18" charset="0"/>
                <a:cs typeface="Times New Roman" pitchFamily="18" charset="0"/>
              </a:rPr>
              <a:t> 3</a:t>
            </a:r>
            <a:endParaRPr lang="vi-VN"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702914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1" name="Group 230"/>
          <p:cNvGrpSpPr/>
          <p:nvPr/>
        </p:nvGrpSpPr>
        <p:grpSpPr>
          <a:xfrm>
            <a:off x="4139952" y="4005064"/>
            <a:ext cx="8299648" cy="584775"/>
            <a:chOff x="539552" y="1295401"/>
            <a:chExt cx="8299648" cy="584775"/>
          </a:xfrm>
        </p:grpSpPr>
        <p:sp>
          <p:nvSpPr>
            <p:cNvPr id="229" name="Text Box 61"/>
            <p:cNvSpPr txBox="1">
              <a:spLocks noChangeArrowheads="1"/>
            </p:cNvSpPr>
            <p:nvPr/>
          </p:nvSpPr>
          <p:spPr bwMode="auto">
            <a:xfrm>
              <a:off x="539552" y="1295401"/>
              <a:ext cx="8299648" cy="584775"/>
            </a:xfrm>
            <a:prstGeom prst="rect">
              <a:avLst/>
            </a:prstGeom>
            <a:noFill/>
            <a:ln w="9525">
              <a:noFill/>
              <a:miter lim="800000"/>
              <a:headEnd/>
              <a:tailEnd/>
            </a:ln>
            <a:effectLst/>
          </p:spPr>
          <p:txBody>
            <a:bodyPr wrap="square">
              <a:spAutoFit/>
            </a:bodyPr>
            <a:lstStyle/>
            <a:p>
              <a:pPr>
                <a:spcBef>
                  <a:spcPct val="50000"/>
                </a:spcBef>
              </a:pPr>
              <a:r>
                <a:rPr lang="en-US" sz="3200" b="1" dirty="0" smtClean="0">
                  <a:solidFill>
                    <a:prstClr val="black"/>
                  </a:solidFill>
                  <a:latin typeface="Times New Roman" pitchFamily="18" charset="0"/>
                </a:rPr>
                <a:t>B  </a:t>
              </a:r>
              <a:endParaRPr lang="en-US" sz="3200" b="1" dirty="0">
                <a:solidFill>
                  <a:prstClr val="black"/>
                </a:solidFill>
                <a:latin typeface="Times New Roman" pitchFamily="18" charset="0"/>
              </a:endParaRPr>
            </a:p>
          </p:txBody>
        </p:sp>
        <p:sp>
          <p:nvSpPr>
            <p:cNvPr id="230" name="Line 69"/>
            <p:cNvSpPr>
              <a:spLocks noChangeShapeType="1"/>
            </p:cNvSpPr>
            <p:nvPr/>
          </p:nvSpPr>
          <p:spPr bwMode="auto">
            <a:xfrm>
              <a:off x="539834" y="1340768"/>
              <a:ext cx="380718" cy="0"/>
            </a:xfrm>
            <a:prstGeom prst="line">
              <a:avLst/>
            </a:prstGeom>
            <a:noFill/>
            <a:ln w="9525">
              <a:solidFill>
                <a:schemeClr val="tx1"/>
              </a:solidFill>
              <a:round/>
              <a:headEnd/>
              <a:tailEnd type="triangle" w="med" len="med"/>
            </a:ln>
            <a:effectLst/>
          </p:spPr>
          <p:txBody>
            <a:bodyPr/>
            <a:lstStyle/>
            <a:p>
              <a:endParaRPr lang="en-US">
                <a:solidFill>
                  <a:prstClr val="white"/>
                </a:solidFill>
              </a:endParaRPr>
            </a:p>
          </p:txBody>
        </p:sp>
      </p:grpSp>
      <p:sp>
        <p:nvSpPr>
          <p:cNvPr id="2" name="TextBox 1"/>
          <p:cNvSpPr txBox="1"/>
          <p:nvPr/>
        </p:nvSpPr>
        <p:spPr>
          <a:xfrm>
            <a:off x="3129218" y="13905"/>
            <a:ext cx="3339458" cy="584775"/>
          </a:xfrm>
          <a:prstGeom prst="rect">
            <a:avLst/>
          </a:prstGeom>
          <a:noFill/>
        </p:spPr>
        <p:txBody>
          <a:bodyPr wrap="square" rtlCol="0">
            <a:spAutoFit/>
          </a:bodyPr>
          <a:lstStyle/>
          <a:p>
            <a:r>
              <a:rPr lang="en-US" sz="3200" dirty="0" smtClean="0">
                <a:solidFill>
                  <a:prstClr val="black"/>
                </a:solidFill>
                <a:latin typeface="Times New Roman" pitchFamily="18" charset="0"/>
                <a:cs typeface="Times New Roman" pitchFamily="18" charset="0"/>
              </a:rPr>
              <a:t>c)</a:t>
            </a:r>
            <a:r>
              <a:rPr lang="en-US" sz="3200" dirty="0" err="1" smtClean="0">
                <a:solidFill>
                  <a:prstClr val="black"/>
                </a:solidFill>
                <a:latin typeface="Times New Roman" pitchFamily="18" charset="0"/>
                <a:cs typeface="Times New Roman" pitchFamily="18" charset="0"/>
              </a:rPr>
              <a:t>Thí</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nghiệm</a:t>
            </a:r>
            <a:r>
              <a:rPr lang="en-US" sz="3200" dirty="0" smtClean="0">
                <a:solidFill>
                  <a:prstClr val="black"/>
                </a:solidFill>
                <a:latin typeface="Times New Roman" pitchFamily="18" charset="0"/>
                <a:cs typeface="Times New Roman" pitchFamily="18" charset="0"/>
              </a:rPr>
              <a:t> 3</a:t>
            </a:r>
            <a:endParaRPr lang="vi-VN" sz="3200" dirty="0">
              <a:solidFill>
                <a:prstClr val="black"/>
              </a:solidFill>
              <a:latin typeface="Times New Roman" pitchFamily="18" charset="0"/>
              <a:cs typeface="Times New Roman" pitchFamily="18" charset="0"/>
            </a:endParaRPr>
          </a:p>
        </p:txBody>
      </p:sp>
      <p:grpSp>
        <p:nvGrpSpPr>
          <p:cNvPr id="41" name="Group 40"/>
          <p:cNvGrpSpPr/>
          <p:nvPr/>
        </p:nvGrpSpPr>
        <p:grpSpPr>
          <a:xfrm>
            <a:off x="605430" y="749895"/>
            <a:ext cx="3456384" cy="5688925"/>
            <a:chOff x="605430" y="749895"/>
            <a:chExt cx="3456384" cy="5688925"/>
          </a:xfrm>
        </p:grpSpPr>
        <p:grpSp>
          <p:nvGrpSpPr>
            <p:cNvPr id="228" name="Group 227"/>
            <p:cNvGrpSpPr/>
            <p:nvPr/>
          </p:nvGrpSpPr>
          <p:grpSpPr>
            <a:xfrm>
              <a:off x="965470" y="749895"/>
              <a:ext cx="2664296" cy="3888432"/>
              <a:chOff x="899592" y="980728"/>
              <a:chExt cx="2664296" cy="3888432"/>
            </a:xfrm>
          </p:grpSpPr>
          <p:grpSp>
            <p:nvGrpSpPr>
              <p:cNvPr id="176" name="Group 175"/>
              <p:cNvGrpSpPr/>
              <p:nvPr/>
            </p:nvGrpSpPr>
            <p:grpSpPr>
              <a:xfrm>
                <a:off x="899592" y="2319263"/>
                <a:ext cx="2664296" cy="2549897"/>
                <a:chOff x="899592" y="2319263"/>
                <a:chExt cx="2664296" cy="2549897"/>
              </a:xfrm>
            </p:grpSpPr>
            <p:sp>
              <p:nvSpPr>
                <p:cNvPr id="4" name="TextBox 3"/>
                <p:cNvSpPr txBox="1"/>
                <p:nvPr/>
              </p:nvSpPr>
              <p:spPr>
                <a:xfrm>
                  <a:off x="899592" y="3111351"/>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5" name="TextBox 4"/>
                <p:cNvSpPr txBox="1"/>
                <p:nvPr/>
              </p:nvSpPr>
              <p:spPr>
                <a:xfrm>
                  <a:off x="899592" y="3543399"/>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6" name="TextBox 5"/>
                <p:cNvSpPr txBox="1"/>
                <p:nvPr/>
              </p:nvSpPr>
              <p:spPr>
                <a:xfrm>
                  <a:off x="899592" y="3975447"/>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7" name="TextBox 6"/>
                <p:cNvSpPr txBox="1"/>
                <p:nvPr/>
              </p:nvSpPr>
              <p:spPr>
                <a:xfrm>
                  <a:off x="899592" y="4407495"/>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8" name="TextBox 7"/>
                <p:cNvSpPr txBox="1"/>
                <p:nvPr/>
              </p:nvSpPr>
              <p:spPr>
                <a:xfrm>
                  <a:off x="899592" y="2319263"/>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9" name="TextBox 8"/>
                <p:cNvSpPr txBox="1"/>
                <p:nvPr/>
              </p:nvSpPr>
              <p:spPr>
                <a:xfrm>
                  <a:off x="899592" y="2708920"/>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0" name="TextBox 9"/>
                <p:cNvSpPr txBox="1"/>
                <p:nvPr/>
              </p:nvSpPr>
              <p:spPr>
                <a:xfrm>
                  <a:off x="1331640" y="3111351"/>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1" name="TextBox 10"/>
                <p:cNvSpPr txBox="1"/>
                <p:nvPr/>
              </p:nvSpPr>
              <p:spPr>
                <a:xfrm>
                  <a:off x="1331640" y="3543399"/>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2" name="TextBox 11"/>
                <p:cNvSpPr txBox="1"/>
                <p:nvPr/>
              </p:nvSpPr>
              <p:spPr>
                <a:xfrm>
                  <a:off x="1331640" y="3975447"/>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3" name="TextBox 12"/>
                <p:cNvSpPr txBox="1"/>
                <p:nvPr/>
              </p:nvSpPr>
              <p:spPr>
                <a:xfrm>
                  <a:off x="1331640" y="4407495"/>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4" name="TextBox 13"/>
                <p:cNvSpPr txBox="1"/>
                <p:nvPr/>
              </p:nvSpPr>
              <p:spPr>
                <a:xfrm>
                  <a:off x="1331640" y="2319263"/>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5" name="TextBox 14"/>
                <p:cNvSpPr txBox="1"/>
                <p:nvPr/>
              </p:nvSpPr>
              <p:spPr>
                <a:xfrm>
                  <a:off x="1331640" y="2708920"/>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6" name="TextBox 15"/>
                <p:cNvSpPr txBox="1"/>
                <p:nvPr/>
              </p:nvSpPr>
              <p:spPr>
                <a:xfrm>
                  <a:off x="1835696" y="3111351"/>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7" name="TextBox 16"/>
                <p:cNvSpPr txBox="1"/>
                <p:nvPr/>
              </p:nvSpPr>
              <p:spPr>
                <a:xfrm>
                  <a:off x="1835696" y="3543399"/>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8" name="TextBox 17"/>
                <p:cNvSpPr txBox="1"/>
                <p:nvPr/>
              </p:nvSpPr>
              <p:spPr>
                <a:xfrm>
                  <a:off x="1835696" y="3975447"/>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9" name="TextBox 18"/>
                <p:cNvSpPr txBox="1"/>
                <p:nvPr/>
              </p:nvSpPr>
              <p:spPr>
                <a:xfrm>
                  <a:off x="1835696" y="4407495"/>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20" name="TextBox 19"/>
                <p:cNvSpPr txBox="1"/>
                <p:nvPr/>
              </p:nvSpPr>
              <p:spPr>
                <a:xfrm>
                  <a:off x="1835696" y="2319263"/>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21" name="TextBox 20"/>
                <p:cNvSpPr txBox="1"/>
                <p:nvPr/>
              </p:nvSpPr>
              <p:spPr>
                <a:xfrm>
                  <a:off x="1835696" y="2708920"/>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22" name="TextBox 21"/>
                <p:cNvSpPr txBox="1"/>
                <p:nvPr/>
              </p:nvSpPr>
              <p:spPr>
                <a:xfrm>
                  <a:off x="2267744" y="3111351"/>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23" name="TextBox 22"/>
                <p:cNvSpPr txBox="1"/>
                <p:nvPr/>
              </p:nvSpPr>
              <p:spPr>
                <a:xfrm>
                  <a:off x="2267744" y="3543399"/>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24" name="TextBox 23"/>
                <p:cNvSpPr txBox="1"/>
                <p:nvPr/>
              </p:nvSpPr>
              <p:spPr>
                <a:xfrm>
                  <a:off x="2267744" y="3975447"/>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25" name="TextBox 24"/>
                <p:cNvSpPr txBox="1"/>
                <p:nvPr/>
              </p:nvSpPr>
              <p:spPr>
                <a:xfrm>
                  <a:off x="2267744" y="4407495"/>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26" name="TextBox 25"/>
                <p:cNvSpPr txBox="1"/>
                <p:nvPr/>
              </p:nvSpPr>
              <p:spPr>
                <a:xfrm>
                  <a:off x="2267744" y="2319263"/>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27" name="TextBox 26"/>
                <p:cNvSpPr txBox="1"/>
                <p:nvPr/>
              </p:nvSpPr>
              <p:spPr>
                <a:xfrm>
                  <a:off x="2267744" y="2708920"/>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28" name="TextBox 27"/>
                <p:cNvSpPr txBox="1"/>
                <p:nvPr/>
              </p:nvSpPr>
              <p:spPr>
                <a:xfrm>
                  <a:off x="2771800" y="3111351"/>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29" name="TextBox 28"/>
                <p:cNvSpPr txBox="1"/>
                <p:nvPr/>
              </p:nvSpPr>
              <p:spPr>
                <a:xfrm>
                  <a:off x="2771800" y="3543399"/>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30" name="TextBox 29"/>
                <p:cNvSpPr txBox="1"/>
                <p:nvPr/>
              </p:nvSpPr>
              <p:spPr>
                <a:xfrm>
                  <a:off x="2771800" y="3975447"/>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31" name="TextBox 30"/>
                <p:cNvSpPr txBox="1"/>
                <p:nvPr/>
              </p:nvSpPr>
              <p:spPr>
                <a:xfrm>
                  <a:off x="2771800" y="4407495"/>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32" name="TextBox 31"/>
                <p:cNvSpPr txBox="1"/>
                <p:nvPr/>
              </p:nvSpPr>
              <p:spPr>
                <a:xfrm>
                  <a:off x="2771800" y="2319263"/>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33" name="TextBox 32"/>
                <p:cNvSpPr txBox="1"/>
                <p:nvPr/>
              </p:nvSpPr>
              <p:spPr>
                <a:xfrm>
                  <a:off x="2771800" y="2708920"/>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34" name="TextBox 33"/>
                <p:cNvSpPr txBox="1"/>
                <p:nvPr/>
              </p:nvSpPr>
              <p:spPr>
                <a:xfrm>
                  <a:off x="3203848" y="3111351"/>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35" name="TextBox 34"/>
                <p:cNvSpPr txBox="1"/>
                <p:nvPr/>
              </p:nvSpPr>
              <p:spPr>
                <a:xfrm>
                  <a:off x="3203848" y="3543399"/>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36" name="TextBox 35"/>
                <p:cNvSpPr txBox="1"/>
                <p:nvPr/>
              </p:nvSpPr>
              <p:spPr>
                <a:xfrm>
                  <a:off x="3203848" y="3975447"/>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37" name="TextBox 36"/>
                <p:cNvSpPr txBox="1"/>
                <p:nvPr/>
              </p:nvSpPr>
              <p:spPr>
                <a:xfrm>
                  <a:off x="3203848" y="4407495"/>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38" name="TextBox 37"/>
                <p:cNvSpPr txBox="1"/>
                <p:nvPr/>
              </p:nvSpPr>
              <p:spPr>
                <a:xfrm>
                  <a:off x="3203848" y="2319263"/>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39" name="TextBox 38"/>
                <p:cNvSpPr txBox="1"/>
                <p:nvPr/>
              </p:nvSpPr>
              <p:spPr>
                <a:xfrm>
                  <a:off x="3203848" y="2708920"/>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grpSp>
              <p:nvGrpSpPr>
                <p:cNvPr id="93" name="Group 92"/>
                <p:cNvGrpSpPr/>
                <p:nvPr/>
              </p:nvGrpSpPr>
              <p:grpSpPr>
                <a:xfrm>
                  <a:off x="1259632" y="2564904"/>
                  <a:ext cx="1872208" cy="1872208"/>
                  <a:chOff x="1259632" y="2564904"/>
                  <a:chExt cx="1872208" cy="1872208"/>
                </a:xfrm>
              </p:grpSpPr>
              <p:sp>
                <p:nvSpPr>
                  <p:cNvPr id="90" name="Oval 89"/>
                  <p:cNvSpPr/>
                  <p:nvPr/>
                </p:nvSpPr>
                <p:spPr>
                  <a:xfrm>
                    <a:off x="1259632" y="2564904"/>
                    <a:ext cx="1872208" cy="18722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useBgFill="1">
                <p:nvSpPr>
                  <p:cNvPr id="92" name="Arc 91"/>
                  <p:cNvSpPr/>
                  <p:nvPr/>
                </p:nvSpPr>
                <p:spPr>
                  <a:xfrm rot="21193616">
                    <a:off x="1719317" y="2577793"/>
                    <a:ext cx="576064" cy="72008"/>
                  </a:xfrm>
                  <a:prstGeom prst="arc">
                    <a:avLst/>
                  </a:prstGeom>
                  <a:ln w="28575" cmpd="sng">
                    <a:gradFill>
                      <a:gsLst>
                        <a:gs pos="0">
                          <a:srgbClr val="FBEAC7"/>
                        </a:gs>
                        <a:gs pos="17999">
                          <a:srgbClr val="FEE7F2"/>
                        </a:gs>
                        <a:gs pos="36000">
                          <a:srgbClr val="FAC77D"/>
                        </a:gs>
                        <a:gs pos="61000">
                          <a:srgbClr val="FBA97D"/>
                        </a:gs>
                        <a:gs pos="82001">
                          <a:srgbClr val="FBD49C"/>
                        </a:gs>
                        <a:gs pos="100000">
                          <a:srgbClr val="FEE7F2"/>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solidFill>
                        <a:prstClr val="black"/>
                      </a:solidFill>
                    </a:endParaRPr>
                  </a:p>
                </p:txBody>
              </p:sp>
            </p:grpSp>
          </p:grpSp>
          <p:sp>
            <p:nvSpPr>
              <p:cNvPr id="99" name="Rectangle 98"/>
              <p:cNvSpPr/>
              <p:nvPr/>
            </p:nvSpPr>
            <p:spPr>
              <a:xfrm>
                <a:off x="1115616" y="1281460"/>
                <a:ext cx="2304256" cy="792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useBgFill="1">
            <p:nvSpPr>
              <p:cNvPr id="105" name="Oval 104"/>
              <p:cNvSpPr/>
              <p:nvPr/>
            </p:nvSpPr>
            <p:spPr>
              <a:xfrm>
                <a:off x="1907704" y="980728"/>
                <a:ext cx="576064" cy="57606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cxnSp>
            <p:nvCxnSpPr>
              <p:cNvPr id="107" name="Straight Arrow Connector 106"/>
              <p:cNvCxnSpPr/>
              <p:nvPr/>
            </p:nvCxnSpPr>
            <p:spPr>
              <a:xfrm flipV="1">
                <a:off x="2195736" y="1232792"/>
                <a:ext cx="0" cy="324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endCxn id="105" idx="1"/>
              </p:cNvCxnSpPr>
              <p:nvPr/>
            </p:nvCxnSpPr>
            <p:spPr>
              <a:xfrm flipH="1" flipV="1">
                <a:off x="1992067" y="1065091"/>
                <a:ext cx="59653" cy="596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endCxn id="105" idx="7"/>
              </p:cNvCxnSpPr>
              <p:nvPr/>
            </p:nvCxnSpPr>
            <p:spPr>
              <a:xfrm flipV="1">
                <a:off x="2339752" y="1065091"/>
                <a:ext cx="59653" cy="596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endCxn id="105" idx="0"/>
              </p:cNvCxnSpPr>
              <p:nvPr/>
            </p:nvCxnSpPr>
            <p:spPr>
              <a:xfrm flipV="1">
                <a:off x="2195736" y="980728"/>
                <a:ext cx="0" cy="14401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2130078" y="1084486"/>
                <a:ext cx="72008" cy="215444"/>
              </a:xfrm>
              <a:prstGeom prst="rect">
                <a:avLst/>
              </a:prstGeom>
              <a:noFill/>
            </p:spPr>
            <p:txBody>
              <a:bodyPr wrap="square" rtlCol="0">
                <a:spAutoFit/>
              </a:bodyPr>
              <a:lstStyle/>
              <a:p>
                <a:r>
                  <a:rPr lang="en-US" sz="800" b="1" dirty="0" smtClean="0">
                    <a:solidFill>
                      <a:prstClr val="black"/>
                    </a:solidFill>
                  </a:rPr>
                  <a:t>0</a:t>
                </a:r>
                <a:endParaRPr lang="vi-VN" sz="800" b="1" dirty="0">
                  <a:solidFill>
                    <a:prstClr val="black"/>
                  </a:solidFill>
                </a:endParaRPr>
              </a:p>
            </p:txBody>
          </p:sp>
          <p:cxnSp>
            <p:nvCxnSpPr>
              <p:cNvPr id="155" name="Straight Connector 154"/>
              <p:cNvCxnSpPr/>
              <p:nvPr/>
            </p:nvCxnSpPr>
            <p:spPr>
              <a:xfrm>
                <a:off x="2001141" y="2087039"/>
                <a:ext cx="0" cy="50405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2296316" y="2077515"/>
                <a:ext cx="0" cy="50405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2005903" y="2075134"/>
                <a:ext cx="284400" cy="0"/>
              </a:xfrm>
              <a:prstGeom prst="line">
                <a:avLst/>
              </a:prstGeom>
              <a:ln w="25400">
                <a:gradFill>
                  <a:gsLst>
                    <a:gs pos="0">
                      <a:srgbClr val="FBEAC7"/>
                    </a:gs>
                    <a:gs pos="17999">
                      <a:srgbClr val="FEE7F2"/>
                    </a:gs>
                    <a:gs pos="36000">
                      <a:srgbClr val="FAC77D"/>
                    </a:gs>
                    <a:gs pos="61000">
                      <a:srgbClr val="FBA97D"/>
                    </a:gs>
                    <a:gs pos="82001">
                      <a:srgbClr val="FBD49C"/>
                    </a:gs>
                    <a:gs pos="100000">
                      <a:srgbClr val="FEE7F2"/>
                    </a:gs>
                  </a:gsLst>
                  <a:lin ang="5400000" scaled="0"/>
                </a:gra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605430" y="4869160"/>
              <a:ext cx="3456384" cy="1569660"/>
            </a:xfrm>
            <a:prstGeom prst="rect">
              <a:avLst/>
            </a:prstGeom>
            <a:noFill/>
          </p:spPr>
          <p:txBody>
            <a:bodyPr wrap="square" rtlCol="0">
              <a:spAutoFit/>
            </a:bodyPr>
            <a:lstStyle/>
            <a:p>
              <a:r>
                <a:rPr lang="en-US" sz="2400" b="1" dirty="0" smtClean="0">
                  <a:solidFill>
                    <a:prstClr val="black"/>
                  </a:solidFill>
                  <a:latin typeface="Times New Roman" pitchFamily="18" charset="0"/>
                  <a:ea typeface="Tahoma" pitchFamily="34" charset="0"/>
                  <a:cs typeface="Times New Roman" pitchFamily="18" charset="0"/>
                </a:rPr>
                <a:t>Quay </a:t>
              </a:r>
              <a:r>
                <a:rPr lang="en-US" sz="2400" b="1" dirty="0" err="1">
                  <a:solidFill>
                    <a:prstClr val="black"/>
                  </a:solidFill>
                  <a:latin typeface="Times New Roman" pitchFamily="18" charset="0"/>
                  <a:ea typeface="Tahoma" pitchFamily="34" charset="0"/>
                  <a:cs typeface="Times New Roman" pitchFamily="18" charset="0"/>
                </a:rPr>
                <a:t>vòng</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smtClean="0">
                  <a:solidFill>
                    <a:prstClr val="black"/>
                  </a:solidFill>
                  <a:latin typeface="Times New Roman" pitchFamily="18" charset="0"/>
                  <a:ea typeface="Tahoma" pitchFamily="34" charset="0"/>
                  <a:cs typeface="Times New Roman" pitchFamily="18" charset="0"/>
                </a:rPr>
                <a:t>dây</a:t>
              </a:r>
              <a:r>
                <a:rPr lang="en-US" sz="2400" b="1" dirty="0" smtClean="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xung</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quanh</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một</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trục</a:t>
              </a:r>
              <a:r>
                <a:rPr lang="en-US" sz="2400" b="1" dirty="0">
                  <a:solidFill>
                    <a:prstClr val="black"/>
                  </a:solidFill>
                  <a:latin typeface="Times New Roman" pitchFamily="18" charset="0"/>
                  <a:ea typeface="Tahoma" pitchFamily="34" charset="0"/>
                  <a:cs typeface="Times New Roman" pitchFamily="18" charset="0"/>
                </a:rPr>
                <a:t> song </a:t>
              </a:r>
              <a:r>
                <a:rPr lang="en-US" sz="2400" b="1" dirty="0" err="1">
                  <a:solidFill>
                    <a:prstClr val="black"/>
                  </a:solidFill>
                  <a:latin typeface="Times New Roman" pitchFamily="18" charset="0"/>
                  <a:ea typeface="Tahoma" pitchFamily="34" charset="0"/>
                  <a:cs typeface="Times New Roman" pitchFamily="18" charset="0"/>
                </a:rPr>
                <a:t>song</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với</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mặt</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phẳng</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chứa</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vòng</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dây</a:t>
              </a:r>
              <a:r>
                <a:rPr lang="en-US" sz="2400" b="1" dirty="0">
                  <a:solidFill>
                    <a:prstClr val="black"/>
                  </a:solidFill>
                  <a:latin typeface="Times New Roman" pitchFamily="18" charset="0"/>
                  <a:ea typeface="Tahoma" pitchFamily="34" charset="0"/>
                  <a:cs typeface="Times New Roman" pitchFamily="18" charset="0"/>
                </a:rPr>
                <a:t> </a:t>
              </a:r>
              <a:endParaRPr lang="vi-VN" dirty="0">
                <a:solidFill>
                  <a:prstClr val="black"/>
                </a:solidFill>
                <a:latin typeface="Times New Roman" pitchFamily="18" charset="0"/>
                <a:cs typeface="Times New Roman" pitchFamily="18" charset="0"/>
              </a:endParaRPr>
            </a:p>
          </p:txBody>
        </p:sp>
      </p:grpSp>
      <p:grpSp>
        <p:nvGrpSpPr>
          <p:cNvPr id="42" name="Group 41"/>
          <p:cNvGrpSpPr/>
          <p:nvPr/>
        </p:nvGrpSpPr>
        <p:grpSpPr>
          <a:xfrm>
            <a:off x="5436096" y="795423"/>
            <a:ext cx="2822229" cy="5089399"/>
            <a:chOff x="5436096" y="795423"/>
            <a:chExt cx="2822229" cy="5089399"/>
          </a:xfrm>
        </p:grpSpPr>
        <p:grpSp>
          <p:nvGrpSpPr>
            <p:cNvPr id="227" name="Group 226"/>
            <p:cNvGrpSpPr/>
            <p:nvPr/>
          </p:nvGrpSpPr>
          <p:grpSpPr>
            <a:xfrm>
              <a:off x="5436096" y="795423"/>
              <a:ext cx="2664296" cy="3932335"/>
              <a:chOff x="5508104" y="1542506"/>
              <a:chExt cx="2664296" cy="3932335"/>
            </a:xfrm>
          </p:grpSpPr>
          <p:sp>
            <p:nvSpPr>
              <p:cNvPr id="175" name="Oval 174"/>
              <p:cNvSpPr/>
              <p:nvPr/>
            </p:nvSpPr>
            <p:spPr>
              <a:xfrm>
                <a:off x="6372200" y="3068960"/>
                <a:ext cx="864096" cy="21602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nvGrpSpPr>
              <p:cNvPr id="177" name="Group 176"/>
              <p:cNvGrpSpPr/>
              <p:nvPr/>
            </p:nvGrpSpPr>
            <p:grpSpPr>
              <a:xfrm>
                <a:off x="5508104" y="2924944"/>
                <a:ext cx="2664296" cy="2549897"/>
                <a:chOff x="899592" y="2319263"/>
                <a:chExt cx="2664296" cy="2549897"/>
              </a:xfrm>
            </p:grpSpPr>
            <p:sp>
              <p:nvSpPr>
                <p:cNvPr id="178" name="TextBox 177"/>
                <p:cNvSpPr txBox="1"/>
                <p:nvPr/>
              </p:nvSpPr>
              <p:spPr>
                <a:xfrm>
                  <a:off x="899592" y="3111351"/>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79" name="TextBox 178"/>
                <p:cNvSpPr txBox="1"/>
                <p:nvPr/>
              </p:nvSpPr>
              <p:spPr>
                <a:xfrm>
                  <a:off x="899592" y="3543399"/>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80" name="TextBox 179"/>
                <p:cNvSpPr txBox="1"/>
                <p:nvPr/>
              </p:nvSpPr>
              <p:spPr>
                <a:xfrm>
                  <a:off x="899592" y="3975447"/>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81" name="TextBox 180"/>
                <p:cNvSpPr txBox="1"/>
                <p:nvPr/>
              </p:nvSpPr>
              <p:spPr>
                <a:xfrm>
                  <a:off x="899592" y="4407495"/>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82" name="TextBox 181"/>
                <p:cNvSpPr txBox="1"/>
                <p:nvPr/>
              </p:nvSpPr>
              <p:spPr>
                <a:xfrm>
                  <a:off x="899592" y="2319263"/>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83" name="TextBox 182"/>
                <p:cNvSpPr txBox="1"/>
                <p:nvPr/>
              </p:nvSpPr>
              <p:spPr>
                <a:xfrm>
                  <a:off x="899592" y="2708920"/>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84" name="TextBox 183"/>
                <p:cNvSpPr txBox="1"/>
                <p:nvPr/>
              </p:nvSpPr>
              <p:spPr>
                <a:xfrm>
                  <a:off x="1331640" y="3111351"/>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85" name="TextBox 184"/>
                <p:cNvSpPr txBox="1"/>
                <p:nvPr/>
              </p:nvSpPr>
              <p:spPr>
                <a:xfrm>
                  <a:off x="1331640" y="3543399"/>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86" name="TextBox 185"/>
                <p:cNvSpPr txBox="1"/>
                <p:nvPr/>
              </p:nvSpPr>
              <p:spPr>
                <a:xfrm>
                  <a:off x="1331640" y="3975447"/>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87" name="TextBox 186"/>
                <p:cNvSpPr txBox="1"/>
                <p:nvPr/>
              </p:nvSpPr>
              <p:spPr>
                <a:xfrm>
                  <a:off x="1331640" y="4407495"/>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88" name="TextBox 187"/>
                <p:cNvSpPr txBox="1"/>
                <p:nvPr/>
              </p:nvSpPr>
              <p:spPr>
                <a:xfrm>
                  <a:off x="1331640" y="2319263"/>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89" name="TextBox 188"/>
                <p:cNvSpPr txBox="1"/>
                <p:nvPr/>
              </p:nvSpPr>
              <p:spPr>
                <a:xfrm>
                  <a:off x="1331640" y="2708920"/>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90" name="TextBox 189"/>
                <p:cNvSpPr txBox="1"/>
                <p:nvPr/>
              </p:nvSpPr>
              <p:spPr>
                <a:xfrm>
                  <a:off x="1835696" y="3111351"/>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91" name="TextBox 190"/>
                <p:cNvSpPr txBox="1"/>
                <p:nvPr/>
              </p:nvSpPr>
              <p:spPr>
                <a:xfrm>
                  <a:off x="1835696" y="3543399"/>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92" name="TextBox 191"/>
                <p:cNvSpPr txBox="1"/>
                <p:nvPr/>
              </p:nvSpPr>
              <p:spPr>
                <a:xfrm>
                  <a:off x="1835696" y="3975447"/>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93" name="TextBox 192"/>
                <p:cNvSpPr txBox="1"/>
                <p:nvPr/>
              </p:nvSpPr>
              <p:spPr>
                <a:xfrm>
                  <a:off x="1835696" y="4407495"/>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94" name="TextBox 193"/>
                <p:cNvSpPr txBox="1"/>
                <p:nvPr/>
              </p:nvSpPr>
              <p:spPr>
                <a:xfrm>
                  <a:off x="1835696" y="2319263"/>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95" name="TextBox 194"/>
                <p:cNvSpPr txBox="1"/>
                <p:nvPr/>
              </p:nvSpPr>
              <p:spPr>
                <a:xfrm>
                  <a:off x="1835696" y="2708920"/>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96" name="TextBox 195"/>
                <p:cNvSpPr txBox="1"/>
                <p:nvPr/>
              </p:nvSpPr>
              <p:spPr>
                <a:xfrm>
                  <a:off x="2267744" y="3111351"/>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97" name="TextBox 196"/>
                <p:cNvSpPr txBox="1"/>
                <p:nvPr/>
              </p:nvSpPr>
              <p:spPr>
                <a:xfrm>
                  <a:off x="2267744" y="3543399"/>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98" name="TextBox 197"/>
                <p:cNvSpPr txBox="1"/>
                <p:nvPr/>
              </p:nvSpPr>
              <p:spPr>
                <a:xfrm>
                  <a:off x="2267744" y="3975447"/>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199" name="TextBox 198"/>
                <p:cNvSpPr txBox="1"/>
                <p:nvPr/>
              </p:nvSpPr>
              <p:spPr>
                <a:xfrm>
                  <a:off x="2267744" y="4407495"/>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200" name="TextBox 199"/>
                <p:cNvSpPr txBox="1"/>
                <p:nvPr/>
              </p:nvSpPr>
              <p:spPr>
                <a:xfrm>
                  <a:off x="2267744" y="2319263"/>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201" name="TextBox 200"/>
                <p:cNvSpPr txBox="1"/>
                <p:nvPr/>
              </p:nvSpPr>
              <p:spPr>
                <a:xfrm>
                  <a:off x="2267744" y="2708920"/>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202" name="TextBox 201"/>
                <p:cNvSpPr txBox="1"/>
                <p:nvPr/>
              </p:nvSpPr>
              <p:spPr>
                <a:xfrm>
                  <a:off x="2771800" y="3111351"/>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203" name="TextBox 202"/>
                <p:cNvSpPr txBox="1"/>
                <p:nvPr/>
              </p:nvSpPr>
              <p:spPr>
                <a:xfrm>
                  <a:off x="2771800" y="3543399"/>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204" name="TextBox 203"/>
                <p:cNvSpPr txBox="1"/>
                <p:nvPr/>
              </p:nvSpPr>
              <p:spPr>
                <a:xfrm>
                  <a:off x="2771800" y="3975447"/>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205" name="TextBox 204"/>
                <p:cNvSpPr txBox="1"/>
                <p:nvPr/>
              </p:nvSpPr>
              <p:spPr>
                <a:xfrm>
                  <a:off x="2771800" y="4407495"/>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206" name="TextBox 205"/>
                <p:cNvSpPr txBox="1"/>
                <p:nvPr/>
              </p:nvSpPr>
              <p:spPr>
                <a:xfrm>
                  <a:off x="2771800" y="2319263"/>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207" name="TextBox 206"/>
                <p:cNvSpPr txBox="1"/>
                <p:nvPr/>
              </p:nvSpPr>
              <p:spPr>
                <a:xfrm>
                  <a:off x="2771800" y="2708920"/>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208" name="TextBox 207"/>
                <p:cNvSpPr txBox="1"/>
                <p:nvPr/>
              </p:nvSpPr>
              <p:spPr>
                <a:xfrm>
                  <a:off x="3203848" y="3111351"/>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209" name="TextBox 208"/>
                <p:cNvSpPr txBox="1"/>
                <p:nvPr/>
              </p:nvSpPr>
              <p:spPr>
                <a:xfrm>
                  <a:off x="3203848" y="3543399"/>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210" name="TextBox 209"/>
                <p:cNvSpPr txBox="1"/>
                <p:nvPr/>
              </p:nvSpPr>
              <p:spPr>
                <a:xfrm>
                  <a:off x="3203848" y="3975447"/>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211" name="TextBox 210"/>
                <p:cNvSpPr txBox="1"/>
                <p:nvPr/>
              </p:nvSpPr>
              <p:spPr>
                <a:xfrm>
                  <a:off x="3203848" y="4407495"/>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212" name="TextBox 211"/>
                <p:cNvSpPr txBox="1"/>
                <p:nvPr/>
              </p:nvSpPr>
              <p:spPr>
                <a:xfrm>
                  <a:off x="3203848" y="2319263"/>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sp>
              <p:nvSpPr>
                <p:cNvPr id="213" name="TextBox 212"/>
                <p:cNvSpPr txBox="1"/>
                <p:nvPr/>
              </p:nvSpPr>
              <p:spPr>
                <a:xfrm>
                  <a:off x="3203848" y="2708920"/>
                  <a:ext cx="360040" cy="461665"/>
                </a:xfrm>
                <a:prstGeom prst="rect">
                  <a:avLst/>
                </a:prstGeom>
                <a:noFill/>
              </p:spPr>
              <p:txBody>
                <a:bodyPr wrap="square" rtlCol="0">
                  <a:spAutoFit/>
                </a:bodyPr>
                <a:lstStyle/>
                <a:p>
                  <a:r>
                    <a:rPr lang="en-US" sz="2400" dirty="0" smtClean="0">
                      <a:solidFill>
                        <a:prstClr val="black"/>
                      </a:solidFill>
                    </a:rPr>
                    <a:t>+</a:t>
                  </a:r>
                  <a:endParaRPr lang="vi-VN" sz="2400" dirty="0">
                    <a:solidFill>
                      <a:prstClr val="black"/>
                    </a:solidFill>
                  </a:endParaRPr>
                </a:p>
              </p:txBody>
            </p:sp>
          </p:grpSp>
          <p:sp>
            <p:nvSpPr>
              <p:cNvPr id="218" name="Arc 217"/>
              <p:cNvSpPr/>
              <p:nvPr/>
            </p:nvSpPr>
            <p:spPr>
              <a:xfrm rot="18428857">
                <a:off x="6624708" y="3070576"/>
                <a:ext cx="360040" cy="360040"/>
              </a:xfrm>
              <a:prstGeom prst="arc">
                <a:avLst>
                  <a:gd name="adj1" fmla="val 16200000"/>
                  <a:gd name="adj2" fmla="val 893970"/>
                </a:avLst>
              </a:prstGeom>
              <a:ln w="28575">
                <a:gradFill>
                  <a:gsLst>
                    <a:gs pos="0">
                      <a:srgbClr val="FBEAC7"/>
                    </a:gs>
                    <a:gs pos="17999">
                      <a:srgbClr val="FEE7F2"/>
                    </a:gs>
                    <a:gs pos="36000">
                      <a:srgbClr val="FAC77D"/>
                    </a:gs>
                    <a:gs pos="61000">
                      <a:srgbClr val="FBA97D"/>
                    </a:gs>
                    <a:gs pos="82001">
                      <a:srgbClr val="FBD49C"/>
                    </a:gs>
                    <a:gs pos="100000">
                      <a:srgbClr val="FEE7F2"/>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solidFill>
                    <a:prstClr val="black"/>
                  </a:solidFill>
                </a:endParaRPr>
              </a:p>
            </p:txBody>
          </p:sp>
          <p:grpSp>
            <p:nvGrpSpPr>
              <p:cNvPr id="219" name="Group 218"/>
              <p:cNvGrpSpPr/>
              <p:nvPr/>
            </p:nvGrpSpPr>
            <p:grpSpPr>
              <a:xfrm>
                <a:off x="5769367" y="1542506"/>
                <a:ext cx="2304256" cy="1610367"/>
                <a:chOff x="5758036" y="1530601"/>
                <a:chExt cx="2304256" cy="1610367"/>
              </a:xfrm>
            </p:grpSpPr>
            <p:sp>
              <p:nvSpPr>
                <p:cNvPr id="164" name="Rectangle 163"/>
                <p:cNvSpPr/>
                <p:nvPr/>
              </p:nvSpPr>
              <p:spPr>
                <a:xfrm>
                  <a:off x="5758036" y="1831333"/>
                  <a:ext cx="2304256" cy="792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useBgFill="1">
              <p:nvSpPr>
                <p:cNvPr id="165" name="Oval 164"/>
                <p:cNvSpPr/>
                <p:nvPr/>
              </p:nvSpPr>
              <p:spPr>
                <a:xfrm>
                  <a:off x="6550124" y="1530601"/>
                  <a:ext cx="576064" cy="57606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cxnSp>
              <p:nvCxnSpPr>
                <p:cNvPr id="166" name="Straight Arrow Connector 165"/>
                <p:cNvCxnSpPr/>
                <p:nvPr/>
              </p:nvCxnSpPr>
              <p:spPr>
                <a:xfrm flipV="1">
                  <a:off x="6838156" y="1759325"/>
                  <a:ext cx="144016" cy="34734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endCxn id="165" idx="1"/>
                </p:cNvCxnSpPr>
                <p:nvPr/>
              </p:nvCxnSpPr>
              <p:spPr>
                <a:xfrm flipH="1" flipV="1">
                  <a:off x="6634487" y="1614964"/>
                  <a:ext cx="59653" cy="596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endCxn id="165" idx="7"/>
                </p:cNvCxnSpPr>
                <p:nvPr/>
              </p:nvCxnSpPr>
              <p:spPr>
                <a:xfrm flipV="1">
                  <a:off x="6982172" y="1614964"/>
                  <a:ext cx="59653" cy="596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endCxn id="165" idx="0"/>
                </p:cNvCxnSpPr>
                <p:nvPr/>
              </p:nvCxnSpPr>
              <p:spPr>
                <a:xfrm flipV="1">
                  <a:off x="6838156" y="1530601"/>
                  <a:ext cx="0" cy="14401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6772498" y="1634359"/>
                  <a:ext cx="72008" cy="215444"/>
                </a:xfrm>
                <a:prstGeom prst="rect">
                  <a:avLst/>
                </a:prstGeom>
                <a:noFill/>
              </p:spPr>
              <p:txBody>
                <a:bodyPr wrap="square" rtlCol="0">
                  <a:spAutoFit/>
                </a:bodyPr>
                <a:lstStyle/>
                <a:p>
                  <a:r>
                    <a:rPr lang="en-US" sz="800" b="1" dirty="0" smtClean="0">
                      <a:solidFill>
                        <a:prstClr val="black"/>
                      </a:solidFill>
                    </a:rPr>
                    <a:t>0</a:t>
                  </a:r>
                  <a:endParaRPr lang="vi-VN" sz="800" b="1" dirty="0">
                    <a:solidFill>
                      <a:prstClr val="black"/>
                    </a:solidFill>
                  </a:endParaRPr>
                </a:p>
              </p:txBody>
            </p:sp>
            <p:cxnSp>
              <p:nvCxnSpPr>
                <p:cNvPr id="171" name="Straight Connector 170"/>
                <p:cNvCxnSpPr/>
                <p:nvPr/>
              </p:nvCxnSpPr>
              <p:spPr>
                <a:xfrm>
                  <a:off x="6643561" y="2636912"/>
                  <a:ext cx="0" cy="50405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6938736" y="2627388"/>
                  <a:ext cx="0" cy="50405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6648323" y="2625007"/>
                  <a:ext cx="284400" cy="0"/>
                </a:xfrm>
                <a:prstGeom prst="line">
                  <a:avLst/>
                </a:prstGeom>
                <a:ln w="25400">
                  <a:gradFill>
                    <a:gsLst>
                      <a:gs pos="0">
                        <a:srgbClr val="FBEAC7"/>
                      </a:gs>
                      <a:gs pos="17999">
                        <a:srgbClr val="FEE7F2"/>
                      </a:gs>
                      <a:gs pos="36000">
                        <a:srgbClr val="FAC77D"/>
                      </a:gs>
                      <a:gs pos="61000">
                        <a:srgbClr val="FBA97D"/>
                      </a:gs>
                      <a:gs pos="82001">
                        <a:srgbClr val="FBD49C"/>
                      </a:gs>
                      <a:gs pos="100000">
                        <a:srgbClr val="FEE7F2"/>
                      </a:gs>
                    </a:gsLst>
                    <a:lin ang="5400000" scaled="0"/>
                  </a:gradFill>
                </a:ln>
              </p:spPr>
              <p:style>
                <a:lnRef idx="1">
                  <a:schemeClr val="accent1"/>
                </a:lnRef>
                <a:fillRef idx="0">
                  <a:schemeClr val="accent1"/>
                </a:fillRef>
                <a:effectRef idx="0">
                  <a:schemeClr val="accent1"/>
                </a:effectRef>
                <a:fontRef idx="minor">
                  <a:schemeClr val="tx1"/>
                </a:fontRef>
              </p:style>
            </p:cxnSp>
          </p:grpSp>
          <p:cxnSp>
            <p:nvCxnSpPr>
              <p:cNvPr id="221" name="Straight Arrow Connector 220"/>
              <p:cNvCxnSpPr/>
              <p:nvPr/>
            </p:nvCxnSpPr>
            <p:spPr>
              <a:xfrm>
                <a:off x="8071820" y="2060848"/>
                <a:ext cx="0" cy="28803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6950645" y="2708920"/>
                <a:ext cx="0" cy="28803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V="1">
                <a:off x="5771748" y="2060848"/>
                <a:ext cx="0" cy="360040"/>
              </a:xfrm>
              <a:prstGeom prst="straightConnector1">
                <a:avLst/>
              </a:prstGeom>
              <a:ln w="22225">
                <a:solidFill>
                  <a:srgbClr val="FF0000"/>
                </a:solidFill>
                <a:tailEnd type="arrow"/>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flipV="1">
                <a:off x="6657851" y="2852936"/>
                <a:ext cx="0" cy="144016"/>
              </a:xfrm>
              <a:prstGeom prst="straightConnector1">
                <a:avLst/>
              </a:prstGeom>
              <a:ln w="22225">
                <a:solidFill>
                  <a:srgbClr val="FF0000"/>
                </a:solidFill>
                <a:tailEnd type="arrow"/>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5584665" y="5423157"/>
              <a:ext cx="2673660" cy="461665"/>
            </a:xfrm>
            <a:prstGeom prst="rect">
              <a:avLst/>
            </a:prstGeom>
            <a:noFill/>
          </p:spPr>
          <p:txBody>
            <a:bodyPr wrap="square" rtlCol="0">
              <a:spAutoFit/>
            </a:bodyPr>
            <a:lstStyle/>
            <a:p>
              <a:r>
                <a:rPr lang="en-US" sz="2400" b="1" dirty="0" err="1">
                  <a:solidFill>
                    <a:prstClr val="black"/>
                  </a:solidFill>
                  <a:latin typeface="Times New Roman" pitchFamily="18" charset="0"/>
                  <a:ea typeface="Tahoma" pitchFamily="34" charset="0"/>
                  <a:cs typeface="Times New Roman" pitchFamily="18" charset="0"/>
                </a:rPr>
                <a:t>bóp</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méo</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vòng</a:t>
              </a:r>
              <a:r>
                <a:rPr lang="en-US" sz="2400" b="1" dirty="0">
                  <a:solidFill>
                    <a:prstClr val="black"/>
                  </a:solidFill>
                  <a:latin typeface="Times New Roman" pitchFamily="18" charset="0"/>
                  <a:ea typeface="Tahoma" pitchFamily="34" charset="0"/>
                  <a:cs typeface="Times New Roman" pitchFamily="18" charset="0"/>
                </a:rPr>
                <a:t> </a:t>
              </a:r>
              <a:r>
                <a:rPr lang="en-US" sz="2400" b="1" dirty="0" err="1">
                  <a:solidFill>
                    <a:prstClr val="black"/>
                  </a:solidFill>
                  <a:latin typeface="Times New Roman" pitchFamily="18" charset="0"/>
                  <a:ea typeface="Tahoma" pitchFamily="34" charset="0"/>
                  <a:cs typeface="Times New Roman" pitchFamily="18" charset="0"/>
                </a:rPr>
                <a:t>dây</a:t>
              </a:r>
              <a:endParaRPr lang="vi-VN" dirty="0">
                <a:solidFill>
                  <a:prstClr val="black"/>
                </a:solidFill>
              </a:endParaRPr>
            </a:p>
          </p:txBody>
        </p:sp>
      </p:grpSp>
    </p:spTree>
    <p:extLst>
      <p:ext uri="{BB962C8B-B14F-4D97-AF65-F5344CB8AC3E}">
        <p14:creationId xmlns:p14="http://schemas.microsoft.com/office/powerpoint/2010/main" val="99674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2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31"/>
                                        </p:tgtEl>
                                        <p:attrNameLst>
                                          <p:attrName>style.visibility</p:attrName>
                                        </p:attrNameLst>
                                      </p:cBhvr>
                                      <p:to>
                                        <p:strVal val="visible"/>
                                      </p:to>
                                    </p:set>
                                    <p:animEffect transition="in" filter="circle(in)">
                                      <p:cBhvr>
                                        <p:cTn id="19" dur="2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1520" y="1340768"/>
            <a:ext cx="8892480" cy="2554545"/>
          </a:xfrm>
          <a:prstGeom prst="rect">
            <a:avLst/>
          </a:prstGeom>
          <a:noFill/>
        </p:spPr>
        <p:txBody>
          <a:bodyPr wrap="square" rtlCol="0">
            <a:spAutoFit/>
          </a:bodyPr>
          <a:lstStyle/>
          <a:p>
            <a:r>
              <a:rPr lang="en-US" sz="3200" b="1" dirty="0" err="1" smtClean="0">
                <a:solidFill>
                  <a:srgbClr val="FF0000"/>
                </a:solidFill>
                <a:latin typeface="Times New Roman" pitchFamily="18" charset="0"/>
                <a:ea typeface="Tahoma" pitchFamily="34" charset="0"/>
                <a:cs typeface="Times New Roman" pitchFamily="18" charset="0"/>
              </a:rPr>
              <a:t>Kết</a:t>
            </a:r>
            <a:r>
              <a:rPr lang="en-US" sz="3200" b="1" dirty="0" smtClean="0">
                <a:solidFill>
                  <a:srgbClr val="FF0000"/>
                </a:solidFill>
                <a:latin typeface="Times New Roman" pitchFamily="18" charset="0"/>
                <a:ea typeface="Tahoma" pitchFamily="34" charset="0"/>
                <a:cs typeface="Times New Roman" pitchFamily="18" charset="0"/>
              </a:rPr>
              <a:t> </a:t>
            </a:r>
            <a:r>
              <a:rPr lang="en-US" sz="3200" b="1" dirty="0" err="1" smtClean="0">
                <a:solidFill>
                  <a:srgbClr val="FF0000"/>
                </a:solidFill>
                <a:latin typeface="Times New Roman" pitchFamily="18" charset="0"/>
                <a:ea typeface="Tahoma" pitchFamily="34" charset="0"/>
                <a:cs typeface="Times New Roman" pitchFamily="18" charset="0"/>
              </a:rPr>
              <a:t>luận</a:t>
            </a:r>
            <a:r>
              <a:rPr lang="en-US" sz="3200" b="1" dirty="0" smtClean="0">
                <a:solidFill>
                  <a:srgbClr val="FF0000"/>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Khi</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cho</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nam</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châm</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đứng</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yên</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và</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mạch</a:t>
            </a:r>
            <a:r>
              <a:rPr lang="en-US" sz="3200" dirty="0" smtClean="0">
                <a:solidFill>
                  <a:prstClr val="black"/>
                </a:solidFill>
                <a:latin typeface="Times New Roman" pitchFamily="18" charset="0"/>
                <a:ea typeface="Tahoma" pitchFamily="34" charset="0"/>
                <a:cs typeface="Times New Roman" pitchFamily="18" charset="0"/>
              </a:rPr>
              <a:t> (C) </a:t>
            </a:r>
            <a:r>
              <a:rPr lang="en-US" sz="3200" dirty="0" err="1" smtClean="0">
                <a:solidFill>
                  <a:prstClr val="black"/>
                </a:solidFill>
                <a:latin typeface="Times New Roman" pitchFamily="18" charset="0"/>
                <a:ea typeface="Tahoma" pitchFamily="34" charset="0"/>
                <a:cs typeface="Times New Roman" pitchFamily="18" charset="0"/>
              </a:rPr>
              <a:t>dịch</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chuyển</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lại</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gần</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hoặc</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ra</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xa</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nam</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châm</a:t>
            </a:r>
            <a:r>
              <a:rPr lang="en-US" sz="3200" dirty="0" smtClean="0">
                <a:solidFill>
                  <a:prstClr val="black"/>
                </a:solidFill>
                <a:latin typeface="Times New Roman" pitchFamily="18" charset="0"/>
                <a:ea typeface="Tahoma" pitchFamily="34" charset="0"/>
                <a:cs typeface="Times New Roman" pitchFamily="18" charset="0"/>
              </a:rPr>
              <a:t> hay </a:t>
            </a:r>
            <a:r>
              <a:rPr lang="en-US" sz="3200" dirty="0" err="1" smtClean="0">
                <a:solidFill>
                  <a:prstClr val="black"/>
                </a:solidFill>
                <a:latin typeface="Times New Roman" pitchFamily="18" charset="0"/>
                <a:ea typeface="Tahoma" pitchFamily="34" charset="0"/>
                <a:cs typeface="Times New Roman" pitchFamily="18" charset="0"/>
              </a:rPr>
              <a:t>khi</a:t>
            </a:r>
            <a:r>
              <a:rPr lang="en-US" sz="3200" dirty="0" smtClean="0">
                <a:solidFill>
                  <a:prstClr val="black"/>
                </a:solidFill>
                <a:latin typeface="Times New Roman" pitchFamily="18" charset="0"/>
                <a:ea typeface="Tahoma" pitchFamily="34" charset="0"/>
                <a:cs typeface="Times New Roman" pitchFamily="18" charset="0"/>
              </a:rPr>
              <a:t> quay </a:t>
            </a:r>
            <a:r>
              <a:rPr lang="en-US" sz="3200" dirty="0" err="1" smtClean="0">
                <a:solidFill>
                  <a:prstClr val="black"/>
                </a:solidFill>
                <a:latin typeface="Times New Roman" pitchFamily="18" charset="0"/>
                <a:ea typeface="Tahoma" pitchFamily="34" charset="0"/>
                <a:cs typeface="Times New Roman" pitchFamily="18" charset="0"/>
              </a:rPr>
              <a:t>vòng</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dây</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quanh</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trục</a:t>
            </a:r>
            <a:r>
              <a:rPr lang="en-US" sz="3200" dirty="0" smtClean="0">
                <a:solidFill>
                  <a:prstClr val="black"/>
                </a:solidFill>
                <a:latin typeface="Times New Roman" pitchFamily="18" charset="0"/>
                <a:ea typeface="Tahoma" pitchFamily="34" charset="0"/>
                <a:cs typeface="Times New Roman" pitchFamily="18" charset="0"/>
              </a:rPr>
              <a:t> song </a:t>
            </a:r>
            <a:r>
              <a:rPr lang="en-US" sz="3200" dirty="0" err="1" smtClean="0">
                <a:solidFill>
                  <a:prstClr val="black"/>
                </a:solidFill>
                <a:latin typeface="Times New Roman" pitchFamily="18" charset="0"/>
                <a:ea typeface="Tahoma" pitchFamily="34" charset="0"/>
                <a:cs typeface="Times New Roman" pitchFamily="18" charset="0"/>
              </a:rPr>
              <a:t>song</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với</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mặt</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phẳng</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chứa</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vòng</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dây</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hoặc</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bóp</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méo</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vòng</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dây</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thì</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số</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đường</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sức</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từ</a:t>
            </a:r>
            <a:r>
              <a:rPr lang="en-US" sz="3200" dirty="0" smtClean="0">
                <a:solidFill>
                  <a:prstClr val="black"/>
                </a:solidFill>
                <a:latin typeface="Times New Roman" pitchFamily="18" charset="0"/>
                <a:ea typeface="Tahoma" pitchFamily="34" charset="0"/>
                <a:cs typeface="Times New Roman" pitchFamily="18" charset="0"/>
              </a:rPr>
              <a:t> qua </a:t>
            </a:r>
            <a:r>
              <a:rPr lang="en-US" sz="3200" dirty="0" err="1" smtClean="0">
                <a:solidFill>
                  <a:prstClr val="black"/>
                </a:solidFill>
                <a:latin typeface="Times New Roman" pitchFamily="18" charset="0"/>
                <a:ea typeface="Tahoma" pitchFamily="34" charset="0"/>
                <a:cs typeface="Times New Roman" pitchFamily="18" charset="0"/>
              </a:rPr>
              <a:t>vòng</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dây</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thay</a:t>
            </a:r>
            <a:r>
              <a:rPr lang="en-US" sz="3200" dirty="0" smtClean="0">
                <a:solidFill>
                  <a:prstClr val="black"/>
                </a:solidFill>
                <a:latin typeface="Times New Roman" pitchFamily="18" charset="0"/>
                <a:ea typeface="Tahoma" pitchFamily="34" charset="0"/>
                <a:cs typeface="Times New Roman" pitchFamily="18" charset="0"/>
              </a:rPr>
              <a:t> </a:t>
            </a:r>
            <a:r>
              <a:rPr lang="en-US" sz="3200" dirty="0" err="1" smtClean="0">
                <a:solidFill>
                  <a:prstClr val="black"/>
                </a:solidFill>
                <a:latin typeface="Times New Roman" pitchFamily="18" charset="0"/>
                <a:ea typeface="Tahoma" pitchFamily="34" charset="0"/>
                <a:cs typeface="Times New Roman" pitchFamily="18" charset="0"/>
              </a:rPr>
              <a:t>đổi</a:t>
            </a:r>
            <a:endParaRPr lang="vi-VN" sz="3200" dirty="0">
              <a:solidFill>
                <a:prstClr val="black"/>
              </a:solidFill>
              <a:latin typeface="Times New Roman" pitchFamily="18" charset="0"/>
              <a:ea typeface="Tahoma" pitchFamily="34" charset="0"/>
              <a:cs typeface="Times New Roman" pitchFamily="18" charset="0"/>
            </a:endParaRPr>
          </a:p>
        </p:txBody>
      </p:sp>
      <p:sp>
        <p:nvSpPr>
          <p:cNvPr id="9" name="Rectangle 8"/>
          <p:cNvSpPr/>
          <p:nvPr/>
        </p:nvSpPr>
        <p:spPr>
          <a:xfrm>
            <a:off x="251520" y="4221088"/>
            <a:ext cx="8587680" cy="1015663"/>
          </a:xfrm>
          <a:prstGeom prst="rect">
            <a:avLst/>
          </a:prstGeom>
        </p:spPr>
        <p:txBody>
          <a:bodyPr wrap="square">
            <a:spAutoFit/>
          </a:bodyPr>
          <a:lstStyle/>
          <a:p>
            <a:pPr marL="342900" lvl="2" indent="-342900">
              <a:buClr>
                <a:srgbClr val="FF0000"/>
              </a:buClr>
            </a:pPr>
            <a:r>
              <a:rPr lang="en-US" sz="3000" b="1" dirty="0" smtClean="0">
                <a:solidFill>
                  <a:prstClr val="black"/>
                </a:solidFill>
                <a:latin typeface="Times New Roman" pitchFamily="18" charset="0"/>
                <a:cs typeface="Times New Roman" pitchFamily="18" charset="0"/>
              </a:rPr>
              <a:t>→ </a:t>
            </a:r>
            <a:r>
              <a:rPr lang="en-US" sz="3000" b="1" dirty="0" smtClean="0">
                <a:solidFill>
                  <a:prstClr val="black"/>
                </a:solidFill>
                <a:latin typeface="Times New Roman" pitchFamily="18" charset="0"/>
                <a:cs typeface="Times New Roman" pitchFamily="18" charset="0"/>
                <a:sym typeface="Symbol" pitchFamily="18" charset="2"/>
              </a:rPr>
              <a:t> qua </a:t>
            </a:r>
            <a:r>
              <a:rPr lang="en-US" sz="3000" b="1" dirty="0" err="1" smtClean="0">
                <a:solidFill>
                  <a:prstClr val="black"/>
                </a:solidFill>
                <a:latin typeface="Times New Roman" pitchFamily="18" charset="0"/>
                <a:cs typeface="Times New Roman" pitchFamily="18" charset="0"/>
                <a:sym typeface="Symbol" pitchFamily="18" charset="2"/>
              </a:rPr>
              <a:t>vòng</a:t>
            </a:r>
            <a:r>
              <a:rPr lang="en-US" sz="3000" b="1" dirty="0" smtClean="0">
                <a:solidFill>
                  <a:prstClr val="black"/>
                </a:solidFill>
                <a:latin typeface="Times New Roman" pitchFamily="18" charset="0"/>
                <a:cs typeface="Times New Roman" pitchFamily="18" charset="0"/>
                <a:sym typeface="Symbol" pitchFamily="18" charset="2"/>
              </a:rPr>
              <a:t> </a:t>
            </a:r>
            <a:r>
              <a:rPr lang="en-US" sz="3000" b="1" dirty="0" err="1" smtClean="0">
                <a:solidFill>
                  <a:prstClr val="black"/>
                </a:solidFill>
                <a:latin typeface="Times New Roman" pitchFamily="18" charset="0"/>
                <a:cs typeface="Times New Roman" pitchFamily="18" charset="0"/>
                <a:sym typeface="Symbol" pitchFamily="18" charset="2"/>
              </a:rPr>
              <a:t>dây</a:t>
            </a:r>
            <a:r>
              <a:rPr lang="en-US" sz="3000" b="1" dirty="0" smtClean="0">
                <a:solidFill>
                  <a:prstClr val="black"/>
                </a:solidFill>
                <a:latin typeface="Times New Roman" pitchFamily="18" charset="0"/>
                <a:cs typeface="Times New Roman" pitchFamily="18" charset="0"/>
                <a:sym typeface="Symbol" pitchFamily="18" charset="2"/>
              </a:rPr>
              <a:t> </a:t>
            </a:r>
            <a:r>
              <a:rPr lang="en-US" sz="3000" b="1" dirty="0" err="1" smtClean="0">
                <a:solidFill>
                  <a:prstClr val="black"/>
                </a:solidFill>
                <a:latin typeface="Times New Roman" pitchFamily="18" charset="0"/>
                <a:cs typeface="Times New Roman" pitchFamily="18" charset="0"/>
              </a:rPr>
              <a:t>thay</a:t>
            </a:r>
            <a:r>
              <a:rPr lang="en-US" sz="3000" b="1" dirty="0" smtClean="0">
                <a:solidFill>
                  <a:prstClr val="black"/>
                </a:solidFill>
                <a:latin typeface="Times New Roman" pitchFamily="18" charset="0"/>
                <a:cs typeface="Times New Roman" pitchFamily="18" charset="0"/>
              </a:rPr>
              <a:t> </a:t>
            </a:r>
            <a:r>
              <a:rPr lang="en-US" sz="3000" b="1" dirty="0" err="1" smtClean="0">
                <a:solidFill>
                  <a:prstClr val="black"/>
                </a:solidFill>
                <a:latin typeface="Times New Roman" pitchFamily="18" charset="0"/>
                <a:cs typeface="Times New Roman" pitchFamily="18" charset="0"/>
              </a:rPr>
              <a:t>đổi</a:t>
            </a:r>
            <a:r>
              <a:rPr lang="en-US" sz="3000" b="1" dirty="0" smtClean="0">
                <a:solidFill>
                  <a:prstClr val="black"/>
                </a:solidFill>
                <a:latin typeface="Times New Roman" pitchFamily="18" charset="0"/>
                <a:cs typeface="Times New Roman" pitchFamily="18" charset="0"/>
              </a:rPr>
              <a:t> </a:t>
            </a:r>
            <a:r>
              <a:rPr lang="en-US" sz="3000" b="1" dirty="0" err="1" smtClean="0">
                <a:solidFill>
                  <a:prstClr val="black"/>
                </a:solidFill>
                <a:latin typeface="Times New Roman" pitchFamily="18" charset="0"/>
                <a:cs typeface="Times New Roman" pitchFamily="18" charset="0"/>
              </a:rPr>
              <a:t>trong</a:t>
            </a:r>
            <a:r>
              <a:rPr lang="en-US" sz="3000" b="1" dirty="0" smtClean="0">
                <a:solidFill>
                  <a:prstClr val="black"/>
                </a:solidFill>
                <a:latin typeface="Times New Roman" pitchFamily="18" charset="0"/>
                <a:cs typeface="Times New Roman" pitchFamily="18" charset="0"/>
              </a:rPr>
              <a:t> </a:t>
            </a:r>
            <a:r>
              <a:rPr lang="en-US" sz="3000" b="1" dirty="0" err="1" smtClean="0">
                <a:solidFill>
                  <a:prstClr val="black"/>
                </a:solidFill>
                <a:latin typeface="Times New Roman" pitchFamily="18" charset="0"/>
                <a:cs typeface="Times New Roman" pitchFamily="18" charset="0"/>
              </a:rPr>
              <a:t>mạch</a:t>
            </a:r>
            <a:r>
              <a:rPr lang="en-US" sz="3000" b="1" dirty="0" smtClean="0">
                <a:solidFill>
                  <a:prstClr val="black"/>
                </a:solidFill>
                <a:latin typeface="Times New Roman" pitchFamily="18" charset="0"/>
                <a:cs typeface="Times New Roman" pitchFamily="18" charset="0"/>
              </a:rPr>
              <a:t> </a:t>
            </a:r>
            <a:r>
              <a:rPr lang="en-US" sz="3000" b="1" dirty="0" err="1" smtClean="0">
                <a:solidFill>
                  <a:prstClr val="black"/>
                </a:solidFill>
                <a:latin typeface="Times New Roman" pitchFamily="18" charset="0"/>
                <a:cs typeface="Times New Roman" pitchFamily="18" charset="0"/>
              </a:rPr>
              <a:t>xuất</a:t>
            </a:r>
            <a:r>
              <a:rPr lang="en-US" sz="3000" b="1" dirty="0" smtClean="0">
                <a:solidFill>
                  <a:prstClr val="black"/>
                </a:solidFill>
                <a:latin typeface="Times New Roman" pitchFamily="18" charset="0"/>
                <a:cs typeface="Times New Roman" pitchFamily="18" charset="0"/>
              </a:rPr>
              <a:t> </a:t>
            </a:r>
            <a:r>
              <a:rPr lang="en-US" sz="3000" b="1" dirty="0" err="1" smtClean="0">
                <a:solidFill>
                  <a:prstClr val="black"/>
                </a:solidFill>
                <a:latin typeface="Times New Roman" pitchFamily="18" charset="0"/>
                <a:cs typeface="Times New Roman" pitchFamily="18" charset="0"/>
              </a:rPr>
              <a:t>hiện</a:t>
            </a:r>
            <a:r>
              <a:rPr lang="en-US" sz="3000" b="1" dirty="0" smtClean="0">
                <a:solidFill>
                  <a:prstClr val="black"/>
                </a:solidFill>
                <a:latin typeface="Times New Roman" pitchFamily="18" charset="0"/>
                <a:cs typeface="Times New Roman" pitchFamily="18" charset="0"/>
              </a:rPr>
              <a:t> </a:t>
            </a:r>
            <a:r>
              <a:rPr lang="en-US" sz="3000" b="1" dirty="0" err="1" smtClean="0">
                <a:solidFill>
                  <a:prstClr val="black"/>
                </a:solidFill>
                <a:latin typeface="Times New Roman" pitchFamily="18" charset="0"/>
                <a:cs typeface="Times New Roman" pitchFamily="18" charset="0"/>
              </a:rPr>
              <a:t>dòng</a:t>
            </a:r>
            <a:r>
              <a:rPr lang="en-US" sz="3000" b="1" dirty="0" smtClean="0">
                <a:solidFill>
                  <a:prstClr val="black"/>
                </a:solidFill>
                <a:latin typeface="Times New Roman" pitchFamily="18" charset="0"/>
                <a:cs typeface="Times New Roman" pitchFamily="18" charset="0"/>
              </a:rPr>
              <a:t> </a:t>
            </a:r>
            <a:r>
              <a:rPr lang="en-US" sz="3000" b="1" dirty="0" err="1" smtClean="0">
                <a:solidFill>
                  <a:prstClr val="black"/>
                </a:solidFill>
                <a:latin typeface="Times New Roman" pitchFamily="18" charset="0"/>
                <a:cs typeface="Times New Roman" pitchFamily="18" charset="0"/>
              </a:rPr>
              <a:t>điện</a:t>
            </a:r>
            <a:endParaRPr lang="en-US" sz="3000" b="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32901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CHƯƠNG V. CẢM ỨNG ĐIỆN TỪ</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4" name="Text Box 8"/>
          <p:cNvSpPr txBox="1">
            <a:spLocks noChangeArrowheads="1"/>
          </p:cNvSpPr>
          <p:nvPr/>
        </p:nvSpPr>
        <p:spPr bwMode="auto">
          <a:xfrm>
            <a:off x="762000" y="2743200"/>
            <a:ext cx="65532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Hiện</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tượng</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cảm</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ứng</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điện</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từ</a:t>
            </a:r>
            <a:r>
              <a:rPr lang="en-US" sz="3000" dirty="0">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5" name="Text Box 9"/>
          <p:cNvSpPr txBox="1">
            <a:spLocks noChangeArrowheads="1"/>
          </p:cNvSpPr>
          <p:nvPr/>
        </p:nvSpPr>
        <p:spPr bwMode="auto">
          <a:xfrm>
            <a:off x="762000" y="3290888"/>
            <a:ext cx="8382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Định</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luật</a:t>
            </a:r>
            <a:r>
              <a:rPr lang="en-US" sz="3000" dirty="0">
                <a:effectLst>
                  <a:outerShdw blurRad="38100" dist="38100" dir="2700000" algn="tl">
                    <a:srgbClr val="000000">
                      <a:alpha val="43137"/>
                    </a:srgbClr>
                  </a:outerShdw>
                </a:effectLst>
                <a:latin typeface="Times New Roman" pitchFamily="18" charset="0"/>
                <a:cs typeface="Times New Roman" pitchFamily="18" charset="0"/>
              </a:rPr>
              <a:t> L</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en-</a:t>
            </a: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xơ</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về</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chiều</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dòng</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điện</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cảm</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ứng</a:t>
            </a:r>
            <a:r>
              <a:rPr lang="en-US" sz="3000" dirty="0">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6" name="Text Box 10"/>
          <p:cNvSpPr txBox="1">
            <a:spLocks noChangeArrowheads="1"/>
          </p:cNvSpPr>
          <p:nvPr/>
        </p:nvSpPr>
        <p:spPr bwMode="auto">
          <a:xfrm>
            <a:off x="762000" y="3886200"/>
            <a:ext cx="5334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Suất</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điện</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động</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cảm</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ứng</a:t>
            </a:r>
            <a:r>
              <a:rPr lang="en-US" sz="3000" dirty="0">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7" name="Text Box 11"/>
          <p:cNvSpPr txBox="1">
            <a:spLocks noChangeArrowheads="1"/>
          </p:cNvSpPr>
          <p:nvPr/>
        </p:nvSpPr>
        <p:spPr bwMode="auto">
          <a:xfrm>
            <a:off x="762000" y="4433888"/>
            <a:ext cx="8153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Hiện</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tượng</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tự</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cảm</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Suất</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điện</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động</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tự</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cảm</a:t>
            </a:r>
            <a:r>
              <a:rPr lang="en-US" sz="3000" dirty="0">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1185334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4"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5">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1"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6">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28"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4932" y="125035"/>
            <a:ext cx="8793162" cy="2971800"/>
            <a:chOff x="1" y="0"/>
            <a:chExt cx="8793162" cy="2971800"/>
          </a:xfrm>
        </p:grpSpPr>
        <p:grpSp>
          <p:nvGrpSpPr>
            <p:cNvPr id="5" name="Group 4"/>
            <p:cNvGrpSpPr/>
            <p:nvPr/>
          </p:nvGrpSpPr>
          <p:grpSpPr>
            <a:xfrm>
              <a:off x="1" y="76200"/>
              <a:ext cx="8793162" cy="2895600"/>
              <a:chOff x="1" y="76200"/>
              <a:chExt cx="8793162" cy="2895600"/>
            </a:xfrm>
          </p:grpSpPr>
          <p:grpSp>
            <p:nvGrpSpPr>
              <p:cNvPr id="7" name="Group 160"/>
              <p:cNvGrpSpPr>
                <a:grpSpLocks/>
              </p:cNvGrpSpPr>
              <p:nvPr/>
            </p:nvGrpSpPr>
            <p:grpSpPr bwMode="auto">
              <a:xfrm>
                <a:off x="4003675" y="1244600"/>
                <a:ext cx="447675" cy="661988"/>
                <a:chOff x="624" y="2349"/>
                <a:chExt cx="351" cy="561"/>
              </a:xfrm>
            </p:grpSpPr>
            <p:sp>
              <p:nvSpPr>
                <p:cNvPr id="92" name="Arc 161"/>
                <p:cNvSpPr>
                  <a:spLocks/>
                </p:cNvSpPr>
                <p:nvPr/>
              </p:nvSpPr>
              <p:spPr bwMode="auto">
                <a:xfrm flipH="1">
                  <a:off x="624" y="2352"/>
                  <a:ext cx="171" cy="558"/>
                </a:xfrm>
                <a:custGeom>
                  <a:avLst/>
                  <a:gdLst>
                    <a:gd name="T0" fmla="*/ 1 w 21949"/>
                    <a:gd name="T1" fmla="*/ 7 h 42337"/>
                    <a:gd name="T2" fmla="*/ 1 w 21949"/>
                    <a:gd name="T3" fmla="*/ 0 h 42337"/>
                    <a:gd name="T4" fmla="*/ 1 w 21949"/>
                    <a:gd name="T5" fmla="*/ 4 h 42337"/>
                    <a:gd name="T6" fmla="*/ 0 60000 65536"/>
                    <a:gd name="T7" fmla="*/ 0 60000 65536"/>
                    <a:gd name="T8" fmla="*/ 0 60000 65536"/>
                    <a:gd name="T9" fmla="*/ 0 w 21949"/>
                    <a:gd name="T10" fmla="*/ 0 h 42337"/>
                    <a:gd name="T11" fmla="*/ 21949 w 21949"/>
                    <a:gd name="T12" fmla="*/ 42337 h 42337"/>
                  </a:gdLst>
                  <a:ahLst/>
                  <a:cxnLst>
                    <a:cxn ang="T6">
                      <a:pos x="T0" y="T1"/>
                    </a:cxn>
                    <a:cxn ang="T7">
                      <a:pos x="T2" y="T3"/>
                    </a:cxn>
                    <a:cxn ang="T8">
                      <a:pos x="T4" y="T5"/>
                    </a:cxn>
                  </a:cxnLst>
                  <a:rect l="T9" t="T10" r="T11" b="T12"/>
                  <a:pathLst>
                    <a:path w="21949" h="42337" fill="none" extrusionOk="0">
                      <a:moveTo>
                        <a:pt x="15554" y="42336"/>
                      </a:moveTo>
                      <a:cubicBezTo>
                        <a:pt x="6337" y="39649"/>
                        <a:pt x="0" y="31200"/>
                        <a:pt x="0" y="21600"/>
                      </a:cubicBezTo>
                      <a:cubicBezTo>
                        <a:pt x="0" y="9670"/>
                        <a:pt x="9670" y="0"/>
                        <a:pt x="21600" y="0"/>
                      </a:cubicBezTo>
                      <a:cubicBezTo>
                        <a:pt x="21716" y="-1"/>
                        <a:pt x="21832" y="0"/>
                        <a:pt x="21949" y="2"/>
                      </a:cubicBezTo>
                    </a:path>
                    <a:path w="21949" h="42337" stroke="0" extrusionOk="0">
                      <a:moveTo>
                        <a:pt x="15554" y="42336"/>
                      </a:moveTo>
                      <a:cubicBezTo>
                        <a:pt x="6337" y="39649"/>
                        <a:pt x="0" y="31200"/>
                        <a:pt x="0" y="21600"/>
                      </a:cubicBezTo>
                      <a:cubicBezTo>
                        <a:pt x="0" y="9670"/>
                        <a:pt x="9670" y="0"/>
                        <a:pt x="21600" y="0"/>
                      </a:cubicBezTo>
                      <a:cubicBezTo>
                        <a:pt x="21716" y="-1"/>
                        <a:pt x="21832" y="0"/>
                        <a:pt x="21949" y="2"/>
                      </a:cubicBezTo>
                      <a:lnTo>
                        <a:pt x="21600" y="21600"/>
                      </a:lnTo>
                      <a:close/>
                    </a:path>
                  </a:pathLst>
                </a:custGeom>
                <a:noFill/>
                <a:ln w="57150">
                  <a:solidFill>
                    <a:srgbClr val="FF66FF"/>
                  </a:solidFill>
                  <a:round/>
                  <a:headEnd/>
                  <a:tailEnd/>
                </a:ln>
              </p:spPr>
              <p:txBody>
                <a:bodyPr wrap="none" anchor="ctr"/>
                <a:lstStyle/>
                <a:p>
                  <a:endParaRPr lang="en-US">
                    <a:solidFill>
                      <a:prstClr val="black"/>
                    </a:solidFill>
                  </a:endParaRPr>
                </a:p>
              </p:txBody>
            </p:sp>
            <p:sp>
              <p:nvSpPr>
                <p:cNvPr id="93" name="Arc 162"/>
                <p:cNvSpPr>
                  <a:spLocks/>
                </p:cNvSpPr>
                <p:nvPr/>
              </p:nvSpPr>
              <p:spPr bwMode="auto">
                <a:xfrm flipH="1">
                  <a:off x="684" y="2352"/>
                  <a:ext cx="171" cy="558"/>
                </a:xfrm>
                <a:custGeom>
                  <a:avLst/>
                  <a:gdLst>
                    <a:gd name="T0" fmla="*/ 1 w 21949"/>
                    <a:gd name="T1" fmla="*/ 7 h 42337"/>
                    <a:gd name="T2" fmla="*/ 1 w 21949"/>
                    <a:gd name="T3" fmla="*/ 0 h 42337"/>
                    <a:gd name="T4" fmla="*/ 1 w 21949"/>
                    <a:gd name="T5" fmla="*/ 4 h 42337"/>
                    <a:gd name="T6" fmla="*/ 0 60000 65536"/>
                    <a:gd name="T7" fmla="*/ 0 60000 65536"/>
                    <a:gd name="T8" fmla="*/ 0 60000 65536"/>
                    <a:gd name="T9" fmla="*/ 0 w 21949"/>
                    <a:gd name="T10" fmla="*/ 0 h 42337"/>
                    <a:gd name="T11" fmla="*/ 21949 w 21949"/>
                    <a:gd name="T12" fmla="*/ 42337 h 42337"/>
                  </a:gdLst>
                  <a:ahLst/>
                  <a:cxnLst>
                    <a:cxn ang="T6">
                      <a:pos x="T0" y="T1"/>
                    </a:cxn>
                    <a:cxn ang="T7">
                      <a:pos x="T2" y="T3"/>
                    </a:cxn>
                    <a:cxn ang="T8">
                      <a:pos x="T4" y="T5"/>
                    </a:cxn>
                  </a:cxnLst>
                  <a:rect l="T9" t="T10" r="T11" b="T12"/>
                  <a:pathLst>
                    <a:path w="21949" h="42337" fill="none" extrusionOk="0">
                      <a:moveTo>
                        <a:pt x="15554" y="42336"/>
                      </a:moveTo>
                      <a:cubicBezTo>
                        <a:pt x="6337" y="39649"/>
                        <a:pt x="0" y="31200"/>
                        <a:pt x="0" y="21600"/>
                      </a:cubicBezTo>
                      <a:cubicBezTo>
                        <a:pt x="0" y="9670"/>
                        <a:pt x="9670" y="0"/>
                        <a:pt x="21600" y="0"/>
                      </a:cubicBezTo>
                      <a:cubicBezTo>
                        <a:pt x="21716" y="-1"/>
                        <a:pt x="21832" y="0"/>
                        <a:pt x="21949" y="2"/>
                      </a:cubicBezTo>
                    </a:path>
                    <a:path w="21949" h="42337" stroke="0" extrusionOk="0">
                      <a:moveTo>
                        <a:pt x="15554" y="42336"/>
                      </a:moveTo>
                      <a:cubicBezTo>
                        <a:pt x="6337" y="39649"/>
                        <a:pt x="0" y="31200"/>
                        <a:pt x="0" y="21600"/>
                      </a:cubicBezTo>
                      <a:cubicBezTo>
                        <a:pt x="0" y="9670"/>
                        <a:pt x="9670" y="0"/>
                        <a:pt x="21600" y="0"/>
                      </a:cubicBezTo>
                      <a:cubicBezTo>
                        <a:pt x="21716" y="-1"/>
                        <a:pt x="21832" y="0"/>
                        <a:pt x="21949" y="2"/>
                      </a:cubicBezTo>
                      <a:lnTo>
                        <a:pt x="21600" y="21600"/>
                      </a:lnTo>
                      <a:close/>
                    </a:path>
                  </a:pathLst>
                </a:custGeom>
                <a:noFill/>
                <a:ln w="57150">
                  <a:solidFill>
                    <a:srgbClr val="FF66FF"/>
                  </a:solidFill>
                  <a:round/>
                  <a:headEnd/>
                  <a:tailEnd/>
                </a:ln>
              </p:spPr>
              <p:txBody>
                <a:bodyPr wrap="none" anchor="ctr"/>
                <a:lstStyle/>
                <a:p>
                  <a:endParaRPr lang="en-US">
                    <a:solidFill>
                      <a:prstClr val="black"/>
                    </a:solidFill>
                  </a:endParaRPr>
                </a:p>
              </p:txBody>
            </p:sp>
            <p:sp>
              <p:nvSpPr>
                <p:cNvPr id="94" name="Arc 163"/>
                <p:cNvSpPr>
                  <a:spLocks/>
                </p:cNvSpPr>
                <p:nvPr/>
              </p:nvSpPr>
              <p:spPr bwMode="auto">
                <a:xfrm flipH="1">
                  <a:off x="744" y="2349"/>
                  <a:ext cx="171" cy="558"/>
                </a:xfrm>
                <a:custGeom>
                  <a:avLst/>
                  <a:gdLst>
                    <a:gd name="T0" fmla="*/ 1 w 21949"/>
                    <a:gd name="T1" fmla="*/ 7 h 42337"/>
                    <a:gd name="T2" fmla="*/ 1 w 21949"/>
                    <a:gd name="T3" fmla="*/ 0 h 42337"/>
                    <a:gd name="T4" fmla="*/ 1 w 21949"/>
                    <a:gd name="T5" fmla="*/ 4 h 42337"/>
                    <a:gd name="T6" fmla="*/ 0 60000 65536"/>
                    <a:gd name="T7" fmla="*/ 0 60000 65536"/>
                    <a:gd name="T8" fmla="*/ 0 60000 65536"/>
                    <a:gd name="T9" fmla="*/ 0 w 21949"/>
                    <a:gd name="T10" fmla="*/ 0 h 42337"/>
                    <a:gd name="T11" fmla="*/ 21949 w 21949"/>
                    <a:gd name="T12" fmla="*/ 42337 h 42337"/>
                  </a:gdLst>
                  <a:ahLst/>
                  <a:cxnLst>
                    <a:cxn ang="T6">
                      <a:pos x="T0" y="T1"/>
                    </a:cxn>
                    <a:cxn ang="T7">
                      <a:pos x="T2" y="T3"/>
                    </a:cxn>
                    <a:cxn ang="T8">
                      <a:pos x="T4" y="T5"/>
                    </a:cxn>
                  </a:cxnLst>
                  <a:rect l="T9" t="T10" r="T11" b="T12"/>
                  <a:pathLst>
                    <a:path w="21949" h="42337" fill="none" extrusionOk="0">
                      <a:moveTo>
                        <a:pt x="15554" y="42336"/>
                      </a:moveTo>
                      <a:cubicBezTo>
                        <a:pt x="6337" y="39649"/>
                        <a:pt x="0" y="31200"/>
                        <a:pt x="0" y="21600"/>
                      </a:cubicBezTo>
                      <a:cubicBezTo>
                        <a:pt x="0" y="9670"/>
                        <a:pt x="9670" y="0"/>
                        <a:pt x="21600" y="0"/>
                      </a:cubicBezTo>
                      <a:cubicBezTo>
                        <a:pt x="21716" y="-1"/>
                        <a:pt x="21832" y="0"/>
                        <a:pt x="21949" y="2"/>
                      </a:cubicBezTo>
                    </a:path>
                    <a:path w="21949" h="42337" stroke="0" extrusionOk="0">
                      <a:moveTo>
                        <a:pt x="15554" y="42336"/>
                      </a:moveTo>
                      <a:cubicBezTo>
                        <a:pt x="6337" y="39649"/>
                        <a:pt x="0" y="31200"/>
                        <a:pt x="0" y="21600"/>
                      </a:cubicBezTo>
                      <a:cubicBezTo>
                        <a:pt x="0" y="9670"/>
                        <a:pt x="9670" y="0"/>
                        <a:pt x="21600" y="0"/>
                      </a:cubicBezTo>
                      <a:cubicBezTo>
                        <a:pt x="21716" y="-1"/>
                        <a:pt x="21832" y="0"/>
                        <a:pt x="21949" y="2"/>
                      </a:cubicBezTo>
                      <a:lnTo>
                        <a:pt x="21600" y="21600"/>
                      </a:lnTo>
                      <a:close/>
                    </a:path>
                  </a:pathLst>
                </a:custGeom>
                <a:noFill/>
                <a:ln w="57150">
                  <a:solidFill>
                    <a:srgbClr val="FF66FF"/>
                  </a:solidFill>
                  <a:round/>
                  <a:headEnd/>
                  <a:tailEnd/>
                </a:ln>
              </p:spPr>
              <p:txBody>
                <a:bodyPr wrap="none" anchor="ctr"/>
                <a:lstStyle/>
                <a:p>
                  <a:endParaRPr lang="en-US">
                    <a:solidFill>
                      <a:prstClr val="black"/>
                    </a:solidFill>
                  </a:endParaRPr>
                </a:p>
              </p:txBody>
            </p:sp>
            <p:sp>
              <p:nvSpPr>
                <p:cNvPr id="95" name="Arc 164"/>
                <p:cNvSpPr>
                  <a:spLocks/>
                </p:cNvSpPr>
                <p:nvPr/>
              </p:nvSpPr>
              <p:spPr bwMode="auto">
                <a:xfrm flipH="1">
                  <a:off x="804" y="2349"/>
                  <a:ext cx="171" cy="558"/>
                </a:xfrm>
                <a:custGeom>
                  <a:avLst/>
                  <a:gdLst>
                    <a:gd name="T0" fmla="*/ 1 w 21949"/>
                    <a:gd name="T1" fmla="*/ 7 h 42337"/>
                    <a:gd name="T2" fmla="*/ 1 w 21949"/>
                    <a:gd name="T3" fmla="*/ 0 h 42337"/>
                    <a:gd name="T4" fmla="*/ 1 w 21949"/>
                    <a:gd name="T5" fmla="*/ 4 h 42337"/>
                    <a:gd name="T6" fmla="*/ 0 60000 65536"/>
                    <a:gd name="T7" fmla="*/ 0 60000 65536"/>
                    <a:gd name="T8" fmla="*/ 0 60000 65536"/>
                    <a:gd name="T9" fmla="*/ 0 w 21949"/>
                    <a:gd name="T10" fmla="*/ 0 h 42337"/>
                    <a:gd name="T11" fmla="*/ 21949 w 21949"/>
                    <a:gd name="T12" fmla="*/ 42337 h 42337"/>
                  </a:gdLst>
                  <a:ahLst/>
                  <a:cxnLst>
                    <a:cxn ang="T6">
                      <a:pos x="T0" y="T1"/>
                    </a:cxn>
                    <a:cxn ang="T7">
                      <a:pos x="T2" y="T3"/>
                    </a:cxn>
                    <a:cxn ang="T8">
                      <a:pos x="T4" y="T5"/>
                    </a:cxn>
                  </a:cxnLst>
                  <a:rect l="T9" t="T10" r="T11" b="T12"/>
                  <a:pathLst>
                    <a:path w="21949" h="42337" fill="none" extrusionOk="0">
                      <a:moveTo>
                        <a:pt x="15554" y="42336"/>
                      </a:moveTo>
                      <a:cubicBezTo>
                        <a:pt x="6337" y="39649"/>
                        <a:pt x="0" y="31200"/>
                        <a:pt x="0" y="21600"/>
                      </a:cubicBezTo>
                      <a:cubicBezTo>
                        <a:pt x="0" y="9670"/>
                        <a:pt x="9670" y="0"/>
                        <a:pt x="21600" y="0"/>
                      </a:cubicBezTo>
                      <a:cubicBezTo>
                        <a:pt x="21716" y="-1"/>
                        <a:pt x="21832" y="0"/>
                        <a:pt x="21949" y="2"/>
                      </a:cubicBezTo>
                    </a:path>
                    <a:path w="21949" h="42337" stroke="0" extrusionOk="0">
                      <a:moveTo>
                        <a:pt x="15554" y="42336"/>
                      </a:moveTo>
                      <a:cubicBezTo>
                        <a:pt x="6337" y="39649"/>
                        <a:pt x="0" y="31200"/>
                        <a:pt x="0" y="21600"/>
                      </a:cubicBezTo>
                      <a:cubicBezTo>
                        <a:pt x="0" y="9670"/>
                        <a:pt x="9670" y="0"/>
                        <a:pt x="21600" y="0"/>
                      </a:cubicBezTo>
                      <a:cubicBezTo>
                        <a:pt x="21716" y="-1"/>
                        <a:pt x="21832" y="0"/>
                        <a:pt x="21949" y="2"/>
                      </a:cubicBezTo>
                      <a:lnTo>
                        <a:pt x="21600" y="21600"/>
                      </a:lnTo>
                      <a:close/>
                    </a:path>
                  </a:pathLst>
                </a:custGeom>
                <a:noFill/>
                <a:ln w="57150">
                  <a:solidFill>
                    <a:srgbClr val="FF66FF"/>
                  </a:solidFill>
                  <a:round/>
                  <a:headEnd/>
                  <a:tailEnd/>
                </a:ln>
              </p:spPr>
              <p:txBody>
                <a:bodyPr wrap="none" anchor="ctr"/>
                <a:lstStyle/>
                <a:p>
                  <a:endParaRPr lang="en-US">
                    <a:solidFill>
                      <a:prstClr val="black"/>
                    </a:solidFill>
                  </a:endParaRPr>
                </a:p>
              </p:txBody>
            </p:sp>
          </p:grpSp>
          <p:sp>
            <p:nvSpPr>
              <p:cNvPr id="8" name="Arc 165"/>
              <p:cNvSpPr>
                <a:spLocks/>
              </p:cNvSpPr>
              <p:nvPr/>
            </p:nvSpPr>
            <p:spPr bwMode="auto">
              <a:xfrm flipH="1">
                <a:off x="4302125" y="1244600"/>
                <a:ext cx="219075" cy="658813"/>
              </a:xfrm>
              <a:custGeom>
                <a:avLst/>
                <a:gdLst>
                  <a:gd name="T0" fmla="*/ 1549525 w 21949"/>
                  <a:gd name="T1" fmla="*/ 10251897 h 42337"/>
                  <a:gd name="T2" fmla="*/ 2186608 w 21949"/>
                  <a:gd name="T3" fmla="*/ 731 h 42337"/>
                  <a:gd name="T4" fmla="*/ 2151844 w 21949"/>
                  <a:gd name="T5" fmla="*/ 5230434 h 42337"/>
                  <a:gd name="T6" fmla="*/ 0 60000 65536"/>
                  <a:gd name="T7" fmla="*/ 0 60000 65536"/>
                  <a:gd name="T8" fmla="*/ 0 60000 65536"/>
                  <a:gd name="T9" fmla="*/ 0 w 21949"/>
                  <a:gd name="T10" fmla="*/ 0 h 42337"/>
                  <a:gd name="T11" fmla="*/ 21949 w 21949"/>
                  <a:gd name="T12" fmla="*/ 42337 h 42337"/>
                </a:gdLst>
                <a:ahLst/>
                <a:cxnLst>
                  <a:cxn ang="T6">
                    <a:pos x="T0" y="T1"/>
                  </a:cxn>
                  <a:cxn ang="T7">
                    <a:pos x="T2" y="T3"/>
                  </a:cxn>
                  <a:cxn ang="T8">
                    <a:pos x="T4" y="T5"/>
                  </a:cxn>
                </a:cxnLst>
                <a:rect l="T9" t="T10" r="T11" b="T12"/>
                <a:pathLst>
                  <a:path w="21949" h="42337" fill="none" extrusionOk="0">
                    <a:moveTo>
                      <a:pt x="15554" y="42336"/>
                    </a:moveTo>
                    <a:cubicBezTo>
                      <a:pt x="6337" y="39649"/>
                      <a:pt x="0" y="31200"/>
                      <a:pt x="0" y="21600"/>
                    </a:cubicBezTo>
                    <a:cubicBezTo>
                      <a:pt x="0" y="9670"/>
                      <a:pt x="9670" y="0"/>
                      <a:pt x="21600" y="0"/>
                    </a:cubicBezTo>
                    <a:cubicBezTo>
                      <a:pt x="21716" y="-1"/>
                      <a:pt x="21832" y="0"/>
                      <a:pt x="21949" y="2"/>
                    </a:cubicBezTo>
                  </a:path>
                  <a:path w="21949" h="42337" stroke="0" extrusionOk="0">
                    <a:moveTo>
                      <a:pt x="15554" y="42336"/>
                    </a:moveTo>
                    <a:cubicBezTo>
                      <a:pt x="6337" y="39649"/>
                      <a:pt x="0" y="31200"/>
                      <a:pt x="0" y="21600"/>
                    </a:cubicBezTo>
                    <a:cubicBezTo>
                      <a:pt x="0" y="9670"/>
                      <a:pt x="9670" y="0"/>
                      <a:pt x="21600" y="0"/>
                    </a:cubicBezTo>
                    <a:cubicBezTo>
                      <a:pt x="21716" y="-1"/>
                      <a:pt x="21832" y="0"/>
                      <a:pt x="21949" y="2"/>
                    </a:cubicBezTo>
                    <a:lnTo>
                      <a:pt x="21600" y="21600"/>
                    </a:lnTo>
                    <a:close/>
                  </a:path>
                </a:pathLst>
              </a:custGeom>
              <a:noFill/>
              <a:ln w="57150">
                <a:solidFill>
                  <a:srgbClr val="FF66FF"/>
                </a:solidFill>
                <a:round/>
                <a:headEnd/>
                <a:tailEnd/>
              </a:ln>
            </p:spPr>
            <p:txBody>
              <a:bodyPr wrap="none" anchor="ctr"/>
              <a:lstStyle/>
              <a:p>
                <a:endParaRPr lang="en-US">
                  <a:solidFill>
                    <a:prstClr val="black"/>
                  </a:solidFill>
                </a:endParaRPr>
              </a:p>
            </p:txBody>
          </p:sp>
          <p:sp>
            <p:nvSpPr>
              <p:cNvPr id="9" name="Arc 166"/>
              <p:cNvSpPr>
                <a:spLocks/>
              </p:cNvSpPr>
              <p:nvPr/>
            </p:nvSpPr>
            <p:spPr bwMode="auto">
              <a:xfrm flipH="1">
                <a:off x="4378325" y="1244600"/>
                <a:ext cx="219075" cy="658813"/>
              </a:xfrm>
              <a:custGeom>
                <a:avLst/>
                <a:gdLst>
                  <a:gd name="T0" fmla="*/ 1549525 w 21949"/>
                  <a:gd name="T1" fmla="*/ 10251897 h 42337"/>
                  <a:gd name="T2" fmla="*/ 2186608 w 21949"/>
                  <a:gd name="T3" fmla="*/ 731 h 42337"/>
                  <a:gd name="T4" fmla="*/ 2151844 w 21949"/>
                  <a:gd name="T5" fmla="*/ 5230434 h 42337"/>
                  <a:gd name="T6" fmla="*/ 0 60000 65536"/>
                  <a:gd name="T7" fmla="*/ 0 60000 65536"/>
                  <a:gd name="T8" fmla="*/ 0 60000 65536"/>
                  <a:gd name="T9" fmla="*/ 0 w 21949"/>
                  <a:gd name="T10" fmla="*/ 0 h 42337"/>
                  <a:gd name="T11" fmla="*/ 21949 w 21949"/>
                  <a:gd name="T12" fmla="*/ 42337 h 42337"/>
                </a:gdLst>
                <a:ahLst/>
                <a:cxnLst>
                  <a:cxn ang="T6">
                    <a:pos x="T0" y="T1"/>
                  </a:cxn>
                  <a:cxn ang="T7">
                    <a:pos x="T2" y="T3"/>
                  </a:cxn>
                  <a:cxn ang="T8">
                    <a:pos x="T4" y="T5"/>
                  </a:cxn>
                </a:cxnLst>
                <a:rect l="T9" t="T10" r="T11" b="T12"/>
                <a:pathLst>
                  <a:path w="21949" h="42337" fill="none" extrusionOk="0">
                    <a:moveTo>
                      <a:pt x="15554" y="42336"/>
                    </a:moveTo>
                    <a:cubicBezTo>
                      <a:pt x="6337" y="39649"/>
                      <a:pt x="0" y="31200"/>
                      <a:pt x="0" y="21600"/>
                    </a:cubicBezTo>
                    <a:cubicBezTo>
                      <a:pt x="0" y="9670"/>
                      <a:pt x="9670" y="0"/>
                      <a:pt x="21600" y="0"/>
                    </a:cubicBezTo>
                    <a:cubicBezTo>
                      <a:pt x="21716" y="-1"/>
                      <a:pt x="21832" y="0"/>
                      <a:pt x="21949" y="2"/>
                    </a:cubicBezTo>
                  </a:path>
                  <a:path w="21949" h="42337" stroke="0" extrusionOk="0">
                    <a:moveTo>
                      <a:pt x="15554" y="42336"/>
                    </a:moveTo>
                    <a:cubicBezTo>
                      <a:pt x="6337" y="39649"/>
                      <a:pt x="0" y="31200"/>
                      <a:pt x="0" y="21600"/>
                    </a:cubicBezTo>
                    <a:cubicBezTo>
                      <a:pt x="0" y="9670"/>
                      <a:pt x="9670" y="0"/>
                      <a:pt x="21600" y="0"/>
                    </a:cubicBezTo>
                    <a:cubicBezTo>
                      <a:pt x="21716" y="-1"/>
                      <a:pt x="21832" y="0"/>
                      <a:pt x="21949" y="2"/>
                    </a:cubicBezTo>
                    <a:lnTo>
                      <a:pt x="21600" y="21600"/>
                    </a:lnTo>
                    <a:close/>
                  </a:path>
                </a:pathLst>
              </a:custGeom>
              <a:noFill/>
              <a:ln w="57150">
                <a:solidFill>
                  <a:srgbClr val="9900CC"/>
                </a:solidFill>
                <a:round/>
                <a:headEnd/>
                <a:tailEnd/>
              </a:ln>
            </p:spPr>
            <p:txBody>
              <a:bodyPr wrap="none" anchor="ctr"/>
              <a:lstStyle/>
              <a:p>
                <a:endParaRPr lang="en-US">
                  <a:solidFill>
                    <a:prstClr val="black"/>
                  </a:solidFill>
                </a:endParaRPr>
              </a:p>
            </p:txBody>
          </p:sp>
          <p:grpSp>
            <p:nvGrpSpPr>
              <p:cNvPr id="10" name="Group 188"/>
              <p:cNvGrpSpPr>
                <a:grpSpLocks/>
              </p:cNvGrpSpPr>
              <p:nvPr/>
            </p:nvGrpSpPr>
            <p:grpSpPr bwMode="auto">
              <a:xfrm>
                <a:off x="1" y="215900"/>
                <a:ext cx="8793162" cy="2713038"/>
                <a:chOff x="-638" y="136"/>
                <a:chExt cx="6177" cy="1709"/>
              </a:xfrm>
            </p:grpSpPr>
            <p:grpSp>
              <p:nvGrpSpPr>
                <p:cNvPr id="74" name="Group 189"/>
                <p:cNvGrpSpPr>
                  <a:grpSpLocks/>
                </p:cNvGrpSpPr>
                <p:nvPr/>
              </p:nvGrpSpPr>
              <p:grpSpPr bwMode="auto">
                <a:xfrm>
                  <a:off x="2311" y="142"/>
                  <a:ext cx="3174" cy="887"/>
                  <a:chOff x="2115" y="2099"/>
                  <a:chExt cx="3174" cy="887"/>
                </a:xfrm>
              </p:grpSpPr>
              <p:sp>
                <p:nvSpPr>
                  <p:cNvPr id="90" name="Arc 190"/>
                  <p:cNvSpPr>
                    <a:spLocks/>
                  </p:cNvSpPr>
                  <p:nvPr/>
                </p:nvSpPr>
                <p:spPr bwMode="auto">
                  <a:xfrm>
                    <a:off x="2115" y="2099"/>
                    <a:ext cx="3174" cy="887"/>
                  </a:xfrm>
                  <a:custGeom>
                    <a:avLst/>
                    <a:gdLst>
                      <a:gd name="T0" fmla="*/ 519 w 19428"/>
                      <a:gd name="T1" fmla="*/ 19 h 21600"/>
                      <a:gd name="T2" fmla="*/ 0 w 19428"/>
                      <a:gd name="T3" fmla="*/ 36 h 21600"/>
                      <a:gd name="T4" fmla="*/ 31 w 19428"/>
                      <a:gd name="T5" fmla="*/ 0 h 21600"/>
                      <a:gd name="T6" fmla="*/ 0 60000 65536"/>
                      <a:gd name="T7" fmla="*/ 0 60000 65536"/>
                      <a:gd name="T8" fmla="*/ 0 60000 65536"/>
                      <a:gd name="T9" fmla="*/ 0 w 19428"/>
                      <a:gd name="T10" fmla="*/ 0 h 21600"/>
                      <a:gd name="T11" fmla="*/ 19428 w 19428"/>
                      <a:gd name="T12" fmla="*/ 21600 h 21600"/>
                    </a:gdLst>
                    <a:ahLst/>
                    <a:cxnLst>
                      <a:cxn ang="T6">
                        <a:pos x="T0" y="T1"/>
                      </a:cxn>
                      <a:cxn ang="T7">
                        <a:pos x="T2" y="T3"/>
                      </a:cxn>
                      <a:cxn ang="T8">
                        <a:pos x="T4" y="T5"/>
                      </a:cxn>
                    </a:cxnLst>
                    <a:rect l="T9" t="T10" r="T11" b="T12"/>
                    <a:pathLst>
                      <a:path w="19428" h="21600" fill="none" extrusionOk="0">
                        <a:moveTo>
                          <a:pt x="19427" y="11506"/>
                        </a:moveTo>
                        <a:cubicBezTo>
                          <a:pt x="15473" y="17788"/>
                          <a:pt x="8570" y="21599"/>
                          <a:pt x="1148" y="21600"/>
                        </a:cubicBezTo>
                        <a:cubicBezTo>
                          <a:pt x="765" y="21600"/>
                          <a:pt x="382" y="21589"/>
                          <a:pt x="-1" y="21569"/>
                        </a:cubicBezTo>
                      </a:path>
                      <a:path w="19428" h="21600" stroke="0" extrusionOk="0">
                        <a:moveTo>
                          <a:pt x="19427" y="11506"/>
                        </a:moveTo>
                        <a:cubicBezTo>
                          <a:pt x="15473" y="17788"/>
                          <a:pt x="8570" y="21599"/>
                          <a:pt x="1148" y="21600"/>
                        </a:cubicBezTo>
                        <a:cubicBezTo>
                          <a:pt x="765" y="21600"/>
                          <a:pt x="382" y="21589"/>
                          <a:pt x="-1" y="21569"/>
                        </a:cubicBezTo>
                        <a:lnTo>
                          <a:pt x="1148" y="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91" name="Line 191"/>
                  <p:cNvSpPr>
                    <a:spLocks noChangeShapeType="1"/>
                  </p:cNvSpPr>
                  <p:nvPr/>
                </p:nvSpPr>
                <p:spPr bwMode="auto">
                  <a:xfrm rot="-5820000">
                    <a:off x="4082" y="2834"/>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75" name="Group 192"/>
                <p:cNvGrpSpPr>
                  <a:grpSpLocks/>
                </p:cNvGrpSpPr>
                <p:nvPr/>
              </p:nvGrpSpPr>
              <p:grpSpPr bwMode="auto">
                <a:xfrm>
                  <a:off x="-638" y="958"/>
                  <a:ext cx="3156" cy="887"/>
                  <a:chOff x="-834" y="2915"/>
                  <a:chExt cx="3156" cy="887"/>
                </a:xfrm>
              </p:grpSpPr>
              <p:sp>
                <p:nvSpPr>
                  <p:cNvPr id="88" name="Arc 193"/>
                  <p:cNvSpPr>
                    <a:spLocks/>
                  </p:cNvSpPr>
                  <p:nvPr/>
                </p:nvSpPr>
                <p:spPr bwMode="auto">
                  <a:xfrm rot="10800000">
                    <a:off x="-834" y="2915"/>
                    <a:ext cx="3156" cy="887"/>
                  </a:xfrm>
                  <a:custGeom>
                    <a:avLst/>
                    <a:gdLst>
                      <a:gd name="T0" fmla="*/ 516 w 19321"/>
                      <a:gd name="T1" fmla="*/ 17 h 21600"/>
                      <a:gd name="T2" fmla="*/ 0 w 19321"/>
                      <a:gd name="T3" fmla="*/ 36 h 21600"/>
                      <a:gd name="T4" fmla="*/ 2 w 19321"/>
                      <a:gd name="T5" fmla="*/ 0 h 21600"/>
                      <a:gd name="T6" fmla="*/ 0 60000 65536"/>
                      <a:gd name="T7" fmla="*/ 0 60000 65536"/>
                      <a:gd name="T8" fmla="*/ 0 60000 65536"/>
                      <a:gd name="T9" fmla="*/ 0 w 19321"/>
                      <a:gd name="T10" fmla="*/ 0 h 21600"/>
                      <a:gd name="T11" fmla="*/ 19321 w 19321"/>
                      <a:gd name="T12" fmla="*/ 21600 h 21600"/>
                    </a:gdLst>
                    <a:ahLst/>
                    <a:cxnLst>
                      <a:cxn ang="T6">
                        <a:pos x="T0" y="T1"/>
                      </a:cxn>
                      <a:cxn ang="T7">
                        <a:pos x="T2" y="T3"/>
                      </a:cxn>
                      <a:cxn ang="T8">
                        <a:pos x="T4" y="T5"/>
                      </a:cxn>
                    </a:cxnLst>
                    <a:rect l="T9" t="T10" r="T11" b="T12"/>
                    <a:pathLst>
                      <a:path w="19321" h="21600" fill="none" extrusionOk="0">
                        <a:moveTo>
                          <a:pt x="19321" y="9840"/>
                        </a:moveTo>
                        <a:cubicBezTo>
                          <a:pt x="15627" y="17058"/>
                          <a:pt x="8201" y="21599"/>
                          <a:pt x="93" y="21600"/>
                        </a:cubicBezTo>
                        <a:cubicBezTo>
                          <a:pt x="62" y="21600"/>
                          <a:pt x="31" y="21599"/>
                          <a:pt x="0" y="21599"/>
                        </a:cubicBezTo>
                      </a:path>
                      <a:path w="19321" h="21600" stroke="0" extrusionOk="0">
                        <a:moveTo>
                          <a:pt x="19321" y="9840"/>
                        </a:moveTo>
                        <a:cubicBezTo>
                          <a:pt x="15627" y="17058"/>
                          <a:pt x="8201" y="21599"/>
                          <a:pt x="93" y="21600"/>
                        </a:cubicBezTo>
                        <a:cubicBezTo>
                          <a:pt x="62" y="21600"/>
                          <a:pt x="31" y="21599"/>
                          <a:pt x="0" y="21599"/>
                        </a:cubicBezTo>
                        <a:lnTo>
                          <a:pt x="93" y="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89" name="Line 194"/>
                  <p:cNvSpPr>
                    <a:spLocks noChangeShapeType="1"/>
                  </p:cNvSpPr>
                  <p:nvPr/>
                </p:nvSpPr>
                <p:spPr bwMode="auto">
                  <a:xfrm rot="-6180000">
                    <a:off x="516" y="3014"/>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76" name="Group 205"/>
                <p:cNvGrpSpPr>
                  <a:grpSpLocks/>
                </p:cNvGrpSpPr>
                <p:nvPr/>
              </p:nvGrpSpPr>
              <p:grpSpPr bwMode="auto">
                <a:xfrm>
                  <a:off x="2563" y="995"/>
                  <a:ext cx="2954" cy="0"/>
                  <a:chOff x="2367" y="2952"/>
                  <a:chExt cx="2954" cy="0"/>
                </a:xfrm>
              </p:grpSpPr>
              <p:sp>
                <p:nvSpPr>
                  <p:cNvPr id="86" name="Line 206"/>
                  <p:cNvSpPr>
                    <a:spLocks noChangeShapeType="1"/>
                  </p:cNvSpPr>
                  <p:nvPr/>
                </p:nvSpPr>
                <p:spPr bwMode="auto">
                  <a:xfrm>
                    <a:off x="2367" y="2952"/>
                    <a:ext cx="2954" cy="0"/>
                  </a:xfrm>
                  <a:prstGeom prst="line">
                    <a:avLst/>
                  </a:prstGeom>
                  <a:noFill/>
                  <a:ln w="3175">
                    <a:solidFill>
                      <a:srgbClr val="FF9933"/>
                    </a:solidFill>
                    <a:round/>
                    <a:headEnd/>
                    <a:tailEnd/>
                  </a:ln>
                </p:spPr>
                <p:txBody>
                  <a:bodyPr wrap="none" anchor="ctr"/>
                  <a:lstStyle/>
                  <a:p>
                    <a:endParaRPr lang="en-US">
                      <a:solidFill>
                        <a:prstClr val="black"/>
                      </a:solidFill>
                    </a:endParaRPr>
                  </a:p>
                </p:txBody>
              </p:sp>
              <p:sp>
                <p:nvSpPr>
                  <p:cNvPr id="87" name="Line 207"/>
                  <p:cNvSpPr>
                    <a:spLocks noChangeShapeType="1"/>
                  </p:cNvSpPr>
                  <p:nvPr/>
                </p:nvSpPr>
                <p:spPr bwMode="auto">
                  <a:xfrm rot="-5400000">
                    <a:off x="4360" y="2930"/>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77" name="Group 208"/>
                <p:cNvGrpSpPr>
                  <a:grpSpLocks/>
                </p:cNvGrpSpPr>
                <p:nvPr/>
              </p:nvGrpSpPr>
              <p:grpSpPr bwMode="auto">
                <a:xfrm>
                  <a:off x="-524" y="994"/>
                  <a:ext cx="2910" cy="1"/>
                  <a:chOff x="-720" y="2951"/>
                  <a:chExt cx="2910" cy="1"/>
                </a:xfrm>
              </p:grpSpPr>
              <p:sp>
                <p:nvSpPr>
                  <p:cNvPr id="84" name="Line 209"/>
                  <p:cNvSpPr>
                    <a:spLocks noChangeShapeType="1"/>
                  </p:cNvSpPr>
                  <p:nvPr/>
                </p:nvSpPr>
                <p:spPr bwMode="auto">
                  <a:xfrm flipV="1">
                    <a:off x="-720" y="2952"/>
                    <a:ext cx="2910" cy="0"/>
                  </a:xfrm>
                  <a:prstGeom prst="line">
                    <a:avLst/>
                  </a:prstGeom>
                  <a:noFill/>
                  <a:ln w="3175">
                    <a:solidFill>
                      <a:srgbClr val="FF9933"/>
                    </a:solidFill>
                    <a:round/>
                    <a:headEnd/>
                    <a:tailEnd/>
                  </a:ln>
                </p:spPr>
                <p:txBody>
                  <a:bodyPr wrap="none" anchor="ctr"/>
                  <a:lstStyle/>
                  <a:p>
                    <a:endParaRPr lang="en-US">
                      <a:solidFill>
                        <a:prstClr val="black"/>
                      </a:solidFill>
                    </a:endParaRPr>
                  </a:p>
                </p:txBody>
              </p:sp>
              <p:sp>
                <p:nvSpPr>
                  <p:cNvPr id="85" name="Line 210"/>
                  <p:cNvSpPr>
                    <a:spLocks noChangeShapeType="1"/>
                  </p:cNvSpPr>
                  <p:nvPr/>
                </p:nvSpPr>
                <p:spPr bwMode="auto">
                  <a:xfrm rot="5400000" flipV="1">
                    <a:off x="250" y="2921"/>
                    <a:ext cx="0" cy="59"/>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78" name="Group 211"/>
                <p:cNvGrpSpPr>
                  <a:grpSpLocks/>
                </p:cNvGrpSpPr>
                <p:nvPr/>
              </p:nvGrpSpPr>
              <p:grpSpPr bwMode="auto">
                <a:xfrm>
                  <a:off x="2422" y="958"/>
                  <a:ext cx="3117" cy="886"/>
                  <a:chOff x="2226" y="2915"/>
                  <a:chExt cx="3117" cy="886"/>
                </a:xfrm>
              </p:grpSpPr>
              <p:sp>
                <p:nvSpPr>
                  <p:cNvPr id="82" name="Arc 212"/>
                  <p:cNvSpPr>
                    <a:spLocks/>
                  </p:cNvSpPr>
                  <p:nvPr/>
                </p:nvSpPr>
                <p:spPr bwMode="auto">
                  <a:xfrm rot="10800000">
                    <a:off x="2226" y="2915"/>
                    <a:ext cx="3117" cy="886"/>
                  </a:xfrm>
                  <a:custGeom>
                    <a:avLst/>
                    <a:gdLst>
                      <a:gd name="T0" fmla="*/ 509 w 19080"/>
                      <a:gd name="T1" fmla="*/ 36 h 21600"/>
                      <a:gd name="T2" fmla="*/ 0 w 19080"/>
                      <a:gd name="T3" fmla="*/ 18 h 21600"/>
                      <a:gd name="T4" fmla="*/ 496 w 19080"/>
                      <a:gd name="T5" fmla="*/ 0 h 21600"/>
                      <a:gd name="T6" fmla="*/ 0 60000 65536"/>
                      <a:gd name="T7" fmla="*/ 0 60000 65536"/>
                      <a:gd name="T8" fmla="*/ 0 60000 65536"/>
                      <a:gd name="T9" fmla="*/ 0 w 19080"/>
                      <a:gd name="T10" fmla="*/ 0 h 21600"/>
                      <a:gd name="T11" fmla="*/ 19080 w 19080"/>
                      <a:gd name="T12" fmla="*/ 21600 h 21600"/>
                    </a:gdLst>
                    <a:ahLst/>
                    <a:cxnLst>
                      <a:cxn ang="T6">
                        <a:pos x="T0" y="T1"/>
                      </a:cxn>
                      <a:cxn ang="T7">
                        <a:pos x="T2" y="T3"/>
                      </a:cxn>
                      <a:cxn ang="T8">
                        <a:pos x="T4" y="T5"/>
                      </a:cxn>
                    </a:cxnLst>
                    <a:rect l="T9" t="T10" r="T11" b="T12"/>
                    <a:pathLst>
                      <a:path w="19080" h="21600" fill="none" extrusionOk="0">
                        <a:moveTo>
                          <a:pt x="19080" y="21594"/>
                        </a:moveTo>
                        <a:cubicBezTo>
                          <a:pt x="18915" y="21598"/>
                          <a:pt x="18751" y="21599"/>
                          <a:pt x="18587" y="21600"/>
                        </a:cubicBezTo>
                        <a:cubicBezTo>
                          <a:pt x="10954" y="21600"/>
                          <a:pt x="3888" y="17571"/>
                          <a:pt x="0" y="11003"/>
                        </a:cubicBezTo>
                      </a:path>
                      <a:path w="19080" h="21600" stroke="0" extrusionOk="0">
                        <a:moveTo>
                          <a:pt x="19080" y="21594"/>
                        </a:moveTo>
                        <a:cubicBezTo>
                          <a:pt x="18915" y="21598"/>
                          <a:pt x="18751" y="21599"/>
                          <a:pt x="18587" y="21600"/>
                        </a:cubicBezTo>
                        <a:cubicBezTo>
                          <a:pt x="10954" y="21600"/>
                          <a:pt x="3888" y="17571"/>
                          <a:pt x="0" y="11003"/>
                        </a:cubicBezTo>
                        <a:lnTo>
                          <a:pt x="18587" y="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83" name="Line 213"/>
                  <p:cNvSpPr>
                    <a:spLocks noChangeShapeType="1"/>
                  </p:cNvSpPr>
                  <p:nvPr/>
                </p:nvSpPr>
                <p:spPr bwMode="auto">
                  <a:xfrm rot="-4860000">
                    <a:off x="4106" y="3016"/>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79" name="Group 214"/>
                <p:cNvGrpSpPr>
                  <a:grpSpLocks/>
                </p:cNvGrpSpPr>
                <p:nvPr/>
              </p:nvGrpSpPr>
              <p:grpSpPr bwMode="auto">
                <a:xfrm>
                  <a:off x="-538" y="136"/>
                  <a:ext cx="3108" cy="886"/>
                  <a:chOff x="-538" y="136"/>
                  <a:chExt cx="3108" cy="886"/>
                </a:xfrm>
              </p:grpSpPr>
              <p:sp>
                <p:nvSpPr>
                  <p:cNvPr id="80" name="Arc 215"/>
                  <p:cNvSpPr>
                    <a:spLocks/>
                  </p:cNvSpPr>
                  <p:nvPr/>
                </p:nvSpPr>
                <p:spPr bwMode="auto">
                  <a:xfrm>
                    <a:off x="-538" y="136"/>
                    <a:ext cx="3108" cy="886"/>
                  </a:xfrm>
                  <a:custGeom>
                    <a:avLst/>
                    <a:gdLst>
                      <a:gd name="T0" fmla="*/ 508 w 19031"/>
                      <a:gd name="T1" fmla="*/ 36 h 21600"/>
                      <a:gd name="T2" fmla="*/ 0 w 19031"/>
                      <a:gd name="T3" fmla="*/ 18 h 21600"/>
                      <a:gd name="T4" fmla="*/ 498 w 19031"/>
                      <a:gd name="T5" fmla="*/ 0 h 21600"/>
                      <a:gd name="T6" fmla="*/ 0 60000 65536"/>
                      <a:gd name="T7" fmla="*/ 0 60000 65536"/>
                      <a:gd name="T8" fmla="*/ 0 60000 65536"/>
                      <a:gd name="T9" fmla="*/ 0 w 19031"/>
                      <a:gd name="T10" fmla="*/ 0 h 21600"/>
                      <a:gd name="T11" fmla="*/ 19031 w 19031"/>
                      <a:gd name="T12" fmla="*/ 21600 h 21600"/>
                    </a:gdLst>
                    <a:ahLst/>
                    <a:cxnLst>
                      <a:cxn ang="T6">
                        <a:pos x="T0" y="T1"/>
                      </a:cxn>
                      <a:cxn ang="T7">
                        <a:pos x="T2" y="T3"/>
                      </a:cxn>
                      <a:cxn ang="T8">
                        <a:pos x="T4" y="T5"/>
                      </a:cxn>
                    </a:cxnLst>
                    <a:rect l="T9" t="T10" r="T11" b="T12"/>
                    <a:pathLst>
                      <a:path w="19031" h="21600" fill="none" extrusionOk="0">
                        <a:moveTo>
                          <a:pt x="19031" y="21597"/>
                        </a:moveTo>
                        <a:cubicBezTo>
                          <a:pt x="18911" y="21599"/>
                          <a:pt x="18792" y="21599"/>
                          <a:pt x="18673" y="21600"/>
                        </a:cubicBezTo>
                        <a:cubicBezTo>
                          <a:pt x="10979" y="21600"/>
                          <a:pt x="3866" y="17507"/>
                          <a:pt x="-1" y="10857"/>
                        </a:cubicBezTo>
                      </a:path>
                      <a:path w="19031" h="21600" stroke="0" extrusionOk="0">
                        <a:moveTo>
                          <a:pt x="19031" y="21597"/>
                        </a:moveTo>
                        <a:cubicBezTo>
                          <a:pt x="18911" y="21599"/>
                          <a:pt x="18792" y="21599"/>
                          <a:pt x="18673" y="21600"/>
                        </a:cubicBezTo>
                        <a:cubicBezTo>
                          <a:pt x="10979" y="21600"/>
                          <a:pt x="3866" y="17507"/>
                          <a:pt x="-1" y="10857"/>
                        </a:cubicBezTo>
                        <a:lnTo>
                          <a:pt x="18673" y="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81" name="Line 216"/>
                  <p:cNvSpPr>
                    <a:spLocks noChangeShapeType="1"/>
                  </p:cNvSpPr>
                  <p:nvPr/>
                </p:nvSpPr>
                <p:spPr bwMode="auto">
                  <a:xfrm rot="-5100000">
                    <a:off x="724" y="876"/>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grpSp>
            <p:nvGrpSpPr>
              <p:cNvPr id="11" name="Group 392"/>
              <p:cNvGrpSpPr/>
              <p:nvPr/>
            </p:nvGrpSpPr>
            <p:grpSpPr>
              <a:xfrm>
                <a:off x="473075" y="76200"/>
                <a:ext cx="6994525" cy="2895600"/>
                <a:chOff x="473075" y="2946400"/>
                <a:chExt cx="6994525" cy="3683000"/>
              </a:xfrm>
            </p:grpSpPr>
            <p:grpSp>
              <p:nvGrpSpPr>
                <p:cNvPr id="32" name="Group 167"/>
                <p:cNvGrpSpPr>
                  <a:grpSpLocks/>
                </p:cNvGrpSpPr>
                <p:nvPr/>
              </p:nvGrpSpPr>
              <p:grpSpPr bwMode="auto">
                <a:xfrm>
                  <a:off x="2124075" y="3657600"/>
                  <a:ext cx="3719513" cy="2362200"/>
                  <a:chOff x="1338" y="247"/>
                  <a:chExt cx="2343" cy="1488"/>
                </a:xfrm>
              </p:grpSpPr>
              <p:grpSp>
                <p:nvGrpSpPr>
                  <p:cNvPr id="54" name="Group 168"/>
                  <p:cNvGrpSpPr>
                    <a:grpSpLocks/>
                  </p:cNvGrpSpPr>
                  <p:nvPr/>
                </p:nvGrpSpPr>
                <p:grpSpPr bwMode="auto">
                  <a:xfrm>
                    <a:off x="1338" y="1022"/>
                    <a:ext cx="2337" cy="713"/>
                    <a:chOff x="1142" y="2979"/>
                    <a:chExt cx="2337" cy="713"/>
                  </a:xfrm>
                </p:grpSpPr>
                <p:sp>
                  <p:nvSpPr>
                    <p:cNvPr id="70" name="Arc 169"/>
                    <p:cNvSpPr>
                      <a:spLocks/>
                    </p:cNvSpPr>
                    <p:nvPr/>
                  </p:nvSpPr>
                  <p:spPr bwMode="auto">
                    <a:xfrm rot="10800000">
                      <a:off x="1142" y="2979"/>
                      <a:ext cx="2337" cy="713"/>
                    </a:xfrm>
                    <a:custGeom>
                      <a:avLst/>
                      <a:gdLst>
                        <a:gd name="T0" fmla="*/ 67 w 43200"/>
                        <a:gd name="T1" fmla="*/ 12 h 43200"/>
                        <a:gd name="T2" fmla="*/ 70 w 43200"/>
                        <a:gd name="T3" fmla="*/ 12 h 43200"/>
                        <a:gd name="T4" fmla="*/ 63 w 43200"/>
                        <a:gd name="T5" fmla="*/ 6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3008" y="43154"/>
                          </a:moveTo>
                          <a:cubicBezTo>
                            <a:pt x="22539" y="43184"/>
                            <a:pt x="22069" y="43199"/>
                            <a:pt x="21600" y="43200"/>
                          </a:cubicBezTo>
                          <a:cubicBezTo>
                            <a:pt x="9670" y="43200"/>
                            <a:pt x="0" y="33529"/>
                            <a:pt x="0" y="21600"/>
                          </a:cubicBezTo>
                          <a:cubicBezTo>
                            <a:pt x="0" y="9670"/>
                            <a:pt x="9670" y="0"/>
                            <a:pt x="21600" y="0"/>
                          </a:cubicBezTo>
                          <a:cubicBezTo>
                            <a:pt x="33529" y="0"/>
                            <a:pt x="43200" y="9670"/>
                            <a:pt x="43200" y="21600"/>
                          </a:cubicBezTo>
                          <a:cubicBezTo>
                            <a:pt x="43200" y="32597"/>
                            <a:pt x="34937" y="41838"/>
                            <a:pt x="24009" y="43065"/>
                          </a:cubicBezTo>
                        </a:path>
                        <a:path w="43200" h="43200" stroke="0" extrusionOk="0">
                          <a:moveTo>
                            <a:pt x="23008" y="43154"/>
                          </a:moveTo>
                          <a:cubicBezTo>
                            <a:pt x="22539" y="43184"/>
                            <a:pt x="22069" y="43199"/>
                            <a:pt x="21600" y="43200"/>
                          </a:cubicBezTo>
                          <a:cubicBezTo>
                            <a:pt x="9670" y="43200"/>
                            <a:pt x="0" y="33529"/>
                            <a:pt x="0" y="21600"/>
                          </a:cubicBezTo>
                          <a:cubicBezTo>
                            <a:pt x="0" y="9670"/>
                            <a:pt x="9670" y="0"/>
                            <a:pt x="21600" y="0"/>
                          </a:cubicBezTo>
                          <a:cubicBezTo>
                            <a:pt x="33529" y="0"/>
                            <a:pt x="43200" y="9670"/>
                            <a:pt x="43200" y="21600"/>
                          </a:cubicBezTo>
                          <a:cubicBezTo>
                            <a:pt x="43200" y="32597"/>
                            <a:pt x="34937" y="41838"/>
                            <a:pt x="24009" y="43065"/>
                          </a:cubicBezTo>
                          <a:lnTo>
                            <a:pt x="21600" y="2160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71" name="Line 170"/>
                    <p:cNvSpPr>
                      <a:spLocks noChangeShapeType="1"/>
                    </p:cNvSpPr>
                    <p:nvPr/>
                  </p:nvSpPr>
                  <p:spPr bwMode="auto">
                    <a:xfrm rot="5400000">
                      <a:off x="2294" y="3669"/>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72" name="Line 171"/>
                    <p:cNvSpPr>
                      <a:spLocks noChangeShapeType="1"/>
                    </p:cNvSpPr>
                    <p:nvPr/>
                  </p:nvSpPr>
                  <p:spPr bwMode="auto">
                    <a:xfrm rot="-8220000">
                      <a:off x="1200" y="3200"/>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73" name="Line 172"/>
                    <p:cNvSpPr>
                      <a:spLocks noChangeShapeType="1"/>
                    </p:cNvSpPr>
                    <p:nvPr/>
                  </p:nvSpPr>
                  <p:spPr bwMode="auto">
                    <a:xfrm rot="420000">
                      <a:off x="3478" y="3288"/>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55" name="Group 173"/>
                  <p:cNvGrpSpPr>
                    <a:grpSpLocks/>
                  </p:cNvGrpSpPr>
                  <p:nvPr/>
                </p:nvGrpSpPr>
                <p:grpSpPr bwMode="auto">
                  <a:xfrm>
                    <a:off x="1855" y="1024"/>
                    <a:ext cx="1308" cy="641"/>
                    <a:chOff x="1659" y="2981"/>
                    <a:chExt cx="1308" cy="641"/>
                  </a:xfrm>
                </p:grpSpPr>
                <p:sp>
                  <p:nvSpPr>
                    <p:cNvPr id="66" name="Arc 174"/>
                    <p:cNvSpPr>
                      <a:spLocks/>
                    </p:cNvSpPr>
                    <p:nvPr/>
                  </p:nvSpPr>
                  <p:spPr bwMode="auto">
                    <a:xfrm rot="10800000">
                      <a:off x="1659" y="2981"/>
                      <a:ext cx="1294" cy="641"/>
                    </a:xfrm>
                    <a:custGeom>
                      <a:avLst/>
                      <a:gdLst>
                        <a:gd name="T0" fmla="*/ 20 w 43200"/>
                        <a:gd name="T1" fmla="*/ 10 h 43200"/>
                        <a:gd name="T2" fmla="*/ 20 w 43200"/>
                        <a:gd name="T3" fmla="*/ 10 h 43200"/>
                        <a:gd name="T4" fmla="*/ 19 w 43200"/>
                        <a:gd name="T5" fmla="*/ 5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2254" y="43190"/>
                          </a:moveTo>
                          <a:cubicBezTo>
                            <a:pt x="22036" y="43196"/>
                            <a:pt x="21818" y="43199"/>
                            <a:pt x="21600" y="43200"/>
                          </a:cubicBezTo>
                          <a:cubicBezTo>
                            <a:pt x="9670" y="43200"/>
                            <a:pt x="0" y="33529"/>
                            <a:pt x="0" y="21600"/>
                          </a:cubicBezTo>
                          <a:cubicBezTo>
                            <a:pt x="0" y="9670"/>
                            <a:pt x="9670" y="0"/>
                            <a:pt x="21600" y="0"/>
                          </a:cubicBezTo>
                          <a:cubicBezTo>
                            <a:pt x="33529" y="0"/>
                            <a:pt x="43200" y="9670"/>
                            <a:pt x="43200" y="21600"/>
                          </a:cubicBezTo>
                          <a:cubicBezTo>
                            <a:pt x="43200" y="33240"/>
                            <a:pt x="33975" y="42787"/>
                            <a:pt x="22341" y="43187"/>
                          </a:cubicBezTo>
                        </a:path>
                        <a:path w="43200" h="43200" stroke="0" extrusionOk="0">
                          <a:moveTo>
                            <a:pt x="22254" y="43190"/>
                          </a:moveTo>
                          <a:cubicBezTo>
                            <a:pt x="22036" y="43196"/>
                            <a:pt x="21818" y="43199"/>
                            <a:pt x="21600" y="43200"/>
                          </a:cubicBezTo>
                          <a:cubicBezTo>
                            <a:pt x="9670" y="43200"/>
                            <a:pt x="0" y="33529"/>
                            <a:pt x="0" y="21600"/>
                          </a:cubicBezTo>
                          <a:cubicBezTo>
                            <a:pt x="0" y="9670"/>
                            <a:pt x="9670" y="0"/>
                            <a:pt x="21600" y="0"/>
                          </a:cubicBezTo>
                          <a:cubicBezTo>
                            <a:pt x="33529" y="0"/>
                            <a:pt x="43200" y="9670"/>
                            <a:pt x="43200" y="21600"/>
                          </a:cubicBezTo>
                          <a:cubicBezTo>
                            <a:pt x="43200" y="33240"/>
                            <a:pt x="33975" y="42787"/>
                            <a:pt x="22341" y="43187"/>
                          </a:cubicBezTo>
                          <a:lnTo>
                            <a:pt x="21600" y="2160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67" name="Line 175"/>
                    <p:cNvSpPr>
                      <a:spLocks noChangeShapeType="1"/>
                    </p:cNvSpPr>
                    <p:nvPr/>
                  </p:nvSpPr>
                  <p:spPr bwMode="auto">
                    <a:xfrm rot="5400000">
                      <a:off x="2291" y="3599"/>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68" name="Line 176"/>
                    <p:cNvSpPr>
                      <a:spLocks noChangeShapeType="1"/>
                    </p:cNvSpPr>
                    <p:nvPr/>
                  </p:nvSpPr>
                  <p:spPr bwMode="auto">
                    <a:xfrm rot="-9480000">
                      <a:off x="1675" y="3220"/>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69" name="Line 177"/>
                    <p:cNvSpPr>
                      <a:spLocks noChangeShapeType="1"/>
                    </p:cNvSpPr>
                    <p:nvPr/>
                  </p:nvSpPr>
                  <p:spPr bwMode="auto">
                    <a:xfrm rot="-7020000" flipH="1" flipV="1">
                      <a:off x="2939" y="3285"/>
                      <a:ext cx="35" cy="21"/>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56" name="Group 178"/>
                  <p:cNvGrpSpPr>
                    <a:grpSpLocks/>
                  </p:cNvGrpSpPr>
                  <p:nvPr/>
                </p:nvGrpSpPr>
                <p:grpSpPr bwMode="auto">
                  <a:xfrm>
                    <a:off x="1344" y="247"/>
                    <a:ext cx="2337" cy="715"/>
                    <a:chOff x="1148" y="2204"/>
                    <a:chExt cx="2337" cy="715"/>
                  </a:xfrm>
                </p:grpSpPr>
                <p:sp>
                  <p:nvSpPr>
                    <p:cNvPr id="62" name="Arc 179"/>
                    <p:cNvSpPr>
                      <a:spLocks/>
                    </p:cNvSpPr>
                    <p:nvPr/>
                  </p:nvSpPr>
                  <p:spPr bwMode="auto">
                    <a:xfrm>
                      <a:off x="1148" y="2206"/>
                      <a:ext cx="2337" cy="713"/>
                    </a:xfrm>
                    <a:custGeom>
                      <a:avLst/>
                      <a:gdLst>
                        <a:gd name="T0" fmla="*/ 58 w 43200"/>
                        <a:gd name="T1" fmla="*/ 12 h 43200"/>
                        <a:gd name="T2" fmla="*/ 61 w 43200"/>
                        <a:gd name="T3" fmla="*/ 12 h 43200"/>
                        <a:gd name="T4" fmla="*/ 63 w 43200"/>
                        <a:gd name="T5" fmla="*/ 6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19928" y="43135"/>
                          </a:moveTo>
                          <a:cubicBezTo>
                            <a:pt x="8681" y="42262"/>
                            <a:pt x="0" y="32881"/>
                            <a:pt x="0" y="21600"/>
                          </a:cubicBezTo>
                          <a:cubicBezTo>
                            <a:pt x="0" y="9670"/>
                            <a:pt x="9670" y="0"/>
                            <a:pt x="21600" y="0"/>
                          </a:cubicBezTo>
                          <a:cubicBezTo>
                            <a:pt x="33529" y="0"/>
                            <a:pt x="43200" y="9670"/>
                            <a:pt x="43200" y="21600"/>
                          </a:cubicBezTo>
                          <a:cubicBezTo>
                            <a:pt x="43200" y="33529"/>
                            <a:pt x="33529" y="43200"/>
                            <a:pt x="21600" y="43200"/>
                          </a:cubicBezTo>
                          <a:cubicBezTo>
                            <a:pt x="21300" y="43200"/>
                            <a:pt x="21001" y="43193"/>
                            <a:pt x="20702" y="43181"/>
                          </a:cubicBezTo>
                        </a:path>
                        <a:path w="43200" h="43200" stroke="0" extrusionOk="0">
                          <a:moveTo>
                            <a:pt x="19928" y="43135"/>
                          </a:moveTo>
                          <a:cubicBezTo>
                            <a:pt x="8681" y="42262"/>
                            <a:pt x="0" y="32881"/>
                            <a:pt x="0" y="21600"/>
                          </a:cubicBezTo>
                          <a:cubicBezTo>
                            <a:pt x="0" y="9670"/>
                            <a:pt x="9670" y="0"/>
                            <a:pt x="21600" y="0"/>
                          </a:cubicBezTo>
                          <a:cubicBezTo>
                            <a:pt x="33529" y="0"/>
                            <a:pt x="43200" y="9670"/>
                            <a:pt x="43200" y="21600"/>
                          </a:cubicBezTo>
                          <a:cubicBezTo>
                            <a:pt x="43200" y="33529"/>
                            <a:pt x="33529" y="43200"/>
                            <a:pt x="21600" y="43200"/>
                          </a:cubicBezTo>
                          <a:cubicBezTo>
                            <a:pt x="21300" y="43200"/>
                            <a:pt x="21001" y="43193"/>
                            <a:pt x="20702" y="43181"/>
                          </a:cubicBezTo>
                          <a:lnTo>
                            <a:pt x="21600" y="2160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63" name="Line 180"/>
                    <p:cNvSpPr>
                      <a:spLocks noChangeShapeType="1"/>
                    </p:cNvSpPr>
                    <p:nvPr/>
                  </p:nvSpPr>
                  <p:spPr bwMode="auto">
                    <a:xfrm rot="2400000">
                      <a:off x="3404" y="2664"/>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64" name="Line 181"/>
                    <p:cNvSpPr>
                      <a:spLocks noChangeShapeType="1"/>
                    </p:cNvSpPr>
                    <p:nvPr/>
                  </p:nvSpPr>
                  <p:spPr bwMode="auto">
                    <a:xfrm rot="-3480000">
                      <a:off x="1272" y="2700"/>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65" name="Line 182"/>
                    <p:cNvSpPr>
                      <a:spLocks noChangeShapeType="1"/>
                    </p:cNvSpPr>
                    <p:nvPr/>
                  </p:nvSpPr>
                  <p:spPr bwMode="auto">
                    <a:xfrm rot="5400000">
                      <a:off x="2302" y="2182"/>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57" name="Group 183"/>
                  <p:cNvGrpSpPr>
                    <a:grpSpLocks/>
                  </p:cNvGrpSpPr>
                  <p:nvPr/>
                </p:nvGrpSpPr>
                <p:grpSpPr bwMode="auto">
                  <a:xfrm>
                    <a:off x="1861" y="328"/>
                    <a:ext cx="1294" cy="643"/>
                    <a:chOff x="1665" y="2285"/>
                    <a:chExt cx="1294" cy="643"/>
                  </a:xfrm>
                </p:grpSpPr>
                <p:sp>
                  <p:nvSpPr>
                    <p:cNvPr id="58" name="Arc 184"/>
                    <p:cNvSpPr>
                      <a:spLocks/>
                    </p:cNvSpPr>
                    <p:nvPr/>
                  </p:nvSpPr>
                  <p:spPr bwMode="auto">
                    <a:xfrm>
                      <a:off x="1665" y="2287"/>
                      <a:ext cx="1294" cy="641"/>
                    </a:xfrm>
                    <a:custGeom>
                      <a:avLst/>
                      <a:gdLst>
                        <a:gd name="T0" fmla="*/ 15 w 43200"/>
                        <a:gd name="T1" fmla="*/ 9 h 43200"/>
                        <a:gd name="T2" fmla="*/ 15 w 43200"/>
                        <a:gd name="T3" fmla="*/ 9 h 43200"/>
                        <a:gd name="T4" fmla="*/ 19 w 43200"/>
                        <a:gd name="T5" fmla="*/ 5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16316" y="42543"/>
                          </a:moveTo>
                          <a:cubicBezTo>
                            <a:pt x="6722" y="40123"/>
                            <a:pt x="0" y="31494"/>
                            <a:pt x="0" y="21600"/>
                          </a:cubicBezTo>
                          <a:cubicBezTo>
                            <a:pt x="0" y="9670"/>
                            <a:pt x="9670" y="0"/>
                            <a:pt x="21600" y="0"/>
                          </a:cubicBezTo>
                          <a:cubicBezTo>
                            <a:pt x="33529" y="0"/>
                            <a:pt x="43200" y="9670"/>
                            <a:pt x="43200" y="21600"/>
                          </a:cubicBezTo>
                          <a:cubicBezTo>
                            <a:pt x="43200" y="33529"/>
                            <a:pt x="33529" y="43200"/>
                            <a:pt x="21600" y="43200"/>
                          </a:cubicBezTo>
                          <a:cubicBezTo>
                            <a:pt x="20135" y="43200"/>
                            <a:pt x="18674" y="43051"/>
                            <a:pt x="17239" y="42755"/>
                          </a:cubicBezTo>
                        </a:path>
                        <a:path w="43200" h="43200" stroke="0" extrusionOk="0">
                          <a:moveTo>
                            <a:pt x="16316" y="42543"/>
                          </a:moveTo>
                          <a:cubicBezTo>
                            <a:pt x="6722" y="40123"/>
                            <a:pt x="0" y="31494"/>
                            <a:pt x="0" y="21600"/>
                          </a:cubicBezTo>
                          <a:cubicBezTo>
                            <a:pt x="0" y="9670"/>
                            <a:pt x="9670" y="0"/>
                            <a:pt x="21600" y="0"/>
                          </a:cubicBezTo>
                          <a:cubicBezTo>
                            <a:pt x="33529" y="0"/>
                            <a:pt x="43200" y="9670"/>
                            <a:pt x="43200" y="21600"/>
                          </a:cubicBezTo>
                          <a:cubicBezTo>
                            <a:pt x="43200" y="33529"/>
                            <a:pt x="33529" y="43200"/>
                            <a:pt x="21600" y="43200"/>
                          </a:cubicBezTo>
                          <a:cubicBezTo>
                            <a:pt x="20135" y="43200"/>
                            <a:pt x="18674" y="43051"/>
                            <a:pt x="17239" y="42755"/>
                          </a:cubicBezTo>
                          <a:lnTo>
                            <a:pt x="21600" y="2160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59" name="Line 185"/>
                    <p:cNvSpPr>
                      <a:spLocks noChangeShapeType="1"/>
                    </p:cNvSpPr>
                    <p:nvPr/>
                  </p:nvSpPr>
                  <p:spPr bwMode="auto">
                    <a:xfrm rot="5400000">
                      <a:off x="2291" y="2263"/>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60" name="Line 186"/>
                    <p:cNvSpPr>
                      <a:spLocks noChangeShapeType="1"/>
                    </p:cNvSpPr>
                    <p:nvPr/>
                  </p:nvSpPr>
                  <p:spPr bwMode="auto">
                    <a:xfrm rot="-1500000">
                      <a:off x="1680" y="2650"/>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61" name="Line 187"/>
                    <p:cNvSpPr>
                      <a:spLocks noChangeShapeType="1"/>
                    </p:cNvSpPr>
                    <p:nvPr/>
                  </p:nvSpPr>
                  <p:spPr bwMode="auto">
                    <a:xfrm rot="1200000">
                      <a:off x="2948" y="2650"/>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grpSp>
              <p:nvGrpSpPr>
                <p:cNvPr id="33" name="Group 217"/>
                <p:cNvGrpSpPr>
                  <a:grpSpLocks/>
                </p:cNvGrpSpPr>
                <p:nvPr/>
              </p:nvGrpSpPr>
              <p:grpSpPr bwMode="auto">
                <a:xfrm>
                  <a:off x="473075" y="2946400"/>
                  <a:ext cx="6994525" cy="3683000"/>
                  <a:chOff x="298" y="-174"/>
                  <a:chExt cx="4406" cy="2320"/>
                </a:xfrm>
              </p:grpSpPr>
              <p:grpSp>
                <p:nvGrpSpPr>
                  <p:cNvPr id="34" name="Group 218"/>
                  <p:cNvGrpSpPr>
                    <a:grpSpLocks/>
                  </p:cNvGrpSpPr>
                  <p:nvPr/>
                </p:nvGrpSpPr>
                <p:grpSpPr bwMode="auto">
                  <a:xfrm>
                    <a:off x="1088" y="56"/>
                    <a:ext cx="2871" cy="935"/>
                    <a:chOff x="892" y="2013"/>
                    <a:chExt cx="2871" cy="935"/>
                  </a:xfrm>
                </p:grpSpPr>
                <p:sp>
                  <p:nvSpPr>
                    <p:cNvPr id="50" name="Arc 219"/>
                    <p:cNvSpPr>
                      <a:spLocks/>
                    </p:cNvSpPr>
                    <p:nvPr/>
                  </p:nvSpPr>
                  <p:spPr bwMode="auto">
                    <a:xfrm>
                      <a:off x="892" y="2013"/>
                      <a:ext cx="2871" cy="935"/>
                    </a:xfrm>
                    <a:custGeom>
                      <a:avLst/>
                      <a:gdLst>
                        <a:gd name="T0" fmla="*/ 78 w 43200"/>
                        <a:gd name="T1" fmla="*/ 20 h 43200"/>
                        <a:gd name="T2" fmla="*/ 81 w 43200"/>
                        <a:gd name="T3" fmla="*/ 20 h 43200"/>
                        <a:gd name="T4" fmla="*/ 95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17732" y="42850"/>
                          </a:moveTo>
                          <a:cubicBezTo>
                            <a:pt x="7463" y="40981"/>
                            <a:pt x="0" y="32037"/>
                            <a:pt x="0" y="21600"/>
                          </a:cubicBezTo>
                          <a:cubicBezTo>
                            <a:pt x="0" y="9670"/>
                            <a:pt x="9670" y="0"/>
                            <a:pt x="21600" y="0"/>
                          </a:cubicBezTo>
                          <a:cubicBezTo>
                            <a:pt x="33529" y="0"/>
                            <a:pt x="43200" y="9670"/>
                            <a:pt x="43200" y="21600"/>
                          </a:cubicBezTo>
                          <a:cubicBezTo>
                            <a:pt x="43200" y="33529"/>
                            <a:pt x="33529" y="43200"/>
                            <a:pt x="21600" y="43200"/>
                          </a:cubicBezTo>
                          <a:cubicBezTo>
                            <a:pt x="20472" y="43200"/>
                            <a:pt x="19346" y="43111"/>
                            <a:pt x="18233" y="42935"/>
                          </a:cubicBezTo>
                        </a:path>
                        <a:path w="43200" h="43200" stroke="0" extrusionOk="0">
                          <a:moveTo>
                            <a:pt x="17732" y="42850"/>
                          </a:moveTo>
                          <a:cubicBezTo>
                            <a:pt x="7463" y="40981"/>
                            <a:pt x="0" y="32037"/>
                            <a:pt x="0" y="21600"/>
                          </a:cubicBezTo>
                          <a:cubicBezTo>
                            <a:pt x="0" y="9670"/>
                            <a:pt x="9670" y="0"/>
                            <a:pt x="21600" y="0"/>
                          </a:cubicBezTo>
                          <a:cubicBezTo>
                            <a:pt x="33529" y="0"/>
                            <a:pt x="43200" y="9670"/>
                            <a:pt x="43200" y="21600"/>
                          </a:cubicBezTo>
                          <a:cubicBezTo>
                            <a:pt x="43200" y="33529"/>
                            <a:pt x="33529" y="43200"/>
                            <a:pt x="21600" y="43200"/>
                          </a:cubicBezTo>
                          <a:cubicBezTo>
                            <a:pt x="20472" y="43200"/>
                            <a:pt x="19346" y="43111"/>
                            <a:pt x="18233" y="42935"/>
                          </a:cubicBezTo>
                          <a:lnTo>
                            <a:pt x="21600" y="2160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51" name="Line 220"/>
                    <p:cNvSpPr>
                      <a:spLocks noChangeShapeType="1"/>
                    </p:cNvSpPr>
                    <p:nvPr/>
                  </p:nvSpPr>
                  <p:spPr bwMode="auto">
                    <a:xfrm rot="5400000">
                      <a:off x="2289" y="1992"/>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52" name="Line 221"/>
                    <p:cNvSpPr>
                      <a:spLocks noChangeShapeType="1"/>
                    </p:cNvSpPr>
                    <p:nvPr/>
                  </p:nvSpPr>
                  <p:spPr bwMode="auto">
                    <a:xfrm rot="-6600000">
                      <a:off x="3730" y="2427"/>
                      <a:ext cx="48" cy="8"/>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53" name="Line 222"/>
                    <p:cNvSpPr>
                      <a:spLocks noChangeShapeType="1"/>
                    </p:cNvSpPr>
                    <p:nvPr/>
                  </p:nvSpPr>
                  <p:spPr bwMode="auto">
                    <a:xfrm rot="1380000">
                      <a:off x="905" y="2390"/>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35" name="Group 223"/>
                  <p:cNvGrpSpPr>
                    <a:grpSpLocks/>
                  </p:cNvGrpSpPr>
                  <p:nvPr/>
                </p:nvGrpSpPr>
                <p:grpSpPr bwMode="auto">
                  <a:xfrm>
                    <a:off x="1067" y="970"/>
                    <a:ext cx="2872" cy="937"/>
                    <a:chOff x="871" y="2927"/>
                    <a:chExt cx="2872" cy="937"/>
                  </a:xfrm>
                </p:grpSpPr>
                <p:sp>
                  <p:nvSpPr>
                    <p:cNvPr id="46" name="Arc 224"/>
                    <p:cNvSpPr>
                      <a:spLocks/>
                    </p:cNvSpPr>
                    <p:nvPr/>
                  </p:nvSpPr>
                  <p:spPr bwMode="auto">
                    <a:xfrm rot="10800000">
                      <a:off x="871" y="2927"/>
                      <a:ext cx="2872" cy="935"/>
                    </a:xfrm>
                    <a:custGeom>
                      <a:avLst/>
                      <a:gdLst>
                        <a:gd name="T0" fmla="*/ 103 w 43200"/>
                        <a:gd name="T1" fmla="*/ 20 h 43200"/>
                        <a:gd name="T2" fmla="*/ 106 w 43200"/>
                        <a:gd name="T3" fmla="*/ 20 h 43200"/>
                        <a:gd name="T4" fmla="*/ 95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3222" y="43138"/>
                          </a:moveTo>
                          <a:cubicBezTo>
                            <a:pt x="22682" y="43179"/>
                            <a:pt x="22141" y="43199"/>
                            <a:pt x="21600" y="43200"/>
                          </a:cubicBezTo>
                          <a:cubicBezTo>
                            <a:pt x="9670" y="43200"/>
                            <a:pt x="0" y="33529"/>
                            <a:pt x="0" y="21600"/>
                          </a:cubicBezTo>
                          <a:cubicBezTo>
                            <a:pt x="0" y="9670"/>
                            <a:pt x="9670" y="0"/>
                            <a:pt x="21600" y="0"/>
                          </a:cubicBezTo>
                          <a:cubicBezTo>
                            <a:pt x="33529" y="0"/>
                            <a:pt x="43200" y="9670"/>
                            <a:pt x="43200" y="21600"/>
                          </a:cubicBezTo>
                          <a:cubicBezTo>
                            <a:pt x="43200" y="32597"/>
                            <a:pt x="34937" y="41838"/>
                            <a:pt x="24009" y="43065"/>
                          </a:cubicBezTo>
                        </a:path>
                        <a:path w="43200" h="43200" stroke="0" extrusionOk="0">
                          <a:moveTo>
                            <a:pt x="23222" y="43138"/>
                          </a:moveTo>
                          <a:cubicBezTo>
                            <a:pt x="22682" y="43179"/>
                            <a:pt x="22141" y="43199"/>
                            <a:pt x="21600" y="43200"/>
                          </a:cubicBezTo>
                          <a:cubicBezTo>
                            <a:pt x="9670" y="43200"/>
                            <a:pt x="0" y="33529"/>
                            <a:pt x="0" y="21600"/>
                          </a:cubicBezTo>
                          <a:cubicBezTo>
                            <a:pt x="0" y="9670"/>
                            <a:pt x="9670" y="0"/>
                            <a:pt x="21600" y="0"/>
                          </a:cubicBezTo>
                          <a:cubicBezTo>
                            <a:pt x="33529" y="0"/>
                            <a:pt x="43200" y="9670"/>
                            <a:pt x="43200" y="21600"/>
                          </a:cubicBezTo>
                          <a:cubicBezTo>
                            <a:pt x="43200" y="32597"/>
                            <a:pt x="34937" y="41838"/>
                            <a:pt x="24009" y="43065"/>
                          </a:cubicBezTo>
                          <a:lnTo>
                            <a:pt x="21600" y="2160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47" name="Line 225"/>
                    <p:cNvSpPr>
                      <a:spLocks noChangeShapeType="1"/>
                    </p:cNvSpPr>
                    <p:nvPr/>
                  </p:nvSpPr>
                  <p:spPr bwMode="auto">
                    <a:xfrm rot="5400000">
                      <a:off x="2294" y="3842"/>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48" name="Line 226"/>
                    <p:cNvSpPr>
                      <a:spLocks noChangeShapeType="1"/>
                    </p:cNvSpPr>
                    <p:nvPr/>
                  </p:nvSpPr>
                  <p:spPr bwMode="auto">
                    <a:xfrm rot="2400000">
                      <a:off x="3686" y="3504"/>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49" name="Line 227"/>
                    <p:cNvSpPr>
                      <a:spLocks noChangeShapeType="1"/>
                    </p:cNvSpPr>
                    <p:nvPr/>
                  </p:nvSpPr>
                  <p:spPr bwMode="auto">
                    <a:xfrm rot="8220000">
                      <a:off x="942" y="3516"/>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36" name="Group 228"/>
                  <p:cNvGrpSpPr>
                    <a:grpSpLocks/>
                  </p:cNvGrpSpPr>
                  <p:nvPr/>
                </p:nvGrpSpPr>
                <p:grpSpPr bwMode="auto">
                  <a:xfrm>
                    <a:off x="298" y="-174"/>
                    <a:ext cx="4402" cy="1057"/>
                    <a:chOff x="464" y="2496"/>
                    <a:chExt cx="3682" cy="443"/>
                  </a:xfrm>
                </p:grpSpPr>
                <p:sp>
                  <p:nvSpPr>
                    <p:cNvPr id="42" name="Arc 229"/>
                    <p:cNvSpPr>
                      <a:spLocks/>
                    </p:cNvSpPr>
                    <p:nvPr/>
                  </p:nvSpPr>
                  <p:spPr bwMode="auto">
                    <a:xfrm>
                      <a:off x="464" y="2498"/>
                      <a:ext cx="3682" cy="441"/>
                    </a:xfrm>
                    <a:custGeom>
                      <a:avLst/>
                      <a:gdLst>
                        <a:gd name="T0" fmla="*/ 148 w 43200"/>
                        <a:gd name="T1" fmla="*/ 5 h 43200"/>
                        <a:gd name="T2" fmla="*/ 153 w 43200"/>
                        <a:gd name="T3" fmla="*/ 5 h 43200"/>
                        <a:gd name="T4" fmla="*/ 157 w 43200"/>
                        <a:gd name="T5" fmla="*/ 2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0442" y="43168"/>
                          </a:moveTo>
                          <a:cubicBezTo>
                            <a:pt x="8979" y="42553"/>
                            <a:pt x="0" y="33079"/>
                            <a:pt x="0" y="21600"/>
                          </a:cubicBezTo>
                          <a:cubicBezTo>
                            <a:pt x="0" y="9670"/>
                            <a:pt x="9670" y="0"/>
                            <a:pt x="21600" y="0"/>
                          </a:cubicBezTo>
                          <a:cubicBezTo>
                            <a:pt x="33529" y="0"/>
                            <a:pt x="43200" y="9670"/>
                            <a:pt x="43200" y="21600"/>
                          </a:cubicBezTo>
                          <a:cubicBezTo>
                            <a:pt x="43200" y="33529"/>
                            <a:pt x="33529" y="43200"/>
                            <a:pt x="21600" y="43200"/>
                          </a:cubicBezTo>
                          <a:cubicBezTo>
                            <a:pt x="21415" y="43200"/>
                            <a:pt x="21230" y="43197"/>
                            <a:pt x="21046" y="43192"/>
                          </a:cubicBezTo>
                        </a:path>
                        <a:path w="43200" h="43200" stroke="0" extrusionOk="0">
                          <a:moveTo>
                            <a:pt x="20442" y="43168"/>
                          </a:moveTo>
                          <a:cubicBezTo>
                            <a:pt x="8979" y="42553"/>
                            <a:pt x="0" y="33079"/>
                            <a:pt x="0" y="21600"/>
                          </a:cubicBezTo>
                          <a:cubicBezTo>
                            <a:pt x="0" y="9670"/>
                            <a:pt x="9670" y="0"/>
                            <a:pt x="21600" y="0"/>
                          </a:cubicBezTo>
                          <a:cubicBezTo>
                            <a:pt x="33529" y="0"/>
                            <a:pt x="43200" y="9670"/>
                            <a:pt x="43200" y="21600"/>
                          </a:cubicBezTo>
                          <a:cubicBezTo>
                            <a:pt x="43200" y="33529"/>
                            <a:pt x="33529" y="43200"/>
                            <a:pt x="21600" y="43200"/>
                          </a:cubicBezTo>
                          <a:cubicBezTo>
                            <a:pt x="21415" y="43200"/>
                            <a:pt x="21230" y="43197"/>
                            <a:pt x="21046" y="43192"/>
                          </a:cubicBezTo>
                          <a:lnTo>
                            <a:pt x="21600" y="2160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43" name="Line 230"/>
                    <p:cNvSpPr>
                      <a:spLocks noChangeShapeType="1"/>
                    </p:cNvSpPr>
                    <p:nvPr/>
                  </p:nvSpPr>
                  <p:spPr bwMode="auto">
                    <a:xfrm rot="-5580000">
                      <a:off x="3948" y="2790"/>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44" name="Line 231"/>
                    <p:cNvSpPr>
                      <a:spLocks noChangeShapeType="1"/>
                    </p:cNvSpPr>
                    <p:nvPr/>
                  </p:nvSpPr>
                  <p:spPr bwMode="auto">
                    <a:xfrm rot="-4740000">
                      <a:off x="702" y="2808"/>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45" name="Line 232"/>
                    <p:cNvSpPr>
                      <a:spLocks noChangeShapeType="1"/>
                    </p:cNvSpPr>
                    <p:nvPr/>
                  </p:nvSpPr>
                  <p:spPr bwMode="auto">
                    <a:xfrm rot="5700000">
                      <a:off x="2300" y="2474"/>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37" name="Group 233"/>
                  <p:cNvGrpSpPr>
                    <a:grpSpLocks/>
                  </p:cNvGrpSpPr>
                  <p:nvPr/>
                </p:nvGrpSpPr>
                <p:grpSpPr bwMode="auto">
                  <a:xfrm>
                    <a:off x="302" y="1094"/>
                    <a:ext cx="4402" cy="1052"/>
                    <a:chOff x="475" y="1784"/>
                    <a:chExt cx="4402" cy="1052"/>
                  </a:xfrm>
                </p:grpSpPr>
                <p:sp>
                  <p:nvSpPr>
                    <p:cNvPr id="38" name="Arc 234"/>
                    <p:cNvSpPr>
                      <a:spLocks/>
                    </p:cNvSpPr>
                    <p:nvPr/>
                  </p:nvSpPr>
                  <p:spPr bwMode="auto">
                    <a:xfrm rot="10800000">
                      <a:off x="475" y="1784"/>
                      <a:ext cx="4402" cy="1052"/>
                    </a:xfrm>
                    <a:custGeom>
                      <a:avLst/>
                      <a:gdLst>
                        <a:gd name="T0" fmla="*/ 212 w 43200"/>
                        <a:gd name="T1" fmla="*/ 26 h 43200"/>
                        <a:gd name="T2" fmla="*/ 219 w 43200"/>
                        <a:gd name="T3" fmla="*/ 26 h 43200"/>
                        <a:gd name="T4" fmla="*/ 224 w 43200"/>
                        <a:gd name="T5" fmla="*/ 13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0442" y="43168"/>
                          </a:moveTo>
                          <a:cubicBezTo>
                            <a:pt x="8979" y="42553"/>
                            <a:pt x="0" y="33079"/>
                            <a:pt x="0" y="21600"/>
                          </a:cubicBezTo>
                          <a:cubicBezTo>
                            <a:pt x="0" y="9670"/>
                            <a:pt x="9670" y="0"/>
                            <a:pt x="21600" y="0"/>
                          </a:cubicBezTo>
                          <a:cubicBezTo>
                            <a:pt x="33529" y="0"/>
                            <a:pt x="43200" y="9670"/>
                            <a:pt x="43200" y="21600"/>
                          </a:cubicBezTo>
                          <a:cubicBezTo>
                            <a:pt x="43200" y="33529"/>
                            <a:pt x="33529" y="43200"/>
                            <a:pt x="21600" y="43200"/>
                          </a:cubicBezTo>
                          <a:cubicBezTo>
                            <a:pt x="21415" y="43200"/>
                            <a:pt x="21230" y="43197"/>
                            <a:pt x="21046" y="43192"/>
                          </a:cubicBezTo>
                        </a:path>
                        <a:path w="43200" h="43200" stroke="0" extrusionOk="0">
                          <a:moveTo>
                            <a:pt x="20442" y="43168"/>
                          </a:moveTo>
                          <a:cubicBezTo>
                            <a:pt x="8979" y="42553"/>
                            <a:pt x="0" y="33079"/>
                            <a:pt x="0" y="21600"/>
                          </a:cubicBezTo>
                          <a:cubicBezTo>
                            <a:pt x="0" y="9670"/>
                            <a:pt x="9670" y="0"/>
                            <a:pt x="21600" y="0"/>
                          </a:cubicBezTo>
                          <a:cubicBezTo>
                            <a:pt x="33529" y="0"/>
                            <a:pt x="43200" y="9670"/>
                            <a:pt x="43200" y="21600"/>
                          </a:cubicBezTo>
                          <a:cubicBezTo>
                            <a:pt x="43200" y="33529"/>
                            <a:pt x="33529" y="43200"/>
                            <a:pt x="21600" y="43200"/>
                          </a:cubicBezTo>
                          <a:cubicBezTo>
                            <a:pt x="21415" y="43200"/>
                            <a:pt x="21230" y="43197"/>
                            <a:pt x="21046" y="43192"/>
                          </a:cubicBezTo>
                          <a:lnTo>
                            <a:pt x="21600" y="2160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39" name="Line 235"/>
                    <p:cNvSpPr>
                      <a:spLocks noChangeShapeType="1"/>
                    </p:cNvSpPr>
                    <p:nvPr/>
                  </p:nvSpPr>
                  <p:spPr bwMode="auto">
                    <a:xfrm rot="-3480000">
                      <a:off x="4683" y="2071"/>
                      <a:ext cx="0" cy="53"/>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40" name="Line 236"/>
                    <p:cNvSpPr>
                      <a:spLocks noChangeShapeType="1"/>
                    </p:cNvSpPr>
                    <p:nvPr/>
                  </p:nvSpPr>
                  <p:spPr bwMode="auto">
                    <a:xfrm rot="6060000">
                      <a:off x="2676" y="2805"/>
                      <a:ext cx="0" cy="53"/>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41" name="Line 237"/>
                    <p:cNvSpPr>
                      <a:spLocks noChangeShapeType="1"/>
                    </p:cNvSpPr>
                    <p:nvPr/>
                  </p:nvSpPr>
                  <p:spPr bwMode="auto">
                    <a:xfrm rot="-7500000">
                      <a:off x="726" y="2037"/>
                      <a:ext cx="0" cy="53"/>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grpSp>
          <p:grpSp>
            <p:nvGrpSpPr>
              <p:cNvPr id="12" name="Group 262"/>
              <p:cNvGrpSpPr>
                <a:grpSpLocks/>
              </p:cNvGrpSpPr>
              <p:nvPr/>
            </p:nvGrpSpPr>
            <p:grpSpPr bwMode="auto">
              <a:xfrm>
                <a:off x="3359150" y="1236663"/>
                <a:ext cx="1028700" cy="679450"/>
                <a:chOff x="1920" y="2736"/>
                <a:chExt cx="648" cy="428"/>
              </a:xfrm>
            </p:grpSpPr>
            <p:sp>
              <p:nvSpPr>
                <p:cNvPr id="20" name="Arc 263"/>
                <p:cNvSpPr>
                  <a:spLocks/>
                </p:cNvSpPr>
                <p:nvPr/>
              </p:nvSpPr>
              <p:spPr bwMode="auto">
                <a:xfrm flipH="1">
                  <a:off x="2109" y="2741"/>
                  <a:ext cx="135" cy="423"/>
                </a:xfrm>
                <a:custGeom>
                  <a:avLst/>
                  <a:gdLst>
                    <a:gd name="T0" fmla="*/ 0 w 21600"/>
                    <a:gd name="T1" fmla="*/ 0 h 43193"/>
                    <a:gd name="T2" fmla="*/ 0 w 21600"/>
                    <a:gd name="T3" fmla="*/ 4 h 43193"/>
                    <a:gd name="T4" fmla="*/ 0 w 21600"/>
                    <a:gd name="T5" fmla="*/ 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21" name="Arc 264"/>
                <p:cNvSpPr>
                  <a:spLocks/>
                </p:cNvSpPr>
                <p:nvPr/>
              </p:nvSpPr>
              <p:spPr bwMode="auto">
                <a:xfrm flipH="1">
                  <a:off x="2155" y="2741"/>
                  <a:ext cx="135" cy="423"/>
                </a:xfrm>
                <a:custGeom>
                  <a:avLst/>
                  <a:gdLst>
                    <a:gd name="T0" fmla="*/ 0 w 21600"/>
                    <a:gd name="T1" fmla="*/ 0 h 43193"/>
                    <a:gd name="T2" fmla="*/ 0 w 21600"/>
                    <a:gd name="T3" fmla="*/ 4 h 43193"/>
                    <a:gd name="T4" fmla="*/ 0 w 21600"/>
                    <a:gd name="T5" fmla="*/ 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22" name="Arc 265"/>
                <p:cNvSpPr>
                  <a:spLocks/>
                </p:cNvSpPr>
                <p:nvPr/>
              </p:nvSpPr>
              <p:spPr bwMode="auto">
                <a:xfrm flipH="1">
                  <a:off x="2199" y="2739"/>
                  <a:ext cx="135" cy="423"/>
                </a:xfrm>
                <a:custGeom>
                  <a:avLst/>
                  <a:gdLst>
                    <a:gd name="T0" fmla="*/ 0 w 21600"/>
                    <a:gd name="T1" fmla="*/ 0 h 43193"/>
                    <a:gd name="T2" fmla="*/ 0 w 21600"/>
                    <a:gd name="T3" fmla="*/ 4 h 43193"/>
                    <a:gd name="T4" fmla="*/ 0 w 21600"/>
                    <a:gd name="T5" fmla="*/ 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23" name="Arc 266"/>
                <p:cNvSpPr>
                  <a:spLocks/>
                </p:cNvSpPr>
                <p:nvPr/>
              </p:nvSpPr>
              <p:spPr bwMode="auto">
                <a:xfrm flipH="1">
                  <a:off x="2247" y="2739"/>
                  <a:ext cx="135" cy="423"/>
                </a:xfrm>
                <a:custGeom>
                  <a:avLst/>
                  <a:gdLst>
                    <a:gd name="T0" fmla="*/ 0 w 21600"/>
                    <a:gd name="T1" fmla="*/ 0 h 43193"/>
                    <a:gd name="T2" fmla="*/ 0 w 21600"/>
                    <a:gd name="T3" fmla="*/ 4 h 43193"/>
                    <a:gd name="T4" fmla="*/ 0 w 21600"/>
                    <a:gd name="T5" fmla="*/ 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24" name="Arc 267"/>
                <p:cNvSpPr>
                  <a:spLocks/>
                </p:cNvSpPr>
                <p:nvPr/>
              </p:nvSpPr>
              <p:spPr bwMode="auto">
                <a:xfrm flipH="1">
                  <a:off x="2292" y="2741"/>
                  <a:ext cx="135" cy="423"/>
                </a:xfrm>
                <a:custGeom>
                  <a:avLst/>
                  <a:gdLst>
                    <a:gd name="T0" fmla="*/ 0 w 21600"/>
                    <a:gd name="T1" fmla="*/ 0 h 43193"/>
                    <a:gd name="T2" fmla="*/ 0 w 21600"/>
                    <a:gd name="T3" fmla="*/ 4 h 43193"/>
                    <a:gd name="T4" fmla="*/ 0 w 21600"/>
                    <a:gd name="T5" fmla="*/ 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25" name="Arc 268"/>
                <p:cNvSpPr>
                  <a:spLocks/>
                </p:cNvSpPr>
                <p:nvPr/>
              </p:nvSpPr>
              <p:spPr bwMode="auto">
                <a:xfrm flipH="1">
                  <a:off x="2340" y="2741"/>
                  <a:ext cx="135" cy="423"/>
                </a:xfrm>
                <a:custGeom>
                  <a:avLst/>
                  <a:gdLst>
                    <a:gd name="T0" fmla="*/ 0 w 21600"/>
                    <a:gd name="T1" fmla="*/ 0 h 43193"/>
                    <a:gd name="T2" fmla="*/ 0 w 21600"/>
                    <a:gd name="T3" fmla="*/ 4 h 43193"/>
                    <a:gd name="T4" fmla="*/ 0 w 21600"/>
                    <a:gd name="T5" fmla="*/ 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26" name="Arc 269"/>
                <p:cNvSpPr>
                  <a:spLocks/>
                </p:cNvSpPr>
                <p:nvPr/>
              </p:nvSpPr>
              <p:spPr bwMode="auto">
                <a:xfrm flipH="1">
                  <a:off x="2384" y="2739"/>
                  <a:ext cx="135" cy="423"/>
                </a:xfrm>
                <a:custGeom>
                  <a:avLst/>
                  <a:gdLst>
                    <a:gd name="T0" fmla="*/ 0 w 21600"/>
                    <a:gd name="T1" fmla="*/ 0 h 43193"/>
                    <a:gd name="T2" fmla="*/ 0 w 21600"/>
                    <a:gd name="T3" fmla="*/ 4 h 43193"/>
                    <a:gd name="T4" fmla="*/ 0 w 21600"/>
                    <a:gd name="T5" fmla="*/ 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27" name="Arc 270"/>
                <p:cNvSpPr>
                  <a:spLocks/>
                </p:cNvSpPr>
                <p:nvPr/>
              </p:nvSpPr>
              <p:spPr bwMode="auto">
                <a:xfrm flipH="1">
                  <a:off x="2432" y="2739"/>
                  <a:ext cx="136" cy="423"/>
                </a:xfrm>
                <a:custGeom>
                  <a:avLst/>
                  <a:gdLst>
                    <a:gd name="T0" fmla="*/ 0 w 21600"/>
                    <a:gd name="T1" fmla="*/ 0 h 43193"/>
                    <a:gd name="T2" fmla="*/ 0 w 21600"/>
                    <a:gd name="T3" fmla="*/ 4 h 43193"/>
                    <a:gd name="T4" fmla="*/ 0 w 21600"/>
                    <a:gd name="T5" fmla="*/ 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28" name="Arc 271"/>
                <p:cNvSpPr>
                  <a:spLocks/>
                </p:cNvSpPr>
                <p:nvPr/>
              </p:nvSpPr>
              <p:spPr bwMode="auto">
                <a:xfrm flipH="1">
                  <a:off x="2064" y="2739"/>
                  <a:ext cx="135" cy="423"/>
                </a:xfrm>
                <a:custGeom>
                  <a:avLst/>
                  <a:gdLst>
                    <a:gd name="T0" fmla="*/ 0 w 21600"/>
                    <a:gd name="T1" fmla="*/ 0 h 43193"/>
                    <a:gd name="T2" fmla="*/ 0 w 21600"/>
                    <a:gd name="T3" fmla="*/ 4 h 43193"/>
                    <a:gd name="T4" fmla="*/ 0 w 21600"/>
                    <a:gd name="T5" fmla="*/ 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29" name="Arc 272"/>
                <p:cNvSpPr>
                  <a:spLocks/>
                </p:cNvSpPr>
                <p:nvPr/>
              </p:nvSpPr>
              <p:spPr bwMode="auto">
                <a:xfrm flipH="1">
                  <a:off x="2016" y="2736"/>
                  <a:ext cx="135" cy="423"/>
                </a:xfrm>
                <a:custGeom>
                  <a:avLst/>
                  <a:gdLst>
                    <a:gd name="T0" fmla="*/ 0 w 21600"/>
                    <a:gd name="T1" fmla="*/ 0 h 43193"/>
                    <a:gd name="T2" fmla="*/ 0 w 21600"/>
                    <a:gd name="T3" fmla="*/ 4 h 43193"/>
                    <a:gd name="T4" fmla="*/ 0 w 21600"/>
                    <a:gd name="T5" fmla="*/ 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30" name="Arc 273"/>
                <p:cNvSpPr>
                  <a:spLocks/>
                </p:cNvSpPr>
                <p:nvPr/>
              </p:nvSpPr>
              <p:spPr bwMode="auto">
                <a:xfrm flipH="1">
                  <a:off x="1968" y="2739"/>
                  <a:ext cx="135" cy="423"/>
                </a:xfrm>
                <a:custGeom>
                  <a:avLst/>
                  <a:gdLst>
                    <a:gd name="T0" fmla="*/ 0 w 21600"/>
                    <a:gd name="T1" fmla="*/ 0 h 43193"/>
                    <a:gd name="T2" fmla="*/ 0 w 21600"/>
                    <a:gd name="T3" fmla="*/ 4 h 43193"/>
                    <a:gd name="T4" fmla="*/ 0 w 21600"/>
                    <a:gd name="T5" fmla="*/ 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31" name="Arc 274"/>
                <p:cNvSpPr>
                  <a:spLocks/>
                </p:cNvSpPr>
                <p:nvPr/>
              </p:nvSpPr>
              <p:spPr bwMode="auto">
                <a:xfrm flipH="1">
                  <a:off x="1920" y="2736"/>
                  <a:ext cx="135" cy="423"/>
                </a:xfrm>
                <a:custGeom>
                  <a:avLst/>
                  <a:gdLst>
                    <a:gd name="T0" fmla="*/ 0 w 21600"/>
                    <a:gd name="T1" fmla="*/ 0 h 43193"/>
                    <a:gd name="T2" fmla="*/ 0 w 21600"/>
                    <a:gd name="T3" fmla="*/ 4 h 43193"/>
                    <a:gd name="T4" fmla="*/ 0 w 21600"/>
                    <a:gd name="T5" fmla="*/ 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grpSp>
          <p:grpSp>
            <p:nvGrpSpPr>
              <p:cNvPr id="13" name="Group 308"/>
              <p:cNvGrpSpPr>
                <a:grpSpLocks/>
              </p:cNvGrpSpPr>
              <p:nvPr/>
            </p:nvGrpSpPr>
            <p:grpSpPr bwMode="auto">
              <a:xfrm>
                <a:off x="3435350" y="1533525"/>
                <a:ext cx="736600" cy="101600"/>
                <a:chOff x="2164" y="980"/>
                <a:chExt cx="464" cy="64"/>
              </a:xfrm>
            </p:grpSpPr>
            <p:sp>
              <p:nvSpPr>
                <p:cNvPr id="14" name="Line 309"/>
                <p:cNvSpPr>
                  <a:spLocks noChangeShapeType="1"/>
                </p:cNvSpPr>
                <p:nvPr/>
              </p:nvSpPr>
              <p:spPr bwMode="auto">
                <a:xfrm>
                  <a:off x="2164" y="980"/>
                  <a:ext cx="0" cy="64"/>
                </a:xfrm>
                <a:prstGeom prst="line">
                  <a:avLst/>
                </a:prstGeom>
                <a:noFill/>
                <a:ln w="9525">
                  <a:solidFill>
                    <a:srgbClr val="00FF00"/>
                  </a:solidFill>
                  <a:round/>
                  <a:headEnd/>
                  <a:tailEnd type="stealth" w="lg" len="lg"/>
                </a:ln>
              </p:spPr>
              <p:txBody>
                <a:bodyPr/>
                <a:lstStyle/>
                <a:p>
                  <a:endParaRPr lang="en-US">
                    <a:solidFill>
                      <a:prstClr val="black"/>
                    </a:solidFill>
                  </a:endParaRPr>
                </a:p>
              </p:txBody>
            </p:sp>
            <p:sp>
              <p:nvSpPr>
                <p:cNvPr id="15" name="Line 310"/>
                <p:cNvSpPr>
                  <a:spLocks noChangeShapeType="1"/>
                </p:cNvSpPr>
                <p:nvPr/>
              </p:nvSpPr>
              <p:spPr bwMode="auto">
                <a:xfrm>
                  <a:off x="2260" y="980"/>
                  <a:ext cx="0" cy="64"/>
                </a:xfrm>
                <a:prstGeom prst="line">
                  <a:avLst/>
                </a:prstGeom>
                <a:noFill/>
                <a:ln w="9525">
                  <a:solidFill>
                    <a:srgbClr val="00FF00"/>
                  </a:solidFill>
                  <a:round/>
                  <a:headEnd/>
                  <a:tailEnd type="stealth" w="lg" len="lg"/>
                </a:ln>
              </p:spPr>
              <p:txBody>
                <a:bodyPr/>
                <a:lstStyle/>
                <a:p>
                  <a:endParaRPr lang="en-US">
                    <a:solidFill>
                      <a:prstClr val="black"/>
                    </a:solidFill>
                  </a:endParaRPr>
                </a:p>
              </p:txBody>
            </p:sp>
            <p:sp>
              <p:nvSpPr>
                <p:cNvPr id="16" name="Line 311"/>
                <p:cNvSpPr>
                  <a:spLocks noChangeShapeType="1"/>
                </p:cNvSpPr>
                <p:nvPr/>
              </p:nvSpPr>
              <p:spPr bwMode="auto">
                <a:xfrm>
                  <a:off x="2350" y="980"/>
                  <a:ext cx="0" cy="64"/>
                </a:xfrm>
                <a:prstGeom prst="line">
                  <a:avLst/>
                </a:prstGeom>
                <a:noFill/>
                <a:ln w="9525">
                  <a:solidFill>
                    <a:srgbClr val="00FF00"/>
                  </a:solidFill>
                  <a:round/>
                  <a:headEnd/>
                  <a:tailEnd type="stealth" w="lg" len="lg"/>
                </a:ln>
              </p:spPr>
              <p:txBody>
                <a:bodyPr/>
                <a:lstStyle/>
                <a:p>
                  <a:endParaRPr lang="en-US">
                    <a:solidFill>
                      <a:prstClr val="black"/>
                    </a:solidFill>
                  </a:endParaRPr>
                </a:p>
              </p:txBody>
            </p:sp>
            <p:sp>
              <p:nvSpPr>
                <p:cNvPr id="17" name="Line 312"/>
                <p:cNvSpPr>
                  <a:spLocks noChangeShapeType="1"/>
                </p:cNvSpPr>
                <p:nvPr/>
              </p:nvSpPr>
              <p:spPr bwMode="auto">
                <a:xfrm>
                  <a:off x="2448" y="980"/>
                  <a:ext cx="0" cy="64"/>
                </a:xfrm>
                <a:prstGeom prst="line">
                  <a:avLst/>
                </a:prstGeom>
                <a:noFill/>
                <a:ln w="9525">
                  <a:solidFill>
                    <a:srgbClr val="00FF00"/>
                  </a:solidFill>
                  <a:round/>
                  <a:headEnd/>
                  <a:tailEnd type="stealth" w="lg" len="lg"/>
                </a:ln>
              </p:spPr>
              <p:txBody>
                <a:bodyPr/>
                <a:lstStyle/>
                <a:p>
                  <a:endParaRPr lang="en-US">
                    <a:solidFill>
                      <a:prstClr val="black"/>
                    </a:solidFill>
                  </a:endParaRPr>
                </a:p>
              </p:txBody>
            </p:sp>
            <p:sp>
              <p:nvSpPr>
                <p:cNvPr id="18" name="Line 313"/>
                <p:cNvSpPr>
                  <a:spLocks noChangeShapeType="1"/>
                </p:cNvSpPr>
                <p:nvPr/>
              </p:nvSpPr>
              <p:spPr bwMode="auto">
                <a:xfrm>
                  <a:off x="2538" y="980"/>
                  <a:ext cx="0" cy="64"/>
                </a:xfrm>
                <a:prstGeom prst="line">
                  <a:avLst/>
                </a:prstGeom>
                <a:noFill/>
                <a:ln w="9525">
                  <a:solidFill>
                    <a:srgbClr val="00FF00"/>
                  </a:solidFill>
                  <a:round/>
                  <a:headEnd/>
                  <a:tailEnd type="stealth" w="lg" len="lg"/>
                </a:ln>
              </p:spPr>
              <p:txBody>
                <a:bodyPr/>
                <a:lstStyle/>
                <a:p>
                  <a:endParaRPr lang="en-US">
                    <a:solidFill>
                      <a:prstClr val="black"/>
                    </a:solidFill>
                  </a:endParaRPr>
                </a:p>
              </p:txBody>
            </p:sp>
            <p:sp>
              <p:nvSpPr>
                <p:cNvPr id="19" name="Line 314"/>
                <p:cNvSpPr>
                  <a:spLocks noChangeShapeType="1"/>
                </p:cNvSpPr>
                <p:nvPr/>
              </p:nvSpPr>
              <p:spPr bwMode="auto">
                <a:xfrm>
                  <a:off x="2628" y="980"/>
                  <a:ext cx="0" cy="64"/>
                </a:xfrm>
                <a:prstGeom prst="line">
                  <a:avLst/>
                </a:prstGeom>
                <a:noFill/>
                <a:ln w="9525">
                  <a:solidFill>
                    <a:srgbClr val="00FF00"/>
                  </a:solidFill>
                  <a:round/>
                  <a:headEnd/>
                  <a:tailEnd type="stealth" w="lg" len="lg"/>
                </a:ln>
              </p:spPr>
              <p:txBody>
                <a:bodyPr/>
                <a:lstStyle/>
                <a:p>
                  <a:endParaRPr lang="en-US">
                    <a:solidFill>
                      <a:prstClr val="black"/>
                    </a:solidFill>
                  </a:endParaRPr>
                </a:p>
              </p:txBody>
            </p:sp>
          </p:grpSp>
        </p:grpSp>
        <p:sp>
          <p:nvSpPr>
            <p:cNvPr id="6" name="AutoShape 206"/>
            <p:cNvSpPr>
              <a:spLocks noChangeArrowheads="1"/>
            </p:cNvSpPr>
            <p:nvPr/>
          </p:nvSpPr>
          <p:spPr bwMode="auto">
            <a:xfrm>
              <a:off x="440235" y="0"/>
              <a:ext cx="2873896" cy="1296144"/>
            </a:xfrm>
            <a:prstGeom prst="wedgeEllipseCallout">
              <a:avLst>
                <a:gd name="adj1" fmla="val 39954"/>
                <a:gd name="adj2" fmla="val 67829"/>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r>
                <a:rPr lang="vi-VN" sz="2800" dirty="0" smtClean="0">
                  <a:solidFill>
                    <a:prstClr val="black"/>
                  </a:solidFill>
                </a:rPr>
                <a:t>Nam châm điện</a:t>
              </a:r>
              <a:endParaRPr lang="en-US" sz="2800" dirty="0">
                <a:solidFill>
                  <a:prstClr val="black"/>
                </a:solidFill>
              </a:endParaRPr>
            </a:p>
          </p:txBody>
        </p:sp>
      </p:grpSp>
      <p:grpSp>
        <p:nvGrpSpPr>
          <p:cNvPr id="96" name="Group 95"/>
          <p:cNvGrpSpPr/>
          <p:nvPr/>
        </p:nvGrpSpPr>
        <p:grpSpPr>
          <a:xfrm>
            <a:off x="5527426" y="914524"/>
            <a:ext cx="3293046" cy="5407025"/>
            <a:chOff x="5527426" y="620688"/>
            <a:chExt cx="3293046" cy="5407025"/>
          </a:xfrm>
        </p:grpSpPr>
        <p:sp>
          <p:nvSpPr>
            <p:cNvPr id="97" name="Rectangle 96" descr="Medium wood"/>
            <p:cNvSpPr>
              <a:spLocks noChangeArrowheads="1"/>
            </p:cNvSpPr>
            <p:nvPr/>
          </p:nvSpPr>
          <p:spPr bwMode="auto">
            <a:xfrm>
              <a:off x="5794126" y="5538763"/>
              <a:ext cx="2665413" cy="488950"/>
            </a:xfrm>
            <a:prstGeom prst="rect">
              <a:avLst/>
            </a:prstGeom>
            <a:blipFill dpi="0" rotWithShape="1">
              <a:blip r:embed="rId4" cstate="print"/>
              <a:srcRect/>
              <a:tile tx="0" ty="0" sx="100000" sy="100000" flip="none" algn="tl"/>
            </a:blipFill>
            <a:ln w="9525">
              <a:miter lim="800000"/>
              <a:headEnd/>
              <a:tailEnd/>
            </a:ln>
            <a:scene3d>
              <a:camera prst="legacyObliqueTopRight"/>
              <a:lightRig rig="legacyFlat3" dir="b"/>
            </a:scene3d>
            <a:sp3d extrusionH="887400" prstMaterial="legacyMatte">
              <a:bevelT w="13500" h="13500" prst="angle"/>
              <a:bevelB w="13500" h="13500" prst="angle"/>
              <a:extrusionClr>
                <a:srgbClr val="996633"/>
              </a:extrusionClr>
            </a:sp3d>
          </p:spPr>
          <p:txBody>
            <a:bodyPr wrap="none" anchor="ctr">
              <a:flatTx/>
            </a:bodyPr>
            <a:lstStyle/>
            <a:p>
              <a:endParaRPr lang="en-US">
                <a:solidFill>
                  <a:prstClr val="black"/>
                </a:solidFill>
              </a:endParaRPr>
            </a:p>
          </p:txBody>
        </p:sp>
        <p:sp>
          <p:nvSpPr>
            <p:cNvPr id="98" name="AutoShape 151"/>
            <p:cNvSpPr>
              <a:spLocks noChangeArrowheads="1"/>
            </p:cNvSpPr>
            <p:nvPr/>
          </p:nvSpPr>
          <p:spPr bwMode="auto">
            <a:xfrm>
              <a:off x="7386389" y="5626075"/>
              <a:ext cx="184150" cy="184150"/>
            </a:xfrm>
            <a:custGeom>
              <a:avLst/>
              <a:gdLst>
                <a:gd name="T0" fmla="*/ 784982 w 21600"/>
                <a:gd name="T1" fmla="*/ 0 h 21600"/>
                <a:gd name="T2" fmla="*/ 229898 w 21600"/>
                <a:gd name="T3" fmla="*/ 229898 h 21600"/>
                <a:gd name="T4" fmla="*/ 0 w 21600"/>
                <a:gd name="T5" fmla="*/ 784982 h 21600"/>
                <a:gd name="T6" fmla="*/ 229898 w 21600"/>
                <a:gd name="T7" fmla="*/ 1340066 h 21600"/>
                <a:gd name="T8" fmla="*/ 784982 w 21600"/>
                <a:gd name="T9" fmla="*/ 1569964 h 21600"/>
                <a:gd name="T10" fmla="*/ 1340066 w 21600"/>
                <a:gd name="T11" fmla="*/ 1340066 h 21600"/>
                <a:gd name="T12" fmla="*/ 1569964 w 21600"/>
                <a:gd name="T13" fmla="*/ 784982 h 21600"/>
                <a:gd name="T14" fmla="*/ 1340066 w 21600"/>
                <a:gd name="T15" fmla="*/ 22989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12700">
              <a:solidFill>
                <a:srgbClr val="FF3300"/>
              </a:solidFill>
              <a:round/>
              <a:headEnd/>
              <a:tailEnd/>
            </a:ln>
          </p:spPr>
          <p:txBody>
            <a:bodyPr wrap="none" anchor="ctr"/>
            <a:lstStyle/>
            <a:p>
              <a:endParaRPr lang="en-US">
                <a:solidFill>
                  <a:prstClr val="black"/>
                </a:solidFill>
              </a:endParaRPr>
            </a:p>
          </p:txBody>
        </p:sp>
        <p:sp>
          <p:nvSpPr>
            <p:cNvPr id="99" name="AutoShape 152"/>
            <p:cNvSpPr>
              <a:spLocks noChangeArrowheads="1"/>
            </p:cNvSpPr>
            <p:nvPr/>
          </p:nvSpPr>
          <p:spPr bwMode="auto">
            <a:xfrm>
              <a:off x="6668839" y="5626075"/>
              <a:ext cx="184150" cy="184150"/>
            </a:xfrm>
            <a:custGeom>
              <a:avLst/>
              <a:gdLst>
                <a:gd name="T0" fmla="*/ 784982 w 21600"/>
                <a:gd name="T1" fmla="*/ 0 h 21600"/>
                <a:gd name="T2" fmla="*/ 229898 w 21600"/>
                <a:gd name="T3" fmla="*/ 229898 h 21600"/>
                <a:gd name="T4" fmla="*/ 0 w 21600"/>
                <a:gd name="T5" fmla="*/ 784982 h 21600"/>
                <a:gd name="T6" fmla="*/ 229898 w 21600"/>
                <a:gd name="T7" fmla="*/ 1340066 h 21600"/>
                <a:gd name="T8" fmla="*/ 784982 w 21600"/>
                <a:gd name="T9" fmla="*/ 1569964 h 21600"/>
                <a:gd name="T10" fmla="*/ 1340066 w 21600"/>
                <a:gd name="T11" fmla="*/ 1340066 h 21600"/>
                <a:gd name="T12" fmla="*/ 1569964 w 21600"/>
                <a:gd name="T13" fmla="*/ 784982 h 21600"/>
                <a:gd name="T14" fmla="*/ 1340066 w 21600"/>
                <a:gd name="T15" fmla="*/ 22989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anchor="ctr"/>
            <a:lstStyle/>
            <a:p>
              <a:endParaRPr lang="en-US">
                <a:solidFill>
                  <a:prstClr val="black"/>
                </a:solidFill>
              </a:endParaRPr>
            </a:p>
          </p:txBody>
        </p:sp>
        <p:grpSp>
          <p:nvGrpSpPr>
            <p:cNvPr id="100" name="Group 99"/>
            <p:cNvGrpSpPr>
              <a:grpSpLocks/>
            </p:cNvGrpSpPr>
            <p:nvPr/>
          </p:nvGrpSpPr>
          <p:grpSpPr bwMode="auto">
            <a:xfrm>
              <a:off x="5908426" y="622275"/>
              <a:ext cx="1166813" cy="1989138"/>
              <a:chOff x="3016" y="385"/>
              <a:chExt cx="735" cy="1253"/>
            </a:xfrm>
          </p:grpSpPr>
          <p:sp>
            <p:nvSpPr>
              <p:cNvPr id="173" name="Arc 154"/>
              <p:cNvSpPr>
                <a:spLocks/>
              </p:cNvSpPr>
              <p:nvPr/>
            </p:nvSpPr>
            <p:spPr bwMode="auto">
              <a:xfrm flipH="1">
                <a:off x="3124" y="389"/>
                <a:ext cx="295" cy="1246"/>
              </a:xfrm>
              <a:custGeom>
                <a:avLst/>
                <a:gdLst>
                  <a:gd name="T0" fmla="*/ 4 w 21600"/>
                  <a:gd name="T1" fmla="*/ 36 h 43136"/>
                  <a:gd name="T2" fmla="*/ 4 w 21600"/>
                  <a:gd name="T3" fmla="*/ 0 h 43136"/>
                  <a:gd name="T4" fmla="*/ 4 w 21600"/>
                  <a:gd name="T5" fmla="*/ 18 h 43136"/>
                  <a:gd name="T6" fmla="*/ 0 60000 65536"/>
                  <a:gd name="T7" fmla="*/ 0 60000 65536"/>
                  <a:gd name="T8" fmla="*/ 0 60000 65536"/>
                  <a:gd name="T9" fmla="*/ 0 w 21600"/>
                  <a:gd name="T10" fmla="*/ 0 h 43136"/>
                  <a:gd name="T11" fmla="*/ 21600 w 21600"/>
                  <a:gd name="T12" fmla="*/ 43136 h 43136"/>
                </a:gdLst>
                <a:ahLst/>
                <a:cxnLst>
                  <a:cxn ang="T6">
                    <a:pos x="T0" y="T1"/>
                  </a:cxn>
                  <a:cxn ang="T7">
                    <a:pos x="T2" y="T3"/>
                  </a:cxn>
                  <a:cxn ang="T8">
                    <a:pos x="T4" y="T5"/>
                  </a:cxn>
                </a:cxnLst>
                <a:rect l="T9" t="T10" r="T11" b="T12"/>
                <a:pathLst>
                  <a:path w="21600" h="43136" fill="none" extrusionOk="0">
                    <a:moveTo>
                      <a:pt x="20040" y="43135"/>
                    </a:moveTo>
                    <a:cubicBezTo>
                      <a:pt x="8745" y="42317"/>
                      <a:pt x="0" y="32916"/>
                      <a:pt x="0" y="21592"/>
                    </a:cubicBezTo>
                    <a:cubicBezTo>
                      <a:pt x="-1" y="9894"/>
                      <a:pt x="9311" y="322"/>
                      <a:pt x="21005" y="0"/>
                    </a:cubicBezTo>
                  </a:path>
                  <a:path w="21600" h="43136" stroke="0" extrusionOk="0">
                    <a:moveTo>
                      <a:pt x="20040" y="43135"/>
                    </a:moveTo>
                    <a:cubicBezTo>
                      <a:pt x="8745" y="42317"/>
                      <a:pt x="0" y="32916"/>
                      <a:pt x="0" y="21592"/>
                    </a:cubicBezTo>
                    <a:cubicBezTo>
                      <a:pt x="-1" y="9894"/>
                      <a:pt x="9311" y="322"/>
                      <a:pt x="21005" y="0"/>
                    </a:cubicBezTo>
                    <a:lnTo>
                      <a:pt x="21600" y="21592"/>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174" name="Arc 155"/>
              <p:cNvSpPr>
                <a:spLocks/>
              </p:cNvSpPr>
              <p:nvPr/>
            </p:nvSpPr>
            <p:spPr bwMode="auto">
              <a:xfrm flipH="1">
                <a:off x="3456" y="390"/>
                <a:ext cx="295" cy="1078"/>
              </a:xfrm>
              <a:custGeom>
                <a:avLst/>
                <a:gdLst>
                  <a:gd name="T0" fmla="*/ 1 w 21600"/>
                  <a:gd name="T1" fmla="*/ 31 h 37318"/>
                  <a:gd name="T2" fmla="*/ 4 w 21600"/>
                  <a:gd name="T3" fmla="*/ 0 h 37318"/>
                  <a:gd name="T4" fmla="*/ 4 w 21600"/>
                  <a:gd name="T5" fmla="*/ 18 h 37318"/>
                  <a:gd name="T6" fmla="*/ 0 60000 65536"/>
                  <a:gd name="T7" fmla="*/ 0 60000 65536"/>
                  <a:gd name="T8" fmla="*/ 0 60000 65536"/>
                  <a:gd name="T9" fmla="*/ 0 w 21600"/>
                  <a:gd name="T10" fmla="*/ 0 h 37318"/>
                  <a:gd name="T11" fmla="*/ 21600 w 21600"/>
                  <a:gd name="T12" fmla="*/ 37318 h 37318"/>
                </a:gdLst>
                <a:ahLst/>
                <a:cxnLst>
                  <a:cxn ang="T6">
                    <a:pos x="T0" y="T1"/>
                  </a:cxn>
                  <a:cxn ang="T7">
                    <a:pos x="T2" y="T3"/>
                  </a:cxn>
                  <a:cxn ang="T8">
                    <a:pos x="T4" y="T5"/>
                  </a:cxn>
                </a:cxnLst>
                <a:rect l="T9" t="T10" r="T11" b="T12"/>
                <a:pathLst>
                  <a:path w="21600" h="37318" fill="none" extrusionOk="0">
                    <a:moveTo>
                      <a:pt x="6792" y="37318"/>
                    </a:moveTo>
                    <a:cubicBezTo>
                      <a:pt x="2457" y="33236"/>
                      <a:pt x="0" y="27546"/>
                      <a:pt x="0" y="21592"/>
                    </a:cubicBezTo>
                    <a:cubicBezTo>
                      <a:pt x="-1" y="9894"/>
                      <a:pt x="9311" y="322"/>
                      <a:pt x="21005" y="0"/>
                    </a:cubicBezTo>
                  </a:path>
                  <a:path w="21600" h="37318" stroke="0" extrusionOk="0">
                    <a:moveTo>
                      <a:pt x="6792" y="37318"/>
                    </a:moveTo>
                    <a:cubicBezTo>
                      <a:pt x="2457" y="33236"/>
                      <a:pt x="0" y="27546"/>
                      <a:pt x="0" y="21592"/>
                    </a:cubicBezTo>
                    <a:cubicBezTo>
                      <a:pt x="-1" y="9894"/>
                      <a:pt x="9311" y="322"/>
                      <a:pt x="21005" y="0"/>
                    </a:cubicBezTo>
                    <a:lnTo>
                      <a:pt x="21600" y="21592"/>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175" name="Arc 156"/>
              <p:cNvSpPr>
                <a:spLocks/>
              </p:cNvSpPr>
              <p:nvPr/>
            </p:nvSpPr>
            <p:spPr bwMode="auto">
              <a:xfrm flipH="1">
                <a:off x="3016" y="385"/>
                <a:ext cx="472" cy="1248"/>
              </a:xfrm>
              <a:custGeom>
                <a:avLst/>
                <a:gdLst>
                  <a:gd name="T0" fmla="*/ 6 w 34532"/>
                  <a:gd name="T1" fmla="*/ 32 h 43192"/>
                  <a:gd name="T2" fmla="*/ 4 w 34532"/>
                  <a:gd name="T3" fmla="*/ 0 h 43192"/>
                  <a:gd name="T4" fmla="*/ 4 w 34532"/>
                  <a:gd name="T5" fmla="*/ 18 h 43192"/>
                  <a:gd name="T6" fmla="*/ 0 60000 65536"/>
                  <a:gd name="T7" fmla="*/ 0 60000 65536"/>
                  <a:gd name="T8" fmla="*/ 0 60000 65536"/>
                  <a:gd name="T9" fmla="*/ 0 w 34532"/>
                  <a:gd name="T10" fmla="*/ 0 h 43192"/>
                  <a:gd name="T11" fmla="*/ 34532 w 34532"/>
                  <a:gd name="T12" fmla="*/ 43192 h 43192"/>
                </a:gdLst>
                <a:ahLst/>
                <a:cxnLst>
                  <a:cxn ang="T6">
                    <a:pos x="T0" y="T1"/>
                  </a:cxn>
                  <a:cxn ang="T7">
                    <a:pos x="T2" y="T3"/>
                  </a:cxn>
                  <a:cxn ang="T8">
                    <a:pos x="T4" y="T5"/>
                  </a:cxn>
                </a:cxnLst>
                <a:rect l="T9" t="T10" r="T11" b="T12"/>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176" name="Arc 157"/>
              <p:cNvSpPr>
                <a:spLocks/>
              </p:cNvSpPr>
              <p:nvPr/>
            </p:nvSpPr>
            <p:spPr bwMode="auto">
              <a:xfrm flipH="1">
                <a:off x="3086" y="390"/>
                <a:ext cx="472" cy="1248"/>
              </a:xfrm>
              <a:custGeom>
                <a:avLst/>
                <a:gdLst>
                  <a:gd name="T0" fmla="*/ 6 w 34532"/>
                  <a:gd name="T1" fmla="*/ 32 h 43192"/>
                  <a:gd name="T2" fmla="*/ 4 w 34532"/>
                  <a:gd name="T3" fmla="*/ 0 h 43192"/>
                  <a:gd name="T4" fmla="*/ 4 w 34532"/>
                  <a:gd name="T5" fmla="*/ 18 h 43192"/>
                  <a:gd name="T6" fmla="*/ 0 60000 65536"/>
                  <a:gd name="T7" fmla="*/ 0 60000 65536"/>
                  <a:gd name="T8" fmla="*/ 0 60000 65536"/>
                  <a:gd name="T9" fmla="*/ 0 w 34532"/>
                  <a:gd name="T10" fmla="*/ 0 h 43192"/>
                  <a:gd name="T11" fmla="*/ 34532 w 34532"/>
                  <a:gd name="T12" fmla="*/ 43192 h 43192"/>
                </a:gdLst>
                <a:ahLst/>
                <a:cxnLst>
                  <a:cxn ang="T6">
                    <a:pos x="T0" y="T1"/>
                  </a:cxn>
                  <a:cxn ang="T7">
                    <a:pos x="T2" y="T3"/>
                  </a:cxn>
                  <a:cxn ang="T8">
                    <a:pos x="T4" y="T5"/>
                  </a:cxn>
                </a:cxnLst>
                <a:rect l="T9" t="T10" r="T11" b="T12"/>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177" name="Arc 158"/>
              <p:cNvSpPr>
                <a:spLocks/>
              </p:cNvSpPr>
              <p:nvPr/>
            </p:nvSpPr>
            <p:spPr bwMode="auto">
              <a:xfrm flipH="1">
                <a:off x="3151" y="390"/>
                <a:ext cx="472" cy="1248"/>
              </a:xfrm>
              <a:custGeom>
                <a:avLst/>
                <a:gdLst>
                  <a:gd name="T0" fmla="*/ 6 w 34532"/>
                  <a:gd name="T1" fmla="*/ 32 h 43192"/>
                  <a:gd name="T2" fmla="*/ 4 w 34532"/>
                  <a:gd name="T3" fmla="*/ 0 h 43192"/>
                  <a:gd name="T4" fmla="*/ 4 w 34532"/>
                  <a:gd name="T5" fmla="*/ 18 h 43192"/>
                  <a:gd name="T6" fmla="*/ 0 60000 65536"/>
                  <a:gd name="T7" fmla="*/ 0 60000 65536"/>
                  <a:gd name="T8" fmla="*/ 0 60000 65536"/>
                  <a:gd name="T9" fmla="*/ 0 w 34532"/>
                  <a:gd name="T10" fmla="*/ 0 h 43192"/>
                  <a:gd name="T11" fmla="*/ 34532 w 34532"/>
                  <a:gd name="T12" fmla="*/ 43192 h 43192"/>
                </a:gdLst>
                <a:ahLst/>
                <a:cxnLst>
                  <a:cxn ang="T6">
                    <a:pos x="T0" y="T1"/>
                  </a:cxn>
                  <a:cxn ang="T7">
                    <a:pos x="T2" y="T3"/>
                  </a:cxn>
                  <a:cxn ang="T8">
                    <a:pos x="T4" y="T5"/>
                  </a:cxn>
                </a:cxnLst>
                <a:rect l="T9" t="T10" r="T11" b="T12"/>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178" name="Arc 159"/>
              <p:cNvSpPr>
                <a:spLocks/>
              </p:cNvSpPr>
              <p:nvPr/>
            </p:nvSpPr>
            <p:spPr bwMode="auto">
              <a:xfrm flipH="1">
                <a:off x="3216" y="390"/>
                <a:ext cx="472" cy="1248"/>
              </a:xfrm>
              <a:custGeom>
                <a:avLst/>
                <a:gdLst>
                  <a:gd name="T0" fmla="*/ 6 w 34532"/>
                  <a:gd name="T1" fmla="*/ 32 h 43192"/>
                  <a:gd name="T2" fmla="*/ 4 w 34532"/>
                  <a:gd name="T3" fmla="*/ 0 h 43192"/>
                  <a:gd name="T4" fmla="*/ 4 w 34532"/>
                  <a:gd name="T5" fmla="*/ 18 h 43192"/>
                  <a:gd name="T6" fmla="*/ 0 60000 65536"/>
                  <a:gd name="T7" fmla="*/ 0 60000 65536"/>
                  <a:gd name="T8" fmla="*/ 0 60000 65536"/>
                  <a:gd name="T9" fmla="*/ 0 w 34532"/>
                  <a:gd name="T10" fmla="*/ 0 h 43192"/>
                  <a:gd name="T11" fmla="*/ 34532 w 34532"/>
                  <a:gd name="T12" fmla="*/ 43192 h 43192"/>
                </a:gdLst>
                <a:ahLst/>
                <a:cxnLst>
                  <a:cxn ang="T6">
                    <a:pos x="T0" y="T1"/>
                  </a:cxn>
                  <a:cxn ang="T7">
                    <a:pos x="T2" y="T3"/>
                  </a:cxn>
                  <a:cxn ang="T8">
                    <a:pos x="T4" y="T5"/>
                  </a:cxn>
                </a:cxnLst>
                <a:rect l="T9" t="T10" r="T11" b="T12"/>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57150">
                <a:solidFill>
                  <a:srgbClr val="993300"/>
                </a:solidFill>
                <a:round/>
                <a:headEnd/>
                <a:tailEnd/>
              </a:ln>
            </p:spPr>
            <p:txBody>
              <a:bodyPr wrap="none" anchor="ctr"/>
              <a:lstStyle/>
              <a:p>
                <a:endParaRPr lang="en-US">
                  <a:solidFill>
                    <a:prstClr val="black"/>
                  </a:solidFill>
                </a:endParaRPr>
              </a:p>
            </p:txBody>
          </p:sp>
        </p:grpSp>
        <p:grpSp>
          <p:nvGrpSpPr>
            <p:cNvPr id="101" name="Group 275"/>
            <p:cNvGrpSpPr>
              <a:grpSpLocks/>
            </p:cNvGrpSpPr>
            <p:nvPr/>
          </p:nvGrpSpPr>
          <p:grpSpPr bwMode="auto">
            <a:xfrm>
              <a:off x="5614739" y="620688"/>
              <a:ext cx="1023937" cy="1968500"/>
              <a:chOff x="313" y="733"/>
              <a:chExt cx="645" cy="1240"/>
            </a:xfrm>
          </p:grpSpPr>
          <p:sp>
            <p:nvSpPr>
              <p:cNvPr id="167" name="Arc 276"/>
              <p:cNvSpPr>
                <a:spLocks/>
              </p:cNvSpPr>
              <p:nvPr/>
            </p:nvSpPr>
            <p:spPr bwMode="auto">
              <a:xfrm flipH="1">
                <a:off x="313" y="737"/>
                <a:ext cx="313" cy="1146"/>
              </a:xfrm>
              <a:custGeom>
                <a:avLst/>
                <a:gdLst>
                  <a:gd name="T0" fmla="*/ 0 w 22813"/>
                  <a:gd name="T1" fmla="*/ 0 h 39652"/>
                  <a:gd name="T2" fmla="*/ 2 w 22813"/>
                  <a:gd name="T3" fmla="*/ 33 h 39652"/>
                  <a:gd name="T4" fmla="*/ 0 w 22813"/>
                  <a:gd name="T5" fmla="*/ 18 h 39652"/>
                  <a:gd name="T6" fmla="*/ 0 60000 65536"/>
                  <a:gd name="T7" fmla="*/ 0 60000 65536"/>
                  <a:gd name="T8" fmla="*/ 0 60000 65536"/>
                  <a:gd name="T9" fmla="*/ 0 w 22813"/>
                  <a:gd name="T10" fmla="*/ 0 h 39652"/>
                  <a:gd name="T11" fmla="*/ 22813 w 22813"/>
                  <a:gd name="T12" fmla="*/ 39652 h 39652"/>
                </a:gdLst>
                <a:ahLst/>
                <a:cxnLst>
                  <a:cxn ang="T6">
                    <a:pos x="T0" y="T1"/>
                  </a:cxn>
                  <a:cxn ang="T7">
                    <a:pos x="T2" y="T3"/>
                  </a:cxn>
                  <a:cxn ang="T8">
                    <a:pos x="T4" y="T5"/>
                  </a:cxn>
                </a:cxnLst>
                <a:rect l="T9" t="T10" r="T11" b="T12"/>
                <a:pathLst>
                  <a:path w="22813" h="39652" fill="none" extrusionOk="0">
                    <a:moveTo>
                      <a:pt x="0" y="34"/>
                    </a:moveTo>
                    <a:cubicBezTo>
                      <a:pt x="403" y="11"/>
                      <a:pt x="808" y="-1"/>
                      <a:pt x="1213" y="0"/>
                    </a:cubicBezTo>
                    <a:cubicBezTo>
                      <a:pt x="13142" y="0"/>
                      <a:pt x="22813" y="9670"/>
                      <a:pt x="22813" y="21600"/>
                    </a:cubicBezTo>
                    <a:cubicBezTo>
                      <a:pt x="22813" y="28873"/>
                      <a:pt x="19152" y="35658"/>
                      <a:pt x="13074" y="39652"/>
                    </a:cubicBezTo>
                  </a:path>
                  <a:path w="22813" h="39652" stroke="0" extrusionOk="0">
                    <a:moveTo>
                      <a:pt x="0" y="34"/>
                    </a:moveTo>
                    <a:cubicBezTo>
                      <a:pt x="403" y="11"/>
                      <a:pt x="808" y="-1"/>
                      <a:pt x="1213" y="0"/>
                    </a:cubicBezTo>
                    <a:cubicBezTo>
                      <a:pt x="13142" y="0"/>
                      <a:pt x="22813" y="9670"/>
                      <a:pt x="22813" y="21600"/>
                    </a:cubicBezTo>
                    <a:cubicBezTo>
                      <a:pt x="22813" y="28873"/>
                      <a:pt x="19152" y="35658"/>
                      <a:pt x="13074" y="39652"/>
                    </a:cubicBezTo>
                    <a:lnTo>
                      <a:pt x="1213" y="21600"/>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168" name="Arc 277"/>
              <p:cNvSpPr>
                <a:spLocks/>
              </p:cNvSpPr>
              <p:nvPr/>
            </p:nvSpPr>
            <p:spPr bwMode="auto">
              <a:xfrm flipH="1">
                <a:off x="380" y="733"/>
                <a:ext cx="313" cy="1155"/>
              </a:xfrm>
              <a:custGeom>
                <a:avLst/>
                <a:gdLst>
                  <a:gd name="T0" fmla="*/ 0 w 22813"/>
                  <a:gd name="T1" fmla="*/ 0 h 39945"/>
                  <a:gd name="T2" fmla="*/ 2 w 22813"/>
                  <a:gd name="T3" fmla="*/ 33 h 39945"/>
                  <a:gd name="T4" fmla="*/ 0 w 22813"/>
                  <a:gd name="T5" fmla="*/ 18 h 39945"/>
                  <a:gd name="T6" fmla="*/ 0 60000 65536"/>
                  <a:gd name="T7" fmla="*/ 0 60000 65536"/>
                  <a:gd name="T8" fmla="*/ 0 60000 65536"/>
                  <a:gd name="T9" fmla="*/ 0 w 22813"/>
                  <a:gd name="T10" fmla="*/ 0 h 39945"/>
                  <a:gd name="T11" fmla="*/ 22813 w 22813"/>
                  <a:gd name="T12" fmla="*/ 39945 h 39945"/>
                </a:gdLst>
                <a:ahLst/>
                <a:cxnLst>
                  <a:cxn ang="T6">
                    <a:pos x="T0" y="T1"/>
                  </a:cxn>
                  <a:cxn ang="T7">
                    <a:pos x="T2" y="T3"/>
                  </a:cxn>
                  <a:cxn ang="T8">
                    <a:pos x="T4" y="T5"/>
                  </a:cxn>
                </a:cxnLst>
                <a:rect l="T9" t="T10" r="T11" b="T12"/>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169" name="Arc 278"/>
              <p:cNvSpPr>
                <a:spLocks/>
              </p:cNvSpPr>
              <p:nvPr/>
            </p:nvSpPr>
            <p:spPr bwMode="auto">
              <a:xfrm flipH="1">
                <a:off x="450" y="738"/>
                <a:ext cx="313" cy="1155"/>
              </a:xfrm>
              <a:custGeom>
                <a:avLst/>
                <a:gdLst>
                  <a:gd name="T0" fmla="*/ 0 w 22813"/>
                  <a:gd name="T1" fmla="*/ 0 h 39945"/>
                  <a:gd name="T2" fmla="*/ 2 w 22813"/>
                  <a:gd name="T3" fmla="*/ 33 h 39945"/>
                  <a:gd name="T4" fmla="*/ 0 w 22813"/>
                  <a:gd name="T5" fmla="*/ 18 h 39945"/>
                  <a:gd name="T6" fmla="*/ 0 60000 65536"/>
                  <a:gd name="T7" fmla="*/ 0 60000 65536"/>
                  <a:gd name="T8" fmla="*/ 0 60000 65536"/>
                  <a:gd name="T9" fmla="*/ 0 w 22813"/>
                  <a:gd name="T10" fmla="*/ 0 h 39945"/>
                  <a:gd name="T11" fmla="*/ 22813 w 22813"/>
                  <a:gd name="T12" fmla="*/ 39945 h 39945"/>
                </a:gdLst>
                <a:ahLst/>
                <a:cxnLst>
                  <a:cxn ang="T6">
                    <a:pos x="T0" y="T1"/>
                  </a:cxn>
                  <a:cxn ang="T7">
                    <a:pos x="T2" y="T3"/>
                  </a:cxn>
                  <a:cxn ang="T8">
                    <a:pos x="T4" y="T5"/>
                  </a:cxn>
                </a:cxnLst>
                <a:rect l="T9" t="T10" r="T11" b="T12"/>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170" name="Arc 279"/>
              <p:cNvSpPr>
                <a:spLocks/>
              </p:cNvSpPr>
              <p:nvPr/>
            </p:nvSpPr>
            <p:spPr bwMode="auto">
              <a:xfrm flipH="1">
                <a:off x="515" y="738"/>
                <a:ext cx="313" cy="1155"/>
              </a:xfrm>
              <a:custGeom>
                <a:avLst/>
                <a:gdLst>
                  <a:gd name="T0" fmla="*/ 0 w 22813"/>
                  <a:gd name="T1" fmla="*/ 0 h 39945"/>
                  <a:gd name="T2" fmla="*/ 2 w 22813"/>
                  <a:gd name="T3" fmla="*/ 33 h 39945"/>
                  <a:gd name="T4" fmla="*/ 0 w 22813"/>
                  <a:gd name="T5" fmla="*/ 18 h 39945"/>
                  <a:gd name="T6" fmla="*/ 0 60000 65536"/>
                  <a:gd name="T7" fmla="*/ 0 60000 65536"/>
                  <a:gd name="T8" fmla="*/ 0 60000 65536"/>
                  <a:gd name="T9" fmla="*/ 0 w 22813"/>
                  <a:gd name="T10" fmla="*/ 0 h 39945"/>
                  <a:gd name="T11" fmla="*/ 22813 w 22813"/>
                  <a:gd name="T12" fmla="*/ 39945 h 39945"/>
                </a:gdLst>
                <a:ahLst/>
                <a:cxnLst>
                  <a:cxn ang="T6">
                    <a:pos x="T0" y="T1"/>
                  </a:cxn>
                  <a:cxn ang="T7">
                    <a:pos x="T2" y="T3"/>
                  </a:cxn>
                  <a:cxn ang="T8">
                    <a:pos x="T4" y="T5"/>
                  </a:cxn>
                </a:cxnLst>
                <a:rect l="T9" t="T10" r="T11" b="T12"/>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171" name="Arc 280"/>
              <p:cNvSpPr>
                <a:spLocks/>
              </p:cNvSpPr>
              <p:nvPr/>
            </p:nvSpPr>
            <p:spPr bwMode="auto">
              <a:xfrm flipH="1">
                <a:off x="580" y="738"/>
                <a:ext cx="313" cy="1155"/>
              </a:xfrm>
              <a:custGeom>
                <a:avLst/>
                <a:gdLst>
                  <a:gd name="T0" fmla="*/ 0 w 22813"/>
                  <a:gd name="T1" fmla="*/ 0 h 39945"/>
                  <a:gd name="T2" fmla="*/ 2 w 22813"/>
                  <a:gd name="T3" fmla="*/ 33 h 39945"/>
                  <a:gd name="T4" fmla="*/ 0 w 22813"/>
                  <a:gd name="T5" fmla="*/ 18 h 39945"/>
                  <a:gd name="T6" fmla="*/ 0 60000 65536"/>
                  <a:gd name="T7" fmla="*/ 0 60000 65536"/>
                  <a:gd name="T8" fmla="*/ 0 60000 65536"/>
                  <a:gd name="T9" fmla="*/ 0 w 22813"/>
                  <a:gd name="T10" fmla="*/ 0 h 39945"/>
                  <a:gd name="T11" fmla="*/ 22813 w 22813"/>
                  <a:gd name="T12" fmla="*/ 39945 h 39945"/>
                </a:gdLst>
                <a:ahLst/>
                <a:cxnLst>
                  <a:cxn ang="T6">
                    <a:pos x="T0" y="T1"/>
                  </a:cxn>
                  <a:cxn ang="T7">
                    <a:pos x="T2" y="T3"/>
                  </a:cxn>
                  <a:cxn ang="T8">
                    <a:pos x="T4" y="T5"/>
                  </a:cxn>
                </a:cxnLst>
                <a:rect l="T9" t="T10" r="T11" b="T12"/>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172" name="Arc 281"/>
              <p:cNvSpPr>
                <a:spLocks/>
              </p:cNvSpPr>
              <p:nvPr/>
            </p:nvSpPr>
            <p:spPr bwMode="auto">
              <a:xfrm flipH="1">
                <a:off x="645" y="738"/>
                <a:ext cx="313" cy="1235"/>
              </a:xfrm>
              <a:custGeom>
                <a:avLst/>
                <a:gdLst>
                  <a:gd name="T0" fmla="*/ 0 w 22813"/>
                  <a:gd name="T1" fmla="*/ 0 h 42699"/>
                  <a:gd name="T2" fmla="*/ 1 w 22813"/>
                  <a:gd name="T3" fmla="*/ 36 h 42699"/>
                  <a:gd name="T4" fmla="*/ 0 w 22813"/>
                  <a:gd name="T5" fmla="*/ 18 h 42699"/>
                  <a:gd name="T6" fmla="*/ 0 60000 65536"/>
                  <a:gd name="T7" fmla="*/ 0 60000 65536"/>
                  <a:gd name="T8" fmla="*/ 0 60000 65536"/>
                  <a:gd name="T9" fmla="*/ 0 w 22813"/>
                  <a:gd name="T10" fmla="*/ 0 h 42699"/>
                  <a:gd name="T11" fmla="*/ 22813 w 22813"/>
                  <a:gd name="T12" fmla="*/ 42699 h 42699"/>
                </a:gdLst>
                <a:ahLst/>
                <a:cxnLst>
                  <a:cxn ang="T6">
                    <a:pos x="T0" y="T1"/>
                  </a:cxn>
                  <a:cxn ang="T7">
                    <a:pos x="T2" y="T3"/>
                  </a:cxn>
                  <a:cxn ang="T8">
                    <a:pos x="T4" y="T5"/>
                  </a:cxn>
                </a:cxnLst>
                <a:rect l="T9" t="T10" r="T11" b="T12"/>
                <a:pathLst>
                  <a:path w="22813" h="42699" fill="none" extrusionOk="0">
                    <a:moveTo>
                      <a:pt x="0" y="34"/>
                    </a:moveTo>
                    <a:cubicBezTo>
                      <a:pt x="403" y="11"/>
                      <a:pt x="808" y="-1"/>
                      <a:pt x="1213" y="0"/>
                    </a:cubicBezTo>
                    <a:cubicBezTo>
                      <a:pt x="13142" y="0"/>
                      <a:pt x="22813" y="9670"/>
                      <a:pt x="22813" y="21600"/>
                    </a:cubicBezTo>
                    <a:cubicBezTo>
                      <a:pt x="22813" y="31747"/>
                      <a:pt x="15748" y="40527"/>
                      <a:pt x="5836" y="42699"/>
                    </a:cubicBezTo>
                  </a:path>
                  <a:path w="22813" h="42699" stroke="0" extrusionOk="0">
                    <a:moveTo>
                      <a:pt x="0" y="34"/>
                    </a:moveTo>
                    <a:cubicBezTo>
                      <a:pt x="403" y="11"/>
                      <a:pt x="808" y="-1"/>
                      <a:pt x="1213" y="0"/>
                    </a:cubicBezTo>
                    <a:cubicBezTo>
                      <a:pt x="13142" y="0"/>
                      <a:pt x="22813" y="9670"/>
                      <a:pt x="22813" y="21600"/>
                    </a:cubicBezTo>
                    <a:cubicBezTo>
                      <a:pt x="22813" y="31747"/>
                      <a:pt x="15748" y="40527"/>
                      <a:pt x="5836" y="42699"/>
                    </a:cubicBezTo>
                    <a:lnTo>
                      <a:pt x="1213" y="21600"/>
                    </a:lnTo>
                    <a:close/>
                  </a:path>
                </a:pathLst>
              </a:custGeom>
              <a:noFill/>
              <a:ln w="57150">
                <a:solidFill>
                  <a:srgbClr val="993300"/>
                </a:solidFill>
                <a:round/>
                <a:headEnd/>
                <a:tailEnd/>
              </a:ln>
            </p:spPr>
            <p:txBody>
              <a:bodyPr wrap="none" anchor="ctr"/>
              <a:lstStyle/>
              <a:p>
                <a:endParaRPr lang="en-US">
                  <a:solidFill>
                    <a:prstClr val="black"/>
                  </a:solidFill>
                </a:endParaRPr>
              </a:p>
            </p:txBody>
          </p:sp>
        </p:grpSp>
        <p:sp>
          <p:nvSpPr>
            <p:cNvPr id="102" name="Text Box 316"/>
            <p:cNvSpPr txBox="1">
              <a:spLocks noChangeArrowheads="1"/>
            </p:cNvSpPr>
            <p:nvPr/>
          </p:nvSpPr>
          <p:spPr bwMode="auto">
            <a:xfrm>
              <a:off x="5579814" y="4973613"/>
              <a:ext cx="3168650" cy="322262"/>
            </a:xfrm>
            <a:prstGeom prst="rect">
              <a:avLst/>
            </a:prstGeom>
            <a:noFill/>
            <a:ln w="9525">
              <a:noFill/>
              <a:miter lim="800000"/>
              <a:headEnd/>
              <a:tailEnd/>
            </a:ln>
          </p:spPr>
          <p:txBody>
            <a:bodyPr>
              <a:spAutoFit/>
            </a:bodyPr>
            <a:lstStyle/>
            <a:p>
              <a:pPr algn="ctr">
                <a:spcBef>
                  <a:spcPct val="50000"/>
                </a:spcBef>
              </a:pPr>
              <a:r>
                <a:rPr lang="en-US" sz="600">
                  <a:solidFill>
                    <a:srgbClr val="0000FF"/>
                  </a:solidFill>
                  <a:latin typeface=".VnTimeH" pitchFamily="34" charset="0"/>
                </a:rPr>
                <a:t>Tr­êng ®¹i häc s­ ph¹m th¸I nguyªn </a:t>
              </a:r>
            </a:p>
            <a:p>
              <a:pPr algn="ctr">
                <a:spcBef>
                  <a:spcPct val="50000"/>
                </a:spcBef>
              </a:pPr>
              <a:r>
                <a:rPr lang="en-US" sz="600">
                  <a:solidFill>
                    <a:srgbClr val="0000FF"/>
                  </a:solidFill>
                  <a:latin typeface=".VnTimeH" pitchFamily="34" charset="0"/>
                </a:rPr>
                <a:t>Khoa vËt lÝ</a:t>
              </a:r>
              <a:endParaRPr lang="vi-VN" sz="600">
                <a:solidFill>
                  <a:srgbClr val="0000FF"/>
                </a:solidFill>
                <a:latin typeface=".VnTimeH" pitchFamily="34" charset="0"/>
              </a:endParaRPr>
            </a:p>
          </p:txBody>
        </p:sp>
        <p:sp>
          <p:nvSpPr>
            <p:cNvPr id="103" name="Freeform 322"/>
            <p:cNvSpPr>
              <a:spLocks/>
            </p:cNvSpPr>
            <p:nvPr/>
          </p:nvSpPr>
          <p:spPr bwMode="auto">
            <a:xfrm>
              <a:off x="5527426" y="2436788"/>
              <a:ext cx="1231900" cy="3282950"/>
            </a:xfrm>
            <a:custGeom>
              <a:avLst/>
              <a:gdLst>
                <a:gd name="T0" fmla="*/ 293688 w 776"/>
                <a:gd name="T1" fmla="*/ 0 h 2068"/>
                <a:gd name="T2" fmla="*/ 300038 w 776"/>
                <a:gd name="T3" fmla="*/ 1798637 h 2068"/>
                <a:gd name="T4" fmla="*/ 11112 w 776"/>
                <a:gd name="T5" fmla="*/ 2230437 h 2068"/>
                <a:gd name="T6" fmla="*/ 228600 w 776"/>
                <a:gd name="T7" fmla="*/ 2590800 h 2068"/>
                <a:gd name="T8" fmla="*/ 155575 w 776"/>
                <a:gd name="T9" fmla="*/ 2806699 h 2068"/>
                <a:gd name="T10" fmla="*/ 712787 w 776"/>
                <a:gd name="T11" fmla="*/ 2982912 h 2068"/>
                <a:gd name="T12" fmla="*/ 1231900 w 776"/>
                <a:gd name="T13" fmla="*/ 3282950 h 2068"/>
                <a:gd name="T14" fmla="*/ 0 60000 65536"/>
                <a:gd name="T15" fmla="*/ 0 60000 65536"/>
                <a:gd name="T16" fmla="*/ 0 60000 65536"/>
                <a:gd name="T17" fmla="*/ 0 60000 65536"/>
                <a:gd name="T18" fmla="*/ 0 60000 65536"/>
                <a:gd name="T19" fmla="*/ 0 60000 65536"/>
                <a:gd name="T20" fmla="*/ 0 60000 65536"/>
                <a:gd name="T21" fmla="*/ 0 w 776"/>
                <a:gd name="T22" fmla="*/ 0 h 2068"/>
                <a:gd name="T23" fmla="*/ 776 w 776"/>
                <a:gd name="T24" fmla="*/ 2068 h 20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6" h="2068">
                  <a:moveTo>
                    <a:pt x="185" y="0"/>
                  </a:moveTo>
                  <a:cubicBezTo>
                    <a:pt x="186" y="189"/>
                    <a:pt x="219" y="899"/>
                    <a:pt x="189" y="1133"/>
                  </a:cubicBezTo>
                  <a:cubicBezTo>
                    <a:pt x="159" y="1367"/>
                    <a:pt x="14" y="1322"/>
                    <a:pt x="7" y="1405"/>
                  </a:cubicBezTo>
                  <a:cubicBezTo>
                    <a:pt x="0" y="1488"/>
                    <a:pt x="129" y="1572"/>
                    <a:pt x="144" y="1632"/>
                  </a:cubicBezTo>
                  <a:cubicBezTo>
                    <a:pt x="159" y="1692"/>
                    <a:pt x="47" y="1727"/>
                    <a:pt x="98" y="1768"/>
                  </a:cubicBezTo>
                  <a:cubicBezTo>
                    <a:pt x="149" y="1809"/>
                    <a:pt x="336" y="1829"/>
                    <a:pt x="449" y="1879"/>
                  </a:cubicBezTo>
                  <a:cubicBezTo>
                    <a:pt x="562" y="1929"/>
                    <a:pt x="708" y="2029"/>
                    <a:pt x="776" y="2068"/>
                  </a:cubicBezTo>
                </a:path>
              </a:pathLst>
            </a:custGeom>
            <a:noFill/>
            <a:ln w="9525">
              <a:solidFill>
                <a:srgbClr val="00FF00"/>
              </a:solidFill>
              <a:round/>
              <a:headEnd type="oval" w="sm" len="sm"/>
              <a:tailEnd type="oval" w="sm" len="sm"/>
            </a:ln>
          </p:spPr>
          <p:txBody>
            <a:bodyPr/>
            <a:lstStyle/>
            <a:p>
              <a:endParaRPr lang="en-US">
                <a:solidFill>
                  <a:prstClr val="black"/>
                </a:solidFill>
              </a:endParaRPr>
            </a:p>
          </p:txBody>
        </p:sp>
        <p:sp>
          <p:nvSpPr>
            <p:cNvPr id="104" name="Freeform 323"/>
            <p:cNvSpPr>
              <a:spLocks/>
            </p:cNvSpPr>
            <p:nvPr/>
          </p:nvSpPr>
          <p:spPr bwMode="auto">
            <a:xfrm>
              <a:off x="6727576" y="2325663"/>
              <a:ext cx="1922463" cy="3479800"/>
            </a:xfrm>
            <a:custGeom>
              <a:avLst/>
              <a:gdLst>
                <a:gd name="T0" fmla="*/ 207963 w 1211"/>
                <a:gd name="T1" fmla="*/ 0 h 2192"/>
                <a:gd name="T2" fmla="*/ 252413 w 1211"/>
                <a:gd name="T3" fmla="*/ 1627188 h 2192"/>
                <a:gd name="T4" fmla="*/ 1724026 w 1211"/>
                <a:gd name="T5" fmla="*/ 2795587 h 2192"/>
                <a:gd name="T6" fmla="*/ 1444625 w 1211"/>
                <a:gd name="T7" fmla="*/ 3379788 h 2192"/>
                <a:gd name="T8" fmla="*/ 752475 w 1211"/>
                <a:gd name="T9" fmla="*/ 3394075 h 2192"/>
                <a:gd name="T10" fmla="*/ 0 60000 65536"/>
                <a:gd name="T11" fmla="*/ 0 60000 65536"/>
                <a:gd name="T12" fmla="*/ 0 60000 65536"/>
                <a:gd name="T13" fmla="*/ 0 60000 65536"/>
                <a:gd name="T14" fmla="*/ 0 60000 65536"/>
                <a:gd name="T15" fmla="*/ 0 w 1211"/>
                <a:gd name="T16" fmla="*/ 0 h 2192"/>
                <a:gd name="T17" fmla="*/ 1211 w 1211"/>
                <a:gd name="T18" fmla="*/ 2192 h 2192"/>
              </a:gdLst>
              <a:ahLst/>
              <a:cxnLst>
                <a:cxn ang="T10">
                  <a:pos x="T0" y="T1"/>
                </a:cxn>
                <a:cxn ang="T11">
                  <a:pos x="T2" y="T3"/>
                </a:cxn>
                <a:cxn ang="T12">
                  <a:pos x="T4" y="T5"/>
                </a:cxn>
                <a:cxn ang="T13">
                  <a:pos x="T6" y="T7"/>
                </a:cxn>
                <a:cxn ang="T14">
                  <a:pos x="T8" y="T9"/>
                </a:cxn>
              </a:cxnLst>
              <a:rect l="T15" t="T16" r="T17" b="T18"/>
              <a:pathLst>
                <a:path w="1211" h="2192">
                  <a:moveTo>
                    <a:pt x="131" y="0"/>
                  </a:moveTo>
                  <a:cubicBezTo>
                    <a:pt x="136" y="171"/>
                    <a:pt x="0" y="731"/>
                    <a:pt x="159" y="1025"/>
                  </a:cubicBezTo>
                  <a:cubicBezTo>
                    <a:pt x="318" y="1319"/>
                    <a:pt x="961" y="1577"/>
                    <a:pt x="1086" y="1761"/>
                  </a:cubicBezTo>
                  <a:cubicBezTo>
                    <a:pt x="1211" y="1945"/>
                    <a:pt x="1012" y="2066"/>
                    <a:pt x="910" y="2129"/>
                  </a:cubicBezTo>
                  <a:cubicBezTo>
                    <a:pt x="808" y="2192"/>
                    <a:pt x="565" y="2136"/>
                    <a:pt x="474" y="2138"/>
                  </a:cubicBezTo>
                </a:path>
              </a:pathLst>
            </a:custGeom>
            <a:noFill/>
            <a:ln w="9525">
              <a:solidFill>
                <a:srgbClr val="FF0000"/>
              </a:solidFill>
              <a:round/>
              <a:headEnd type="oval" w="sm" len="sm"/>
              <a:tailEnd type="oval" w="sm" len="sm"/>
            </a:ln>
          </p:spPr>
          <p:txBody>
            <a:bodyPr/>
            <a:lstStyle/>
            <a:p>
              <a:endParaRPr lang="en-US">
                <a:solidFill>
                  <a:prstClr val="black"/>
                </a:solidFill>
              </a:endParaRPr>
            </a:p>
          </p:txBody>
        </p:sp>
        <p:sp>
          <p:nvSpPr>
            <p:cNvPr id="105" name="Rectangle 326" descr="Brown marble"/>
            <p:cNvSpPr>
              <a:spLocks noChangeArrowheads="1"/>
            </p:cNvSpPr>
            <p:nvPr/>
          </p:nvSpPr>
          <p:spPr bwMode="auto">
            <a:xfrm>
              <a:off x="6298951" y="3617888"/>
              <a:ext cx="1944688" cy="1752600"/>
            </a:xfrm>
            <a:prstGeom prst="rect">
              <a:avLst/>
            </a:prstGeom>
            <a:blipFill dpi="0" rotWithShape="1">
              <a:blip r:embed="rId5" cstate="print"/>
              <a:srcRect/>
              <a:tile tx="0" ty="0" sx="100000" sy="100000" flip="none" algn="tl"/>
            </a:blipFill>
            <a:ln w="9525">
              <a:miter lim="800000"/>
              <a:headEnd/>
              <a:tailEnd/>
            </a:ln>
            <a:scene3d>
              <a:camera prst="legacyObliqueTopRight"/>
              <a:lightRig rig="legacyFlat3" dir="b"/>
            </a:scene3d>
            <a:sp3d extrusionH="430200" prstMaterial="legacyMatte">
              <a:bevelT w="13500" h="13500" prst="angle"/>
              <a:bevelB w="13500" h="13500" prst="angle"/>
              <a:extrusionClr>
                <a:srgbClr val="663300"/>
              </a:extrusionClr>
            </a:sp3d>
          </p:spPr>
          <p:txBody>
            <a:bodyPr wrap="none" anchor="ctr">
              <a:flatTx/>
            </a:bodyPr>
            <a:lstStyle/>
            <a:p>
              <a:endParaRPr lang="en-US">
                <a:solidFill>
                  <a:prstClr val="black"/>
                </a:solidFill>
              </a:endParaRPr>
            </a:p>
          </p:txBody>
        </p:sp>
        <p:sp>
          <p:nvSpPr>
            <p:cNvPr id="106" name="Rectangle 327"/>
            <p:cNvSpPr>
              <a:spLocks noChangeArrowheads="1"/>
            </p:cNvSpPr>
            <p:nvPr/>
          </p:nvSpPr>
          <p:spPr bwMode="auto">
            <a:xfrm>
              <a:off x="6289426" y="3627413"/>
              <a:ext cx="1944688" cy="1752600"/>
            </a:xfrm>
            <a:prstGeom prst="rect">
              <a:avLst/>
            </a:prstGeom>
            <a:solidFill>
              <a:schemeClr val="bg1"/>
            </a:solidFill>
            <a:ln w="57150" cmpd="thickThin">
              <a:solidFill>
                <a:srgbClr val="663300"/>
              </a:solidFill>
              <a:miter lim="800000"/>
              <a:headEnd/>
              <a:tailEnd/>
            </a:ln>
          </p:spPr>
          <p:txBody>
            <a:bodyPr wrap="none" anchor="ctr"/>
            <a:lstStyle/>
            <a:p>
              <a:endParaRPr lang="en-US">
                <a:solidFill>
                  <a:prstClr val="black"/>
                </a:solidFill>
              </a:endParaRPr>
            </a:p>
          </p:txBody>
        </p:sp>
        <p:sp>
          <p:nvSpPr>
            <p:cNvPr id="107" name="Rectangle 328"/>
            <p:cNvSpPr>
              <a:spLocks noChangeArrowheads="1"/>
            </p:cNvSpPr>
            <p:nvPr/>
          </p:nvSpPr>
          <p:spPr bwMode="auto">
            <a:xfrm>
              <a:off x="6371976" y="3687738"/>
              <a:ext cx="1787525" cy="990600"/>
            </a:xfrm>
            <a:prstGeom prst="rect">
              <a:avLst/>
            </a:prstGeom>
            <a:solidFill>
              <a:srgbClr val="FF9933">
                <a:alpha val="38039"/>
              </a:srgbClr>
            </a:solidFill>
            <a:ln w="19050">
              <a:solidFill>
                <a:schemeClr val="tx1"/>
              </a:solidFill>
              <a:miter lim="800000"/>
              <a:headEnd/>
              <a:tailEnd/>
            </a:ln>
          </p:spPr>
          <p:txBody>
            <a:bodyPr wrap="none" anchor="ctr"/>
            <a:lstStyle/>
            <a:p>
              <a:endParaRPr lang="en-US">
                <a:solidFill>
                  <a:prstClr val="black"/>
                </a:solidFill>
              </a:endParaRPr>
            </a:p>
          </p:txBody>
        </p:sp>
        <p:sp>
          <p:nvSpPr>
            <p:cNvPr id="108" name="Oval 329"/>
            <p:cNvSpPr>
              <a:spLocks noChangeArrowheads="1"/>
            </p:cNvSpPr>
            <p:nvPr/>
          </p:nvSpPr>
          <p:spPr bwMode="auto">
            <a:xfrm>
              <a:off x="6514851" y="3789338"/>
              <a:ext cx="1511300" cy="1511300"/>
            </a:xfrm>
            <a:prstGeom prst="ellipse">
              <a:avLst/>
            </a:prstGeom>
            <a:solidFill>
              <a:srgbClr val="FFFFCC"/>
            </a:solidFill>
            <a:ln w="12700">
              <a:solidFill>
                <a:schemeClr val="accent2"/>
              </a:solidFill>
              <a:round/>
              <a:headEnd/>
              <a:tailEnd/>
            </a:ln>
          </p:spPr>
          <p:txBody>
            <a:bodyPr wrap="none" anchor="ctr"/>
            <a:lstStyle/>
            <a:p>
              <a:endParaRPr lang="en-US">
                <a:solidFill>
                  <a:prstClr val="black"/>
                </a:solidFill>
              </a:endParaRPr>
            </a:p>
          </p:txBody>
        </p:sp>
        <p:sp>
          <p:nvSpPr>
            <p:cNvPr id="109" name="Arc 330"/>
            <p:cNvSpPr>
              <a:spLocks/>
            </p:cNvSpPr>
            <p:nvPr/>
          </p:nvSpPr>
          <p:spPr bwMode="auto">
            <a:xfrm rot="6681726" flipH="1">
              <a:off x="6999039" y="3776638"/>
              <a:ext cx="622300" cy="1009650"/>
            </a:xfrm>
            <a:custGeom>
              <a:avLst/>
              <a:gdLst>
                <a:gd name="T0" fmla="*/ 9699726 w 24253"/>
                <a:gd name="T1" fmla="*/ 0 h 39506"/>
                <a:gd name="T2" fmla="*/ 0 w 24253"/>
                <a:gd name="T3" fmla="*/ 25696389 h 39506"/>
                <a:gd name="T4" fmla="*/ 1746638 w 24253"/>
                <a:gd name="T5" fmla="*/ 11695362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p:spPr>
          <p:txBody>
            <a:bodyPr wrap="none" anchor="ctr"/>
            <a:lstStyle/>
            <a:p>
              <a:endParaRPr lang="en-US">
                <a:solidFill>
                  <a:prstClr val="black"/>
                </a:solidFill>
              </a:endParaRPr>
            </a:p>
          </p:txBody>
        </p:sp>
        <p:sp>
          <p:nvSpPr>
            <p:cNvPr id="110" name="Line 331"/>
            <p:cNvSpPr>
              <a:spLocks noChangeShapeType="1"/>
            </p:cNvSpPr>
            <p:nvPr/>
          </p:nvSpPr>
          <p:spPr bwMode="auto">
            <a:xfrm rot="10800000">
              <a:off x="7267326" y="3971900"/>
              <a:ext cx="0" cy="147638"/>
            </a:xfrm>
            <a:prstGeom prst="line">
              <a:avLst/>
            </a:prstGeom>
            <a:noFill/>
            <a:ln w="9525">
              <a:solidFill>
                <a:srgbClr val="FF0000"/>
              </a:solidFill>
              <a:round/>
              <a:headEnd/>
              <a:tailEnd/>
            </a:ln>
          </p:spPr>
          <p:txBody>
            <a:bodyPr/>
            <a:lstStyle/>
            <a:p>
              <a:endParaRPr lang="en-US">
                <a:solidFill>
                  <a:prstClr val="black"/>
                </a:solidFill>
              </a:endParaRPr>
            </a:p>
          </p:txBody>
        </p:sp>
        <p:sp>
          <p:nvSpPr>
            <p:cNvPr id="111" name="Text Box 332"/>
            <p:cNvSpPr txBox="1">
              <a:spLocks noChangeArrowheads="1"/>
            </p:cNvSpPr>
            <p:nvPr/>
          </p:nvSpPr>
          <p:spPr bwMode="auto">
            <a:xfrm rot="6420000">
              <a:off x="6468020" y="4242569"/>
              <a:ext cx="355600" cy="274638"/>
            </a:xfrm>
            <a:prstGeom prst="rect">
              <a:avLst/>
            </a:prstGeom>
            <a:noFill/>
            <a:ln w="6350">
              <a:noFill/>
              <a:miter lim="800000"/>
              <a:headEnd/>
              <a:tailEnd/>
            </a:ln>
          </p:spPr>
          <p:txBody>
            <a:bodyPr>
              <a:spAutoFit/>
            </a:bodyPr>
            <a:lstStyle/>
            <a:p>
              <a:pPr algn="ctr">
                <a:spcBef>
                  <a:spcPct val="50000"/>
                </a:spcBef>
              </a:pPr>
              <a:r>
                <a:rPr lang="en-US" sz="1200">
                  <a:solidFill>
                    <a:srgbClr val="0000FF"/>
                  </a:solidFill>
                  <a:latin typeface=".VnTime" pitchFamily="34" charset="0"/>
                </a:rPr>
                <a:t>9</a:t>
              </a:r>
            </a:p>
          </p:txBody>
        </p:sp>
        <p:sp>
          <p:nvSpPr>
            <p:cNvPr id="112" name="Text Box 333"/>
            <p:cNvSpPr txBox="1">
              <a:spLocks noChangeArrowheads="1"/>
            </p:cNvSpPr>
            <p:nvPr/>
          </p:nvSpPr>
          <p:spPr bwMode="auto">
            <a:xfrm rot="-3000000">
              <a:off x="6591052" y="3994125"/>
              <a:ext cx="349250" cy="276225"/>
            </a:xfrm>
            <a:prstGeom prst="rect">
              <a:avLst/>
            </a:prstGeom>
            <a:noFill/>
            <a:ln w="3175">
              <a:noFill/>
              <a:miter lim="800000"/>
              <a:headEnd/>
              <a:tailEnd/>
            </a:ln>
          </p:spPr>
          <p:txBody>
            <a:bodyPr>
              <a:spAutoFit/>
            </a:bodyPr>
            <a:lstStyle/>
            <a:p>
              <a:pPr algn="ctr">
                <a:spcBef>
                  <a:spcPct val="50000"/>
                </a:spcBef>
              </a:pPr>
              <a:r>
                <a:rPr lang="en-US" sz="1200">
                  <a:solidFill>
                    <a:srgbClr val="0000FF"/>
                  </a:solidFill>
                  <a:latin typeface=".VnTime" pitchFamily="34" charset="0"/>
                </a:rPr>
                <a:t>4</a:t>
              </a:r>
            </a:p>
          </p:txBody>
        </p:sp>
        <p:sp>
          <p:nvSpPr>
            <p:cNvPr id="113" name="Text Box 334"/>
            <p:cNvSpPr txBox="1">
              <a:spLocks noChangeArrowheads="1"/>
            </p:cNvSpPr>
            <p:nvPr/>
          </p:nvSpPr>
          <p:spPr bwMode="auto">
            <a:xfrm rot="-1500000">
              <a:off x="6751389" y="3817913"/>
              <a:ext cx="477837" cy="273050"/>
            </a:xfrm>
            <a:prstGeom prst="rect">
              <a:avLst/>
            </a:prstGeom>
            <a:noFill/>
            <a:ln w="12700">
              <a:noFill/>
              <a:miter lim="800000"/>
              <a:headEnd/>
              <a:tailEnd/>
            </a:ln>
          </p:spPr>
          <p:txBody>
            <a:bodyPr>
              <a:spAutoFit/>
            </a:bodyPr>
            <a:lstStyle/>
            <a:p>
              <a:pPr algn="ctr">
                <a:spcBef>
                  <a:spcPct val="50000"/>
                </a:spcBef>
              </a:pPr>
              <a:r>
                <a:rPr lang="en-US" sz="1200">
                  <a:solidFill>
                    <a:srgbClr val="0000FF"/>
                  </a:solidFill>
                  <a:latin typeface=".VnTime" pitchFamily="34" charset="0"/>
                </a:rPr>
                <a:t>2</a:t>
              </a:r>
            </a:p>
          </p:txBody>
        </p:sp>
        <p:sp>
          <p:nvSpPr>
            <p:cNvPr id="114" name="Oval 335"/>
            <p:cNvSpPr>
              <a:spLocks noChangeArrowheads="1"/>
            </p:cNvSpPr>
            <p:nvPr/>
          </p:nvSpPr>
          <p:spPr bwMode="auto">
            <a:xfrm rot="5400000">
              <a:off x="6459289" y="3743300"/>
              <a:ext cx="1612900" cy="1612900"/>
            </a:xfrm>
            <a:prstGeom prst="ellipse">
              <a:avLst/>
            </a:prstGeom>
            <a:noFill/>
            <a:ln w="12700">
              <a:solidFill>
                <a:srgbClr val="003300"/>
              </a:solidFill>
              <a:round/>
              <a:headEnd/>
              <a:tailEnd/>
            </a:ln>
          </p:spPr>
          <p:txBody>
            <a:bodyPr wrap="none" anchor="ctr"/>
            <a:lstStyle/>
            <a:p>
              <a:endParaRPr lang="en-US">
                <a:solidFill>
                  <a:prstClr val="black"/>
                </a:solidFill>
              </a:endParaRPr>
            </a:p>
          </p:txBody>
        </p:sp>
        <p:sp>
          <p:nvSpPr>
            <p:cNvPr id="115" name="Line 336"/>
            <p:cNvSpPr>
              <a:spLocks noChangeShapeType="1"/>
            </p:cNvSpPr>
            <p:nvPr/>
          </p:nvSpPr>
          <p:spPr bwMode="auto">
            <a:xfrm rot="300000">
              <a:off x="7318126" y="3971900"/>
              <a:ext cx="0" cy="60325"/>
            </a:xfrm>
            <a:prstGeom prst="line">
              <a:avLst/>
            </a:prstGeom>
            <a:noFill/>
            <a:ln w="6350">
              <a:solidFill>
                <a:srgbClr val="0000FF"/>
              </a:solidFill>
              <a:round/>
              <a:headEnd/>
              <a:tailEnd/>
            </a:ln>
          </p:spPr>
          <p:txBody>
            <a:bodyPr/>
            <a:lstStyle/>
            <a:p>
              <a:endParaRPr lang="en-US">
                <a:solidFill>
                  <a:prstClr val="black"/>
                </a:solidFill>
              </a:endParaRPr>
            </a:p>
          </p:txBody>
        </p:sp>
        <p:sp>
          <p:nvSpPr>
            <p:cNvPr id="116" name="Line 337"/>
            <p:cNvSpPr>
              <a:spLocks noChangeShapeType="1"/>
            </p:cNvSpPr>
            <p:nvPr/>
          </p:nvSpPr>
          <p:spPr bwMode="auto">
            <a:xfrm rot="600000">
              <a:off x="7364164" y="3976663"/>
              <a:ext cx="0" cy="61912"/>
            </a:xfrm>
            <a:prstGeom prst="line">
              <a:avLst/>
            </a:prstGeom>
            <a:noFill/>
            <a:ln w="6350">
              <a:solidFill>
                <a:srgbClr val="0000FF"/>
              </a:solidFill>
              <a:round/>
              <a:headEnd/>
              <a:tailEnd/>
            </a:ln>
          </p:spPr>
          <p:txBody>
            <a:bodyPr/>
            <a:lstStyle/>
            <a:p>
              <a:endParaRPr lang="en-US">
                <a:solidFill>
                  <a:prstClr val="black"/>
                </a:solidFill>
              </a:endParaRPr>
            </a:p>
          </p:txBody>
        </p:sp>
        <p:sp>
          <p:nvSpPr>
            <p:cNvPr id="117" name="Line 338"/>
            <p:cNvSpPr>
              <a:spLocks noChangeShapeType="1"/>
            </p:cNvSpPr>
            <p:nvPr/>
          </p:nvSpPr>
          <p:spPr bwMode="auto">
            <a:xfrm rot="900000">
              <a:off x="7410201" y="3989363"/>
              <a:ext cx="0" cy="60325"/>
            </a:xfrm>
            <a:prstGeom prst="line">
              <a:avLst/>
            </a:prstGeom>
            <a:noFill/>
            <a:ln w="6350">
              <a:solidFill>
                <a:srgbClr val="0000FF"/>
              </a:solidFill>
              <a:round/>
              <a:headEnd/>
              <a:tailEnd/>
            </a:ln>
          </p:spPr>
          <p:txBody>
            <a:bodyPr/>
            <a:lstStyle/>
            <a:p>
              <a:endParaRPr lang="en-US">
                <a:solidFill>
                  <a:prstClr val="black"/>
                </a:solidFill>
              </a:endParaRPr>
            </a:p>
          </p:txBody>
        </p:sp>
        <p:sp>
          <p:nvSpPr>
            <p:cNvPr id="118" name="Line 339"/>
            <p:cNvSpPr>
              <a:spLocks noChangeShapeType="1"/>
            </p:cNvSpPr>
            <p:nvPr/>
          </p:nvSpPr>
          <p:spPr bwMode="auto">
            <a:xfrm rot="1200000">
              <a:off x="7454651" y="4005238"/>
              <a:ext cx="0" cy="61912"/>
            </a:xfrm>
            <a:prstGeom prst="line">
              <a:avLst/>
            </a:prstGeom>
            <a:noFill/>
            <a:ln w="6350">
              <a:solidFill>
                <a:srgbClr val="0000FF"/>
              </a:solidFill>
              <a:round/>
              <a:headEnd/>
              <a:tailEnd/>
            </a:ln>
          </p:spPr>
          <p:txBody>
            <a:bodyPr/>
            <a:lstStyle/>
            <a:p>
              <a:endParaRPr lang="en-US">
                <a:solidFill>
                  <a:prstClr val="black"/>
                </a:solidFill>
              </a:endParaRPr>
            </a:p>
          </p:txBody>
        </p:sp>
        <p:sp>
          <p:nvSpPr>
            <p:cNvPr id="119" name="Line 340"/>
            <p:cNvSpPr>
              <a:spLocks noChangeShapeType="1"/>
            </p:cNvSpPr>
            <p:nvPr/>
          </p:nvSpPr>
          <p:spPr bwMode="auto">
            <a:xfrm rot="1500000">
              <a:off x="7489576" y="4022700"/>
              <a:ext cx="0" cy="138113"/>
            </a:xfrm>
            <a:prstGeom prst="line">
              <a:avLst/>
            </a:prstGeom>
            <a:noFill/>
            <a:ln w="9525">
              <a:solidFill>
                <a:srgbClr val="FF0000"/>
              </a:solidFill>
              <a:round/>
              <a:headEnd/>
              <a:tailEnd/>
            </a:ln>
          </p:spPr>
          <p:txBody>
            <a:bodyPr/>
            <a:lstStyle/>
            <a:p>
              <a:endParaRPr lang="en-US">
                <a:solidFill>
                  <a:prstClr val="black"/>
                </a:solidFill>
              </a:endParaRPr>
            </a:p>
          </p:txBody>
        </p:sp>
        <p:sp>
          <p:nvSpPr>
            <p:cNvPr id="120" name="Line 341"/>
            <p:cNvSpPr>
              <a:spLocks noChangeShapeType="1"/>
            </p:cNvSpPr>
            <p:nvPr/>
          </p:nvSpPr>
          <p:spPr bwMode="auto">
            <a:xfrm rot="1800000">
              <a:off x="7540376" y="4051275"/>
              <a:ext cx="0" cy="61913"/>
            </a:xfrm>
            <a:prstGeom prst="line">
              <a:avLst/>
            </a:prstGeom>
            <a:noFill/>
            <a:ln w="6350">
              <a:solidFill>
                <a:srgbClr val="0000FF"/>
              </a:solidFill>
              <a:round/>
              <a:headEnd/>
              <a:tailEnd/>
            </a:ln>
          </p:spPr>
          <p:txBody>
            <a:bodyPr/>
            <a:lstStyle/>
            <a:p>
              <a:endParaRPr lang="en-US">
                <a:solidFill>
                  <a:prstClr val="black"/>
                </a:solidFill>
              </a:endParaRPr>
            </a:p>
          </p:txBody>
        </p:sp>
        <p:sp>
          <p:nvSpPr>
            <p:cNvPr id="121" name="Line 342"/>
            <p:cNvSpPr>
              <a:spLocks noChangeShapeType="1"/>
            </p:cNvSpPr>
            <p:nvPr/>
          </p:nvSpPr>
          <p:spPr bwMode="auto">
            <a:xfrm rot="2100000">
              <a:off x="7575301" y="4075088"/>
              <a:ext cx="0" cy="60325"/>
            </a:xfrm>
            <a:prstGeom prst="line">
              <a:avLst/>
            </a:prstGeom>
            <a:noFill/>
            <a:ln w="6350">
              <a:solidFill>
                <a:srgbClr val="0000FF"/>
              </a:solidFill>
              <a:round/>
              <a:headEnd/>
              <a:tailEnd/>
            </a:ln>
          </p:spPr>
          <p:txBody>
            <a:bodyPr/>
            <a:lstStyle/>
            <a:p>
              <a:endParaRPr lang="en-US">
                <a:solidFill>
                  <a:prstClr val="black"/>
                </a:solidFill>
              </a:endParaRPr>
            </a:p>
          </p:txBody>
        </p:sp>
        <p:sp>
          <p:nvSpPr>
            <p:cNvPr id="122" name="Line 343"/>
            <p:cNvSpPr>
              <a:spLocks noChangeShapeType="1"/>
            </p:cNvSpPr>
            <p:nvPr/>
          </p:nvSpPr>
          <p:spPr bwMode="auto">
            <a:xfrm rot="2400000">
              <a:off x="7614989" y="4103663"/>
              <a:ext cx="0" cy="60325"/>
            </a:xfrm>
            <a:prstGeom prst="line">
              <a:avLst/>
            </a:prstGeom>
            <a:noFill/>
            <a:ln w="6350">
              <a:solidFill>
                <a:srgbClr val="0000FF"/>
              </a:solidFill>
              <a:round/>
              <a:headEnd/>
              <a:tailEnd/>
            </a:ln>
          </p:spPr>
          <p:txBody>
            <a:bodyPr/>
            <a:lstStyle/>
            <a:p>
              <a:endParaRPr lang="en-US">
                <a:solidFill>
                  <a:prstClr val="black"/>
                </a:solidFill>
              </a:endParaRPr>
            </a:p>
          </p:txBody>
        </p:sp>
        <p:sp>
          <p:nvSpPr>
            <p:cNvPr id="123" name="Line 344"/>
            <p:cNvSpPr>
              <a:spLocks noChangeShapeType="1"/>
            </p:cNvSpPr>
            <p:nvPr/>
          </p:nvSpPr>
          <p:spPr bwMode="auto">
            <a:xfrm rot="2700000">
              <a:off x="7647533" y="4139381"/>
              <a:ext cx="0" cy="61913"/>
            </a:xfrm>
            <a:prstGeom prst="line">
              <a:avLst/>
            </a:prstGeom>
            <a:noFill/>
            <a:ln w="6350">
              <a:solidFill>
                <a:srgbClr val="0000FF"/>
              </a:solidFill>
              <a:round/>
              <a:headEnd/>
              <a:tailEnd/>
            </a:ln>
          </p:spPr>
          <p:txBody>
            <a:bodyPr/>
            <a:lstStyle/>
            <a:p>
              <a:endParaRPr lang="en-US">
                <a:solidFill>
                  <a:prstClr val="black"/>
                </a:solidFill>
              </a:endParaRPr>
            </a:p>
          </p:txBody>
        </p:sp>
        <p:sp>
          <p:nvSpPr>
            <p:cNvPr id="124" name="Line 345"/>
            <p:cNvSpPr>
              <a:spLocks noChangeShapeType="1"/>
            </p:cNvSpPr>
            <p:nvPr/>
          </p:nvSpPr>
          <p:spPr bwMode="auto">
            <a:xfrm rot="3000000">
              <a:off x="7654677" y="4160812"/>
              <a:ext cx="0" cy="136525"/>
            </a:xfrm>
            <a:prstGeom prst="line">
              <a:avLst/>
            </a:prstGeom>
            <a:noFill/>
            <a:ln w="9525">
              <a:solidFill>
                <a:srgbClr val="FF0000"/>
              </a:solidFill>
              <a:round/>
              <a:headEnd/>
              <a:tailEnd/>
            </a:ln>
          </p:spPr>
          <p:txBody>
            <a:bodyPr/>
            <a:lstStyle/>
            <a:p>
              <a:endParaRPr lang="en-US">
                <a:solidFill>
                  <a:prstClr val="black"/>
                </a:solidFill>
              </a:endParaRPr>
            </a:p>
          </p:txBody>
        </p:sp>
        <p:sp>
          <p:nvSpPr>
            <p:cNvPr id="125" name="Line 346"/>
            <p:cNvSpPr>
              <a:spLocks noChangeShapeType="1"/>
            </p:cNvSpPr>
            <p:nvPr/>
          </p:nvSpPr>
          <p:spPr bwMode="auto">
            <a:xfrm rot="7800000">
              <a:off x="6882358" y="4158431"/>
              <a:ext cx="0" cy="147637"/>
            </a:xfrm>
            <a:prstGeom prst="line">
              <a:avLst/>
            </a:prstGeom>
            <a:noFill/>
            <a:ln w="9525">
              <a:solidFill>
                <a:srgbClr val="FF0000"/>
              </a:solidFill>
              <a:round/>
              <a:headEnd/>
              <a:tailEnd/>
            </a:ln>
          </p:spPr>
          <p:txBody>
            <a:bodyPr/>
            <a:lstStyle/>
            <a:p>
              <a:endParaRPr lang="en-US">
                <a:solidFill>
                  <a:prstClr val="black"/>
                </a:solidFill>
              </a:endParaRPr>
            </a:p>
          </p:txBody>
        </p:sp>
        <p:sp>
          <p:nvSpPr>
            <p:cNvPr id="126" name="Line 347"/>
            <p:cNvSpPr>
              <a:spLocks noChangeShapeType="1"/>
            </p:cNvSpPr>
            <p:nvPr/>
          </p:nvSpPr>
          <p:spPr bwMode="auto">
            <a:xfrm rot="-2700000">
              <a:off x="6881564" y="4137000"/>
              <a:ext cx="0" cy="61913"/>
            </a:xfrm>
            <a:prstGeom prst="line">
              <a:avLst/>
            </a:prstGeom>
            <a:noFill/>
            <a:ln w="6350">
              <a:solidFill>
                <a:srgbClr val="0000FF"/>
              </a:solidFill>
              <a:round/>
              <a:headEnd/>
              <a:tailEnd/>
            </a:ln>
          </p:spPr>
          <p:txBody>
            <a:bodyPr/>
            <a:lstStyle/>
            <a:p>
              <a:endParaRPr lang="en-US">
                <a:solidFill>
                  <a:prstClr val="black"/>
                </a:solidFill>
              </a:endParaRPr>
            </a:p>
          </p:txBody>
        </p:sp>
        <p:sp>
          <p:nvSpPr>
            <p:cNvPr id="127" name="Line 348"/>
            <p:cNvSpPr>
              <a:spLocks noChangeShapeType="1"/>
            </p:cNvSpPr>
            <p:nvPr/>
          </p:nvSpPr>
          <p:spPr bwMode="auto">
            <a:xfrm rot="-2400000">
              <a:off x="6914901" y="4106838"/>
              <a:ext cx="0" cy="58737"/>
            </a:xfrm>
            <a:prstGeom prst="line">
              <a:avLst/>
            </a:prstGeom>
            <a:noFill/>
            <a:ln w="6350">
              <a:solidFill>
                <a:srgbClr val="0000FF"/>
              </a:solidFill>
              <a:round/>
              <a:headEnd/>
              <a:tailEnd/>
            </a:ln>
          </p:spPr>
          <p:txBody>
            <a:bodyPr/>
            <a:lstStyle/>
            <a:p>
              <a:endParaRPr lang="en-US">
                <a:solidFill>
                  <a:prstClr val="black"/>
                </a:solidFill>
              </a:endParaRPr>
            </a:p>
          </p:txBody>
        </p:sp>
        <p:sp>
          <p:nvSpPr>
            <p:cNvPr id="128" name="Line 349"/>
            <p:cNvSpPr>
              <a:spLocks noChangeShapeType="1"/>
            </p:cNvSpPr>
            <p:nvPr/>
          </p:nvSpPr>
          <p:spPr bwMode="auto">
            <a:xfrm rot="-2100000">
              <a:off x="6954589" y="4078263"/>
              <a:ext cx="0" cy="58737"/>
            </a:xfrm>
            <a:prstGeom prst="line">
              <a:avLst/>
            </a:prstGeom>
            <a:noFill/>
            <a:ln w="6350">
              <a:solidFill>
                <a:srgbClr val="0000FF"/>
              </a:solidFill>
              <a:round/>
              <a:headEnd/>
              <a:tailEnd/>
            </a:ln>
          </p:spPr>
          <p:txBody>
            <a:bodyPr/>
            <a:lstStyle/>
            <a:p>
              <a:endParaRPr lang="en-US">
                <a:solidFill>
                  <a:prstClr val="black"/>
                </a:solidFill>
              </a:endParaRPr>
            </a:p>
          </p:txBody>
        </p:sp>
        <p:sp>
          <p:nvSpPr>
            <p:cNvPr id="129" name="Line 350"/>
            <p:cNvSpPr>
              <a:spLocks noChangeShapeType="1"/>
            </p:cNvSpPr>
            <p:nvPr/>
          </p:nvSpPr>
          <p:spPr bwMode="auto">
            <a:xfrm rot="-1800000">
              <a:off x="6991101" y="4049688"/>
              <a:ext cx="0" cy="58737"/>
            </a:xfrm>
            <a:prstGeom prst="line">
              <a:avLst/>
            </a:prstGeom>
            <a:noFill/>
            <a:ln w="6350">
              <a:solidFill>
                <a:srgbClr val="0000FF"/>
              </a:solidFill>
              <a:round/>
              <a:headEnd/>
              <a:tailEnd/>
            </a:ln>
          </p:spPr>
          <p:txBody>
            <a:bodyPr/>
            <a:lstStyle/>
            <a:p>
              <a:endParaRPr lang="en-US">
                <a:solidFill>
                  <a:prstClr val="black"/>
                </a:solidFill>
              </a:endParaRPr>
            </a:p>
          </p:txBody>
        </p:sp>
        <p:sp>
          <p:nvSpPr>
            <p:cNvPr id="130" name="Line 351"/>
            <p:cNvSpPr>
              <a:spLocks noChangeShapeType="1"/>
            </p:cNvSpPr>
            <p:nvPr/>
          </p:nvSpPr>
          <p:spPr bwMode="auto">
            <a:xfrm rot="-1500000">
              <a:off x="7053014" y="4021113"/>
              <a:ext cx="0" cy="136525"/>
            </a:xfrm>
            <a:prstGeom prst="line">
              <a:avLst/>
            </a:prstGeom>
            <a:noFill/>
            <a:ln w="9525">
              <a:solidFill>
                <a:srgbClr val="FF0000"/>
              </a:solidFill>
              <a:round/>
              <a:headEnd/>
              <a:tailEnd/>
            </a:ln>
          </p:spPr>
          <p:txBody>
            <a:bodyPr/>
            <a:lstStyle/>
            <a:p>
              <a:endParaRPr lang="en-US">
                <a:solidFill>
                  <a:prstClr val="black"/>
                </a:solidFill>
              </a:endParaRPr>
            </a:p>
          </p:txBody>
        </p:sp>
        <p:sp>
          <p:nvSpPr>
            <p:cNvPr id="131" name="Line 352"/>
            <p:cNvSpPr>
              <a:spLocks noChangeShapeType="1"/>
            </p:cNvSpPr>
            <p:nvPr/>
          </p:nvSpPr>
          <p:spPr bwMode="auto">
            <a:xfrm rot="-1200000">
              <a:off x="7080001" y="4005238"/>
              <a:ext cx="0" cy="61912"/>
            </a:xfrm>
            <a:prstGeom prst="line">
              <a:avLst/>
            </a:prstGeom>
            <a:noFill/>
            <a:ln w="6350">
              <a:solidFill>
                <a:srgbClr val="0000FF"/>
              </a:solidFill>
              <a:round/>
              <a:headEnd/>
              <a:tailEnd/>
            </a:ln>
          </p:spPr>
          <p:txBody>
            <a:bodyPr/>
            <a:lstStyle/>
            <a:p>
              <a:endParaRPr lang="en-US">
                <a:solidFill>
                  <a:prstClr val="black"/>
                </a:solidFill>
              </a:endParaRPr>
            </a:p>
          </p:txBody>
        </p:sp>
        <p:sp>
          <p:nvSpPr>
            <p:cNvPr id="132" name="Line 353"/>
            <p:cNvSpPr>
              <a:spLocks noChangeShapeType="1"/>
            </p:cNvSpPr>
            <p:nvPr/>
          </p:nvSpPr>
          <p:spPr bwMode="auto">
            <a:xfrm rot="-900000">
              <a:off x="7119689" y="3994125"/>
              <a:ext cx="0" cy="61913"/>
            </a:xfrm>
            <a:prstGeom prst="line">
              <a:avLst/>
            </a:prstGeom>
            <a:noFill/>
            <a:ln w="6350">
              <a:solidFill>
                <a:srgbClr val="0000FF"/>
              </a:solidFill>
              <a:round/>
              <a:headEnd/>
              <a:tailEnd/>
            </a:ln>
          </p:spPr>
          <p:txBody>
            <a:bodyPr/>
            <a:lstStyle/>
            <a:p>
              <a:endParaRPr lang="en-US">
                <a:solidFill>
                  <a:prstClr val="black"/>
                </a:solidFill>
              </a:endParaRPr>
            </a:p>
          </p:txBody>
        </p:sp>
        <p:sp>
          <p:nvSpPr>
            <p:cNvPr id="133" name="Line 354"/>
            <p:cNvSpPr>
              <a:spLocks noChangeShapeType="1"/>
            </p:cNvSpPr>
            <p:nvPr/>
          </p:nvSpPr>
          <p:spPr bwMode="auto">
            <a:xfrm rot="-600000">
              <a:off x="7167314" y="3983013"/>
              <a:ext cx="0" cy="60325"/>
            </a:xfrm>
            <a:prstGeom prst="line">
              <a:avLst/>
            </a:prstGeom>
            <a:noFill/>
            <a:ln w="6350">
              <a:solidFill>
                <a:srgbClr val="0000FF"/>
              </a:solidFill>
              <a:round/>
              <a:headEnd/>
              <a:tailEnd/>
            </a:ln>
          </p:spPr>
          <p:txBody>
            <a:bodyPr/>
            <a:lstStyle/>
            <a:p>
              <a:endParaRPr lang="en-US">
                <a:solidFill>
                  <a:prstClr val="black"/>
                </a:solidFill>
              </a:endParaRPr>
            </a:p>
          </p:txBody>
        </p:sp>
        <p:sp>
          <p:nvSpPr>
            <p:cNvPr id="134" name="Line 355"/>
            <p:cNvSpPr>
              <a:spLocks noChangeShapeType="1"/>
            </p:cNvSpPr>
            <p:nvPr/>
          </p:nvSpPr>
          <p:spPr bwMode="auto">
            <a:xfrm rot="-300000">
              <a:off x="7216526" y="3975075"/>
              <a:ext cx="0" cy="58738"/>
            </a:xfrm>
            <a:prstGeom prst="line">
              <a:avLst/>
            </a:prstGeom>
            <a:noFill/>
            <a:ln w="6350">
              <a:solidFill>
                <a:srgbClr val="0000FF"/>
              </a:solidFill>
              <a:round/>
              <a:headEnd/>
              <a:tailEnd/>
            </a:ln>
          </p:spPr>
          <p:txBody>
            <a:bodyPr/>
            <a:lstStyle/>
            <a:p>
              <a:endParaRPr lang="en-US">
                <a:solidFill>
                  <a:prstClr val="black"/>
                </a:solidFill>
              </a:endParaRPr>
            </a:p>
          </p:txBody>
        </p:sp>
        <p:sp>
          <p:nvSpPr>
            <p:cNvPr id="135" name="Line 356"/>
            <p:cNvSpPr>
              <a:spLocks noChangeShapeType="1"/>
            </p:cNvSpPr>
            <p:nvPr/>
          </p:nvSpPr>
          <p:spPr bwMode="auto">
            <a:xfrm rot="6300000">
              <a:off x="6791077" y="4348137"/>
              <a:ext cx="0" cy="149225"/>
            </a:xfrm>
            <a:prstGeom prst="line">
              <a:avLst/>
            </a:prstGeom>
            <a:noFill/>
            <a:ln w="9525">
              <a:solidFill>
                <a:srgbClr val="FF0000"/>
              </a:solidFill>
              <a:round/>
              <a:headEnd/>
              <a:tailEnd/>
            </a:ln>
          </p:spPr>
          <p:txBody>
            <a:bodyPr/>
            <a:lstStyle/>
            <a:p>
              <a:endParaRPr lang="en-US">
                <a:solidFill>
                  <a:prstClr val="black"/>
                </a:solidFill>
              </a:endParaRPr>
            </a:p>
          </p:txBody>
        </p:sp>
        <p:sp>
          <p:nvSpPr>
            <p:cNvPr id="136" name="Line 357"/>
            <p:cNvSpPr>
              <a:spLocks noChangeShapeType="1"/>
            </p:cNvSpPr>
            <p:nvPr/>
          </p:nvSpPr>
          <p:spPr bwMode="auto">
            <a:xfrm rot="-4200000">
              <a:off x="6761708" y="4336231"/>
              <a:ext cx="0" cy="58737"/>
            </a:xfrm>
            <a:prstGeom prst="line">
              <a:avLst/>
            </a:prstGeom>
            <a:noFill/>
            <a:ln w="6350">
              <a:solidFill>
                <a:srgbClr val="0000FF"/>
              </a:solidFill>
              <a:round/>
              <a:headEnd/>
              <a:tailEnd/>
            </a:ln>
          </p:spPr>
          <p:txBody>
            <a:bodyPr/>
            <a:lstStyle/>
            <a:p>
              <a:endParaRPr lang="en-US">
                <a:solidFill>
                  <a:prstClr val="black"/>
                </a:solidFill>
              </a:endParaRPr>
            </a:p>
          </p:txBody>
        </p:sp>
        <p:sp>
          <p:nvSpPr>
            <p:cNvPr id="137" name="Line 358"/>
            <p:cNvSpPr>
              <a:spLocks noChangeShapeType="1"/>
            </p:cNvSpPr>
            <p:nvPr/>
          </p:nvSpPr>
          <p:spPr bwMode="auto">
            <a:xfrm rot="-3900000">
              <a:off x="6778377" y="4294162"/>
              <a:ext cx="0" cy="60325"/>
            </a:xfrm>
            <a:prstGeom prst="line">
              <a:avLst/>
            </a:prstGeom>
            <a:noFill/>
            <a:ln w="6350">
              <a:solidFill>
                <a:srgbClr val="0000FF"/>
              </a:solidFill>
              <a:round/>
              <a:headEnd/>
              <a:tailEnd/>
            </a:ln>
          </p:spPr>
          <p:txBody>
            <a:bodyPr/>
            <a:lstStyle/>
            <a:p>
              <a:endParaRPr lang="en-US">
                <a:solidFill>
                  <a:prstClr val="black"/>
                </a:solidFill>
              </a:endParaRPr>
            </a:p>
          </p:txBody>
        </p:sp>
        <p:sp>
          <p:nvSpPr>
            <p:cNvPr id="138" name="Line 359"/>
            <p:cNvSpPr>
              <a:spLocks noChangeShapeType="1"/>
            </p:cNvSpPr>
            <p:nvPr/>
          </p:nvSpPr>
          <p:spPr bwMode="auto">
            <a:xfrm rot="-3600000">
              <a:off x="6801395" y="4255269"/>
              <a:ext cx="0" cy="58738"/>
            </a:xfrm>
            <a:prstGeom prst="line">
              <a:avLst/>
            </a:prstGeom>
            <a:noFill/>
            <a:ln w="6350">
              <a:solidFill>
                <a:srgbClr val="0000FF"/>
              </a:solidFill>
              <a:round/>
              <a:headEnd/>
              <a:tailEnd/>
            </a:ln>
          </p:spPr>
          <p:txBody>
            <a:bodyPr/>
            <a:lstStyle/>
            <a:p>
              <a:endParaRPr lang="en-US">
                <a:solidFill>
                  <a:prstClr val="black"/>
                </a:solidFill>
              </a:endParaRPr>
            </a:p>
          </p:txBody>
        </p:sp>
        <p:sp>
          <p:nvSpPr>
            <p:cNvPr id="139" name="Line 360"/>
            <p:cNvSpPr>
              <a:spLocks noChangeShapeType="1"/>
            </p:cNvSpPr>
            <p:nvPr/>
          </p:nvSpPr>
          <p:spPr bwMode="auto">
            <a:xfrm rot="-3300000">
              <a:off x="6823620" y="4210819"/>
              <a:ext cx="0" cy="58738"/>
            </a:xfrm>
            <a:prstGeom prst="line">
              <a:avLst/>
            </a:prstGeom>
            <a:noFill/>
            <a:ln w="6350">
              <a:solidFill>
                <a:srgbClr val="0000FF"/>
              </a:solidFill>
              <a:round/>
              <a:headEnd/>
              <a:tailEnd/>
            </a:ln>
          </p:spPr>
          <p:txBody>
            <a:bodyPr/>
            <a:lstStyle/>
            <a:p>
              <a:endParaRPr lang="en-US">
                <a:solidFill>
                  <a:prstClr val="black"/>
                </a:solidFill>
              </a:endParaRPr>
            </a:p>
          </p:txBody>
        </p:sp>
        <p:sp>
          <p:nvSpPr>
            <p:cNvPr id="140" name="Line 361"/>
            <p:cNvSpPr>
              <a:spLocks noChangeShapeType="1"/>
            </p:cNvSpPr>
            <p:nvPr/>
          </p:nvSpPr>
          <p:spPr bwMode="auto">
            <a:xfrm rot="3300000">
              <a:off x="7701508" y="4213994"/>
              <a:ext cx="0" cy="58737"/>
            </a:xfrm>
            <a:prstGeom prst="line">
              <a:avLst/>
            </a:prstGeom>
            <a:noFill/>
            <a:ln w="6350">
              <a:solidFill>
                <a:srgbClr val="0000FF"/>
              </a:solidFill>
              <a:round/>
              <a:headEnd/>
              <a:tailEnd/>
            </a:ln>
          </p:spPr>
          <p:txBody>
            <a:bodyPr/>
            <a:lstStyle/>
            <a:p>
              <a:endParaRPr lang="en-US">
                <a:solidFill>
                  <a:prstClr val="black"/>
                </a:solidFill>
              </a:endParaRPr>
            </a:p>
          </p:txBody>
        </p:sp>
        <p:sp>
          <p:nvSpPr>
            <p:cNvPr id="141" name="Line 362"/>
            <p:cNvSpPr>
              <a:spLocks noChangeShapeType="1"/>
            </p:cNvSpPr>
            <p:nvPr/>
          </p:nvSpPr>
          <p:spPr bwMode="auto">
            <a:xfrm rot="3600000">
              <a:off x="7721352" y="4248125"/>
              <a:ext cx="0" cy="60325"/>
            </a:xfrm>
            <a:prstGeom prst="line">
              <a:avLst/>
            </a:prstGeom>
            <a:noFill/>
            <a:ln w="6350">
              <a:solidFill>
                <a:srgbClr val="0000FF"/>
              </a:solidFill>
              <a:round/>
              <a:headEnd/>
              <a:tailEnd/>
            </a:ln>
          </p:spPr>
          <p:txBody>
            <a:bodyPr/>
            <a:lstStyle/>
            <a:p>
              <a:endParaRPr lang="en-US">
                <a:solidFill>
                  <a:prstClr val="black"/>
                </a:solidFill>
              </a:endParaRPr>
            </a:p>
          </p:txBody>
        </p:sp>
        <p:sp>
          <p:nvSpPr>
            <p:cNvPr id="142" name="Line 363"/>
            <p:cNvSpPr>
              <a:spLocks noChangeShapeType="1"/>
            </p:cNvSpPr>
            <p:nvPr/>
          </p:nvSpPr>
          <p:spPr bwMode="auto">
            <a:xfrm rot="3900000">
              <a:off x="7747545" y="4290194"/>
              <a:ext cx="0" cy="58738"/>
            </a:xfrm>
            <a:prstGeom prst="line">
              <a:avLst/>
            </a:prstGeom>
            <a:noFill/>
            <a:ln w="6350">
              <a:solidFill>
                <a:srgbClr val="0000FF"/>
              </a:solidFill>
              <a:round/>
              <a:headEnd/>
              <a:tailEnd/>
            </a:ln>
          </p:spPr>
          <p:txBody>
            <a:bodyPr/>
            <a:lstStyle/>
            <a:p>
              <a:endParaRPr lang="en-US">
                <a:solidFill>
                  <a:prstClr val="black"/>
                </a:solidFill>
              </a:endParaRPr>
            </a:p>
          </p:txBody>
        </p:sp>
        <p:sp>
          <p:nvSpPr>
            <p:cNvPr id="143" name="Line 364"/>
            <p:cNvSpPr>
              <a:spLocks noChangeShapeType="1"/>
            </p:cNvSpPr>
            <p:nvPr/>
          </p:nvSpPr>
          <p:spPr bwMode="auto">
            <a:xfrm rot="4200000">
              <a:off x="7765008" y="4336231"/>
              <a:ext cx="0" cy="58737"/>
            </a:xfrm>
            <a:prstGeom prst="line">
              <a:avLst/>
            </a:prstGeom>
            <a:noFill/>
            <a:ln w="6350">
              <a:solidFill>
                <a:srgbClr val="0000FF"/>
              </a:solidFill>
              <a:round/>
              <a:headEnd/>
              <a:tailEnd/>
            </a:ln>
          </p:spPr>
          <p:txBody>
            <a:bodyPr/>
            <a:lstStyle/>
            <a:p>
              <a:endParaRPr lang="en-US">
                <a:solidFill>
                  <a:prstClr val="black"/>
                </a:solidFill>
              </a:endParaRPr>
            </a:p>
          </p:txBody>
        </p:sp>
        <p:sp>
          <p:nvSpPr>
            <p:cNvPr id="144" name="Line 365"/>
            <p:cNvSpPr>
              <a:spLocks noChangeShapeType="1"/>
            </p:cNvSpPr>
            <p:nvPr/>
          </p:nvSpPr>
          <p:spPr bwMode="auto">
            <a:xfrm rot="4500000">
              <a:off x="7746752" y="4354487"/>
              <a:ext cx="0" cy="136525"/>
            </a:xfrm>
            <a:prstGeom prst="line">
              <a:avLst/>
            </a:prstGeom>
            <a:noFill/>
            <a:ln w="9525">
              <a:solidFill>
                <a:srgbClr val="FF0000"/>
              </a:solidFill>
              <a:round/>
              <a:headEnd/>
              <a:tailEnd/>
            </a:ln>
          </p:spPr>
          <p:txBody>
            <a:bodyPr/>
            <a:lstStyle/>
            <a:p>
              <a:endParaRPr lang="en-US">
                <a:solidFill>
                  <a:prstClr val="black"/>
                </a:solidFill>
              </a:endParaRPr>
            </a:p>
          </p:txBody>
        </p:sp>
        <p:sp>
          <p:nvSpPr>
            <p:cNvPr id="145" name="Text Box 366"/>
            <p:cNvSpPr txBox="1">
              <a:spLocks noChangeArrowheads="1"/>
            </p:cNvSpPr>
            <p:nvPr/>
          </p:nvSpPr>
          <p:spPr bwMode="auto">
            <a:xfrm>
              <a:off x="7024439" y="3752825"/>
              <a:ext cx="477837" cy="274638"/>
            </a:xfrm>
            <a:prstGeom prst="rect">
              <a:avLst/>
            </a:prstGeom>
            <a:noFill/>
            <a:ln w="12700">
              <a:noFill/>
              <a:miter lim="800000"/>
              <a:headEnd/>
              <a:tailEnd/>
            </a:ln>
          </p:spPr>
          <p:txBody>
            <a:bodyPr>
              <a:spAutoFit/>
            </a:bodyPr>
            <a:lstStyle/>
            <a:p>
              <a:pPr algn="ctr">
                <a:spcBef>
                  <a:spcPct val="50000"/>
                </a:spcBef>
              </a:pPr>
              <a:r>
                <a:rPr lang="en-US" sz="1200" dirty="0">
                  <a:solidFill>
                    <a:srgbClr val="0000FF"/>
                  </a:solidFill>
                  <a:latin typeface=".VnTime" pitchFamily="34" charset="0"/>
                </a:rPr>
                <a:t>0</a:t>
              </a:r>
            </a:p>
          </p:txBody>
        </p:sp>
        <p:sp>
          <p:nvSpPr>
            <p:cNvPr id="146" name="Text Box 367"/>
            <p:cNvSpPr txBox="1">
              <a:spLocks noChangeArrowheads="1"/>
            </p:cNvSpPr>
            <p:nvPr/>
          </p:nvSpPr>
          <p:spPr bwMode="auto">
            <a:xfrm rot="1500000">
              <a:off x="7314951" y="3817913"/>
              <a:ext cx="477838" cy="276225"/>
            </a:xfrm>
            <a:prstGeom prst="rect">
              <a:avLst/>
            </a:prstGeom>
            <a:noFill/>
            <a:ln w="12700">
              <a:noFill/>
              <a:miter lim="800000"/>
              <a:headEnd/>
              <a:tailEnd/>
            </a:ln>
          </p:spPr>
          <p:txBody>
            <a:bodyPr>
              <a:spAutoFit/>
            </a:bodyPr>
            <a:lstStyle/>
            <a:p>
              <a:pPr algn="ctr">
                <a:spcBef>
                  <a:spcPct val="50000"/>
                </a:spcBef>
              </a:pPr>
              <a:r>
                <a:rPr lang="en-US" sz="1200">
                  <a:solidFill>
                    <a:srgbClr val="0000FF"/>
                  </a:solidFill>
                  <a:latin typeface=".VnTime" pitchFamily="34" charset="0"/>
                </a:rPr>
                <a:t>2</a:t>
              </a:r>
            </a:p>
          </p:txBody>
        </p:sp>
        <p:sp>
          <p:nvSpPr>
            <p:cNvPr id="147" name="Text Box 368"/>
            <p:cNvSpPr txBox="1">
              <a:spLocks noChangeArrowheads="1"/>
            </p:cNvSpPr>
            <p:nvPr/>
          </p:nvSpPr>
          <p:spPr bwMode="auto">
            <a:xfrm rot="3000000">
              <a:off x="7534026" y="3990950"/>
              <a:ext cx="471488" cy="274638"/>
            </a:xfrm>
            <a:prstGeom prst="rect">
              <a:avLst/>
            </a:prstGeom>
            <a:noFill/>
            <a:ln w="12700">
              <a:noFill/>
              <a:miter lim="800000"/>
              <a:headEnd/>
              <a:tailEnd/>
            </a:ln>
          </p:spPr>
          <p:txBody>
            <a:bodyPr>
              <a:spAutoFit/>
            </a:bodyPr>
            <a:lstStyle/>
            <a:p>
              <a:pPr algn="ctr">
                <a:spcBef>
                  <a:spcPct val="50000"/>
                </a:spcBef>
              </a:pPr>
              <a:r>
                <a:rPr lang="en-US" sz="1200" dirty="0">
                  <a:solidFill>
                    <a:srgbClr val="0000FF"/>
                  </a:solidFill>
                  <a:latin typeface=".VnTime" pitchFamily="34" charset="0"/>
                </a:rPr>
                <a:t>4</a:t>
              </a:r>
            </a:p>
          </p:txBody>
        </p:sp>
        <p:sp>
          <p:nvSpPr>
            <p:cNvPr id="148" name="Text Box 369"/>
            <p:cNvSpPr txBox="1">
              <a:spLocks noChangeArrowheads="1"/>
            </p:cNvSpPr>
            <p:nvPr/>
          </p:nvSpPr>
          <p:spPr bwMode="auto">
            <a:xfrm rot="4500000">
              <a:off x="7664202" y="4238600"/>
              <a:ext cx="474662" cy="274637"/>
            </a:xfrm>
            <a:prstGeom prst="rect">
              <a:avLst/>
            </a:prstGeom>
            <a:noFill/>
            <a:ln w="12700">
              <a:noFill/>
              <a:miter lim="800000"/>
              <a:headEnd/>
              <a:tailEnd/>
            </a:ln>
          </p:spPr>
          <p:txBody>
            <a:bodyPr>
              <a:spAutoFit/>
            </a:bodyPr>
            <a:lstStyle/>
            <a:p>
              <a:pPr algn="ctr">
                <a:spcBef>
                  <a:spcPct val="50000"/>
                </a:spcBef>
              </a:pPr>
              <a:r>
                <a:rPr lang="en-US" sz="1200" dirty="0">
                  <a:solidFill>
                    <a:srgbClr val="0000FF"/>
                  </a:solidFill>
                  <a:latin typeface=".VnTime" pitchFamily="34" charset="0"/>
                </a:rPr>
                <a:t>6</a:t>
              </a:r>
            </a:p>
          </p:txBody>
        </p:sp>
        <p:sp>
          <p:nvSpPr>
            <p:cNvPr id="149" name="Text Box 370"/>
            <p:cNvSpPr txBox="1">
              <a:spLocks noChangeArrowheads="1"/>
            </p:cNvSpPr>
            <p:nvPr/>
          </p:nvSpPr>
          <p:spPr bwMode="auto">
            <a:xfrm>
              <a:off x="6854576" y="4183038"/>
              <a:ext cx="823913" cy="311150"/>
            </a:xfrm>
            <a:prstGeom prst="rect">
              <a:avLst/>
            </a:prstGeom>
            <a:noFill/>
            <a:ln w="9525">
              <a:noFill/>
              <a:miter lim="800000"/>
              <a:headEnd/>
              <a:tailEnd/>
            </a:ln>
          </p:spPr>
          <p:txBody>
            <a:bodyPr>
              <a:spAutoFit/>
            </a:bodyPr>
            <a:lstStyle/>
            <a:p>
              <a:pPr algn="ctr">
                <a:lnSpc>
                  <a:spcPct val="60000"/>
                </a:lnSpc>
                <a:spcBef>
                  <a:spcPct val="50000"/>
                </a:spcBef>
              </a:pPr>
              <a:r>
                <a:rPr lang="en-US" sz="2400">
                  <a:solidFill>
                    <a:srgbClr val="0000FF"/>
                  </a:solidFill>
                  <a:latin typeface=".VnTime" pitchFamily="34" charset="0"/>
                </a:rPr>
                <a:t>mA</a:t>
              </a:r>
            </a:p>
          </p:txBody>
        </p:sp>
        <p:sp>
          <p:nvSpPr>
            <p:cNvPr id="150" name="Line 371"/>
            <p:cNvSpPr>
              <a:spLocks noChangeShapeType="1"/>
            </p:cNvSpPr>
            <p:nvPr/>
          </p:nvSpPr>
          <p:spPr bwMode="auto">
            <a:xfrm rot="5400000">
              <a:off x="6683126" y="4556101"/>
              <a:ext cx="1171575" cy="0"/>
            </a:xfrm>
            <a:prstGeom prst="line">
              <a:avLst/>
            </a:prstGeom>
            <a:noFill/>
            <a:ln w="9525">
              <a:solidFill>
                <a:srgbClr val="FF3300"/>
              </a:solidFill>
              <a:round/>
              <a:headEnd type="stealth" w="sm" len="lg"/>
              <a:tailEnd type="stealth" w="sm" len="lg"/>
            </a:ln>
          </p:spPr>
          <p:txBody>
            <a:bodyPr/>
            <a:lstStyle/>
            <a:p>
              <a:endParaRPr lang="en-US">
                <a:solidFill>
                  <a:prstClr val="black"/>
                </a:solidFill>
              </a:endParaRPr>
            </a:p>
          </p:txBody>
        </p:sp>
        <p:sp>
          <p:nvSpPr>
            <p:cNvPr id="151" name="Oval 372"/>
            <p:cNvSpPr>
              <a:spLocks noChangeArrowheads="1"/>
            </p:cNvSpPr>
            <p:nvPr/>
          </p:nvSpPr>
          <p:spPr bwMode="auto">
            <a:xfrm>
              <a:off x="7238751" y="4519588"/>
              <a:ext cx="66675" cy="66675"/>
            </a:xfrm>
            <a:prstGeom prst="ellipse">
              <a:avLst/>
            </a:prstGeom>
            <a:solidFill>
              <a:srgbClr val="0000FF"/>
            </a:solidFill>
            <a:ln w="6350">
              <a:solidFill>
                <a:srgbClr val="FF00FF"/>
              </a:solidFill>
              <a:round/>
              <a:headEnd/>
              <a:tailEnd/>
            </a:ln>
          </p:spPr>
          <p:txBody>
            <a:bodyPr wrap="none" anchor="ctr"/>
            <a:lstStyle/>
            <a:p>
              <a:endParaRPr lang="en-US">
                <a:solidFill>
                  <a:prstClr val="black"/>
                </a:solidFill>
              </a:endParaRPr>
            </a:p>
          </p:txBody>
        </p:sp>
        <p:sp>
          <p:nvSpPr>
            <p:cNvPr id="152" name="AutoShape 373"/>
            <p:cNvSpPr>
              <a:spLocks noChangeArrowheads="1"/>
            </p:cNvSpPr>
            <p:nvPr/>
          </p:nvSpPr>
          <p:spPr bwMode="auto">
            <a:xfrm rot="10800000">
              <a:off x="6637089" y="3948088"/>
              <a:ext cx="1270000" cy="1190625"/>
            </a:xfrm>
            <a:custGeom>
              <a:avLst/>
              <a:gdLst>
                <a:gd name="T0" fmla="*/ 37335649 w 21600"/>
                <a:gd name="T1" fmla="*/ 0 h 21600"/>
                <a:gd name="T2" fmla="*/ 15677505 w 21600"/>
                <a:gd name="T3" fmla="*/ 30614775 h 21600"/>
                <a:gd name="T4" fmla="*/ 37335649 w 21600"/>
                <a:gd name="T5" fmla="*/ 27311997 h 21600"/>
                <a:gd name="T6" fmla="*/ 58993786 w 21600"/>
                <a:gd name="T7" fmla="*/ 30614775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p:spPr>
          <p:txBody>
            <a:bodyPr wrap="none" anchor="ctr"/>
            <a:lstStyle/>
            <a:p>
              <a:endParaRPr lang="en-US">
                <a:solidFill>
                  <a:prstClr val="black"/>
                </a:solidFill>
              </a:endParaRPr>
            </a:p>
          </p:txBody>
        </p:sp>
        <p:sp>
          <p:nvSpPr>
            <p:cNvPr id="153" name="Text Box 374"/>
            <p:cNvSpPr txBox="1">
              <a:spLocks noChangeArrowheads="1"/>
            </p:cNvSpPr>
            <p:nvPr/>
          </p:nvSpPr>
          <p:spPr bwMode="auto">
            <a:xfrm>
              <a:off x="6532314" y="4481488"/>
              <a:ext cx="608012" cy="214312"/>
            </a:xfrm>
            <a:prstGeom prst="rect">
              <a:avLst/>
            </a:prstGeom>
            <a:noFill/>
            <a:ln w="9525">
              <a:noFill/>
              <a:miter lim="800000"/>
              <a:headEnd/>
              <a:tailEnd/>
            </a:ln>
          </p:spPr>
          <p:txBody>
            <a:bodyPr>
              <a:spAutoFit/>
            </a:bodyPr>
            <a:lstStyle/>
            <a:p>
              <a:pPr algn="ctr">
                <a:spcBef>
                  <a:spcPct val="50000"/>
                </a:spcBef>
              </a:pPr>
              <a:r>
                <a:rPr lang="en-US" sz="800">
                  <a:solidFill>
                    <a:srgbClr val="0000FF"/>
                  </a:solidFill>
                </a:rPr>
                <a:t>0:6</a:t>
              </a:r>
              <a:r>
                <a:rPr lang="en-US" sz="800">
                  <a:solidFill>
                    <a:srgbClr val="FF3300"/>
                  </a:solidFill>
                </a:rPr>
                <a:t> mA</a:t>
              </a:r>
            </a:p>
          </p:txBody>
        </p:sp>
        <p:sp>
          <p:nvSpPr>
            <p:cNvPr id="154" name="Rectangle 375"/>
            <p:cNvSpPr>
              <a:spLocks noChangeArrowheads="1"/>
            </p:cNvSpPr>
            <p:nvPr/>
          </p:nvSpPr>
          <p:spPr bwMode="auto">
            <a:xfrm>
              <a:off x="6391026" y="4675163"/>
              <a:ext cx="1728788" cy="688975"/>
            </a:xfrm>
            <a:prstGeom prst="rect">
              <a:avLst/>
            </a:prstGeom>
            <a:solidFill>
              <a:schemeClr val="bg1"/>
            </a:solidFill>
            <a:ln w="57150" cmpd="thickThin">
              <a:noFill/>
              <a:miter lim="800000"/>
              <a:headEnd/>
              <a:tailEnd/>
            </a:ln>
          </p:spPr>
          <p:txBody>
            <a:bodyPr wrap="none" anchor="ctr"/>
            <a:lstStyle/>
            <a:p>
              <a:endParaRPr lang="en-US">
                <a:solidFill>
                  <a:prstClr val="black"/>
                </a:solidFill>
              </a:endParaRPr>
            </a:p>
          </p:txBody>
        </p:sp>
        <p:sp>
          <p:nvSpPr>
            <p:cNvPr id="155" name="Rectangle 376"/>
            <p:cNvSpPr>
              <a:spLocks noChangeArrowheads="1"/>
            </p:cNvSpPr>
            <p:nvPr/>
          </p:nvSpPr>
          <p:spPr bwMode="auto">
            <a:xfrm>
              <a:off x="6376739" y="3690913"/>
              <a:ext cx="1778000" cy="990600"/>
            </a:xfrm>
            <a:prstGeom prst="rect">
              <a:avLst/>
            </a:prstGeom>
            <a:noFill/>
            <a:ln w="28575">
              <a:solidFill>
                <a:srgbClr val="0000FF"/>
              </a:solidFill>
              <a:miter lim="800000"/>
              <a:headEnd/>
              <a:tailEnd/>
            </a:ln>
          </p:spPr>
          <p:txBody>
            <a:bodyPr wrap="none" anchor="ctr"/>
            <a:lstStyle/>
            <a:p>
              <a:pPr algn="ctr"/>
              <a:endParaRPr lang="en-US" sz="3200">
                <a:solidFill>
                  <a:prstClr val="black"/>
                </a:solidFill>
              </a:endParaRPr>
            </a:p>
          </p:txBody>
        </p:sp>
        <p:sp>
          <p:nvSpPr>
            <p:cNvPr id="156" name="Rectangle 377"/>
            <p:cNvSpPr>
              <a:spLocks noChangeArrowheads="1"/>
            </p:cNvSpPr>
            <p:nvPr/>
          </p:nvSpPr>
          <p:spPr bwMode="auto">
            <a:xfrm>
              <a:off x="6289426" y="3627413"/>
              <a:ext cx="1944688" cy="1752600"/>
            </a:xfrm>
            <a:prstGeom prst="rect">
              <a:avLst/>
            </a:prstGeom>
            <a:noFill/>
            <a:ln w="57150" cmpd="thickThin">
              <a:solidFill>
                <a:srgbClr val="663300"/>
              </a:solidFill>
              <a:miter lim="800000"/>
              <a:headEnd/>
              <a:tailEnd/>
            </a:ln>
          </p:spPr>
          <p:txBody>
            <a:bodyPr wrap="none" anchor="ctr"/>
            <a:lstStyle/>
            <a:p>
              <a:endParaRPr lang="en-US">
                <a:solidFill>
                  <a:prstClr val="black"/>
                </a:solidFill>
              </a:endParaRPr>
            </a:p>
          </p:txBody>
        </p:sp>
        <p:grpSp>
          <p:nvGrpSpPr>
            <p:cNvPr id="157" name="Group 379"/>
            <p:cNvGrpSpPr>
              <a:grpSpLocks/>
            </p:cNvGrpSpPr>
            <p:nvPr/>
          </p:nvGrpSpPr>
          <p:grpSpPr bwMode="auto">
            <a:xfrm>
              <a:off x="6424364" y="4725974"/>
              <a:ext cx="917575" cy="214313"/>
              <a:chOff x="3619" y="2949"/>
              <a:chExt cx="578" cy="135"/>
            </a:xfrm>
          </p:grpSpPr>
          <p:sp>
            <p:nvSpPr>
              <p:cNvPr id="161" name="AutoShape 380"/>
              <p:cNvSpPr>
                <a:spLocks noChangeArrowheads="1"/>
              </p:cNvSpPr>
              <p:nvPr/>
            </p:nvSpPr>
            <p:spPr bwMode="auto">
              <a:xfrm>
                <a:off x="4129" y="2990"/>
                <a:ext cx="50"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24 w 21600"/>
                  <a:gd name="T25" fmla="*/ 3024 h 21600"/>
                  <a:gd name="T26" fmla="*/ 18576 w 21600"/>
                  <a:gd name="T27" fmla="*/ 185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p:spPr>
            <p:txBody>
              <a:bodyPr wrap="none" anchor="ctr"/>
              <a:lstStyle/>
              <a:p>
                <a:endParaRPr lang="en-US">
                  <a:solidFill>
                    <a:prstClr val="black"/>
                  </a:solidFill>
                </a:endParaRPr>
              </a:p>
            </p:txBody>
          </p:sp>
          <p:grpSp>
            <p:nvGrpSpPr>
              <p:cNvPr id="162" name="Group 381"/>
              <p:cNvGrpSpPr>
                <a:grpSpLocks/>
              </p:cNvGrpSpPr>
              <p:nvPr/>
            </p:nvGrpSpPr>
            <p:grpSpPr bwMode="auto">
              <a:xfrm>
                <a:off x="4111" y="2975"/>
                <a:ext cx="86" cy="40"/>
                <a:chOff x="2838" y="2415"/>
                <a:chExt cx="86" cy="40"/>
              </a:xfrm>
            </p:grpSpPr>
            <p:sp>
              <p:nvSpPr>
                <p:cNvPr id="164" name="Arc 382"/>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p:spPr>
              <p:txBody>
                <a:bodyPr wrap="none" anchor="ctr"/>
                <a:lstStyle/>
                <a:p>
                  <a:endParaRPr lang="en-US">
                    <a:solidFill>
                      <a:prstClr val="black"/>
                    </a:solidFill>
                  </a:endParaRPr>
                </a:p>
              </p:txBody>
            </p:sp>
            <p:sp>
              <p:nvSpPr>
                <p:cNvPr id="165" name="Freeform 383"/>
                <p:cNvSpPr>
                  <a:spLocks/>
                </p:cNvSpPr>
                <p:nvPr/>
              </p:nvSpPr>
              <p:spPr bwMode="auto">
                <a:xfrm>
                  <a:off x="2838" y="2438"/>
                  <a:ext cx="12" cy="12"/>
                </a:xfrm>
                <a:custGeom>
                  <a:avLst/>
                  <a:gdLst>
                    <a:gd name="T0" fmla="*/ 0 w 48"/>
                    <a:gd name="T1" fmla="*/ 0 h 48"/>
                    <a:gd name="T2" fmla="*/ 0 w 48"/>
                    <a:gd name="T3" fmla="*/ 12 h 48"/>
                    <a:gd name="T4" fmla="*/ 12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p:spPr>
              <p:txBody>
                <a:bodyPr/>
                <a:lstStyle/>
                <a:p>
                  <a:endParaRPr lang="en-US">
                    <a:solidFill>
                      <a:prstClr val="black"/>
                    </a:solidFill>
                  </a:endParaRPr>
                </a:p>
              </p:txBody>
            </p:sp>
            <p:sp>
              <p:nvSpPr>
                <p:cNvPr id="166" name="Freeform 384"/>
                <p:cNvSpPr>
                  <a:spLocks/>
                </p:cNvSpPr>
                <p:nvPr/>
              </p:nvSpPr>
              <p:spPr bwMode="auto">
                <a:xfrm>
                  <a:off x="2912" y="2442"/>
                  <a:ext cx="12" cy="12"/>
                </a:xfrm>
                <a:custGeom>
                  <a:avLst/>
                  <a:gdLst>
                    <a:gd name="T0" fmla="*/ 0 w 48"/>
                    <a:gd name="T1" fmla="*/ 0 h 48"/>
                    <a:gd name="T2" fmla="*/ 12 w 48"/>
                    <a:gd name="T3" fmla="*/ 12 h 48"/>
                    <a:gd name="T4" fmla="*/ 12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p:spPr>
              <p:txBody>
                <a:bodyPr/>
                <a:lstStyle/>
                <a:p>
                  <a:endParaRPr lang="en-US">
                    <a:solidFill>
                      <a:prstClr val="black"/>
                    </a:solidFill>
                  </a:endParaRPr>
                </a:p>
              </p:txBody>
            </p:sp>
          </p:grpSp>
          <p:sp>
            <p:nvSpPr>
              <p:cNvPr id="163" name="Text Box 386"/>
              <p:cNvSpPr txBox="1">
                <a:spLocks noChangeArrowheads="1"/>
              </p:cNvSpPr>
              <p:nvPr/>
            </p:nvSpPr>
            <p:spPr bwMode="auto">
              <a:xfrm>
                <a:off x="3619" y="2949"/>
                <a:ext cx="408" cy="135"/>
              </a:xfrm>
              <a:prstGeom prst="rect">
                <a:avLst/>
              </a:prstGeom>
              <a:noFill/>
              <a:ln w="9525">
                <a:noFill/>
                <a:miter lim="800000"/>
                <a:headEnd/>
                <a:tailEnd/>
              </a:ln>
            </p:spPr>
            <p:txBody>
              <a:bodyPr>
                <a:spAutoFit/>
              </a:bodyPr>
              <a:lstStyle/>
              <a:p>
                <a:pPr>
                  <a:spcBef>
                    <a:spcPct val="50000"/>
                  </a:spcBef>
                </a:pPr>
                <a:r>
                  <a:rPr lang="en-US" sz="800">
                    <a:solidFill>
                      <a:prstClr val="black"/>
                    </a:solidFill>
                  </a:rPr>
                  <a:t>= 1 ┴</a:t>
                </a:r>
              </a:p>
            </p:txBody>
          </p:sp>
        </p:grpSp>
        <p:sp>
          <p:nvSpPr>
            <p:cNvPr id="159" name="AutoShape 205"/>
            <p:cNvSpPr>
              <a:spLocks noChangeArrowheads="1"/>
            </p:cNvSpPr>
            <p:nvPr/>
          </p:nvSpPr>
          <p:spPr bwMode="auto">
            <a:xfrm>
              <a:off x="7817296" y="2373288"/>
              <a:ext cx="904623" cy="1224136"/>
            </a:xfrm>
            <a:prstGeom prst="wedgeEllipseCallout">
              <a:avLst>
                <a:gd name="adj1" fmla="val -43750"/>
                <a:gd name="adj2" fmla="val 70000"/>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r>
                <a:rPr lang="en-US" sz="2000" dirty="0" err="1" smtClean="0">
                  <a:solidFill>
                    <a:prstClr val="black"/>
                  </a:solidFill>
                  <a:latin typeface="Tahoma" pitchFamily="34" charset="0"/>
                  <a:ea typeface="Tahoma" pitchFamily="34" charset="0"/>
                  <a:cs typeface="Tahoma" pitchFamily="34" charset="0"/>
                </a:rPr>
                <a:t>mA</a:t>
              </a:r>
              <a:r>
                <a:rPr lang="en-US" sz="2000" dirty="0" smtClean="0">
                  <a:solidFill>
                    <a:prstClr val="black"/>
                  </a:solidFill>
                  <a:latin typeface="Tahoma" pitchFamily="34" charset="0"/>
                  <a:ea typeface="Tahoma" pitchFamily="34" charset="0"/>
                  <a:cs typeface="Tahoma" pitchFamily="34" charset="0"/>
                </a:rPr>
                <a:t> </a:t>
              </a:r>
              <a:r>
                <a:rPr lang="vi-VN" sz="2000" dirty="0">
                  <a:solidFill>
                    <a:prstClr val="black"/>
                  </a:solidFill>
                  <a:latin typeface="Tahoma" pitchFamily="34" charset="0"/>
                  <a:ea typeface="Tahoma" pitchFamily="34" charset="0"/>
                  <a:cs typeface="Tahoma" pitchFamily="34" charset="0"/>
                </a:rPr>
                <a:t>kế</a:t>
              </a:r>
              <a:endParaRPr lang="en-US" sz="2000" dirty="0">
                <a:solidFill>
                  <a:prstClr val="black"/>
                </a:solidFill>
                <a:latin typeface="Tahoma" pitchFamily="34" charset="0"/>
                <a:ea typeface="Tahoma" pitchFamily="34" charset="0"/>
                <a:cs typeface="Tahoma" pitchFamily="34" charset="0"/>
              </a:endParaRPr>
            </a:p>
          </p:txBody>
        </p:sp>
        <p:sp>
          <p:nvSpPr>
            <p:cNvPr id="160" name="AutoShape 206"/>
            <p:cNvSpPr>
              <a:spLocks noChangeArrowheads="1"/>
            </p:cNvSpPr>
            <p:nvPr/>
          </p:nvSpPr>
          <p:spPr bwMode="auto">
            <a:xfrm>
              <a:off x="6954688" y="620688"/>
              <a:ext cx="1865784" cy="720080"/>
            </a:xfrm>
            <a:prstGeom prst="wedgeEllipseCallout">
              <a:avLst>
                <a:gd name="adj1" fmla="val -43750"/>
                <a:gd name="adj2" fmla="val 70000"/>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r>
                <a:rPr lang="vi-VN" sz="2400" dirty="0">
                  <a:solidFill>
                    <a:prstClr val="black"/>
                  </a:solidFill>
                </a:rPr>
                <a:t>Ống </a:t>
              </a:r>
              <a:r>
                <a:rPr lang="vi-VN" sz="2400" dirty="0" smtClean="0">
                  <a:solidFill>
                    <a:prstClr val="black"/>
                  </a:solidFill>
                </a:rPr>
                <a:t>dây</a:t>
              </a:r>
              <a:endParaRPr lang="en-US" sz="2400" dirty="0">
                <a:solidFill>
                  <a:prstClr val="black"/>
                </a:solidFill>
              </a:endParaRPr>
            </a:p>
          </p:txBody>
        </p:sp>
      </p:grpSp>
      <p:grpSp>
        <p:nvGrpSpPr>
          <p:cNvPr id="179" name="Group 178"/>
          <p:cNvGrpSpPr/>
          <p:nvPr/>
        </p:nvGrpSpPr>
        <p:grpSpPr>
          <a:xfrm>
            <a:off x="203200" y="2202011"/>
            <a:ext cx="5376912" cy="4251325"/>
            <a:chOff x="203200" y="2202011"/>
            <a:chExt cx="5376912" cy="4251325"/>
          </a:xfrm>
        </p:grpSpPr>
        <p:grpSp>
          <p:nvGrpSpPr>
            <p:cNvPr id="180" name="Group 179"/>
            <p:cNvGrpSpPr/>
            <p:nvPr/>
          </p:nvGrpSpPr>
          <p:grpSpPr>
            <a:xfrm>
              <a:off x="203200" y="2202011"/>
              <a:ext cx="4716463" cy="4251325"/>
              <a:chOff x="203200" y="1908175"/>
              <a:chExt cx="4716463" cy="4251325"/>
            </a:xfrm>
          </p:grpSpPr>
          <p:sp>
            <p:nvSpPr>
              <p:cNvPr id="182" name="Rectangle 3"/>
              <p:cNvSpPr>
                <a:spLocks noChangeArrowheads="1"/>
              </p:cNvSpPr>
              <p:nvPr/>
            </p:nvSpPr>
            <p:spPr bwMode="auto">
              <a:xfrm>
                <a:off x="476250" y="3429000"/>
                <a:ext cx="2438400" cy="1474788"/>
              </a:xfrm>
              <a:prstGeom prst="rect">
                <a:avLst/>
              </a:prstGeom>
              <a:solidFill>
                <a:srgbClr val="3399FF"/>
              </a:solidFill>
              <a:ln w="9525">
                <a:miter lim="800000"/>
                <a:headEnd/>
                <a:tailEnd/>
              </a:ln>
              <a:scene3d>
                <a:camera prst="legacyObliqueTopRight"/>
                <a:lightRig rig="legacyFlat3" dir="b"/>
              </a:scene3d>
              <a:sp3d extrusionH="887400" prstMaterial="legacyMatte">
                <a:bevelT w="13500" h="13500" prst="angle"/>
                <a:bevelB w="13500" h="13500" prst="angle"/>
                <a:extrusionClr>
                  <a:srgbClr val="3399FF"/>
                </a:extrusionClr>
              </a:sp3d>
            </p:spPr>
            <p:txBody>
              <a:bodyPr wrap="none" anchor="ctr">
                <a:flatTx/>
              </a:bodyPr>
              <a:lstStyle/>
              <a:p>
                <a:pPr algn="ctr" eaLnBrk="0" hangingPunct="0"/>
                <a:endParaRPr lang="en-US">
                  <a:solidFill>
                    <a:prstClr val="black"/>
                  </a:solidFill>
                </a:endParaRPr>
              </a:p>
            </p:txBody>
          </p:sp>
          <p:sp>
            <p:nvSpPr>
              <p:cNvPr id="183" name="Rectangle 4"/>
              <p:cNvSpPr>
                <a:spLocks noChangeArrowheads="1"/>
              </p:cNvSpPr>
              <p:nvPr/>
            </p:nvSpPr>
            <p:spPr bwMode="auto">
              <a:xfrm>
                <a:off x="466725" y="3429000"/>
                <a:ext cx="2438400" cy="1474788"/>
              </a:xfrm>
              <a:prstGeom prst="rect">
                <a:avLst/>
              </a:prstGeom>
              <a:solidFill>
                <a:srgbClr val="CCFFFF"/>
              </a:solidFill>
              <a:ln w="9525">
                <a:solidFill>
                  <a:schemeClr val="tx1"/>
                </a:solidFill>
                <a:miter lim="800000"/>
                <a:headEnd/>
                <a:tailEnd/>
              </a:ln>
            </p:spPr>
            <p:txBody>
              <a:bodyPr wrap="none" anchor="ctr"/>
              <a:lstStyle/>
              <a:p>
                <a:pPr algn="ctr" eaLnBrk="0" hangingPunct="0"/>
                <a:endParaRPr lang="en-US">
                  <a:solidFill>
                    <a:prstClr val="black"/>
                  </a:solidFill>
                </a:endParaRPr>
              </a:p>
            </p:txBody>
          </p:sp>
          <p:sp>
            <p:nvSpPr>
              <p:cNvPr id="184" name="Rectangle 5"/>
              <p:cNvSpPr>
                <a:spLocks noChangeArrowheads="1"/>
              </p:cNvSpPr>
              <p:nvPr/>
            </p:nvSpPr>
            <p:spPr bwMode="auto">
              <a:xfrm>
                <a:off x="600075" y="3546475"/>
                <a:ext cx="987425" cy="549275"/>
              </a:xfrm>
              <a:prstGeom prst="rect">
                <a:avLst/>
              </a:prstGeom>
              <a:solidFill>
                <a:srgbClr val="FF9900">
                  <a:alpha val="38039"/>
                </a:srgbClr>
              </a:solidFill>
              <a:ln w="19050">
                <a:solidFill>
                  <a:schemeClr val="tx1"/>
                </a:solidFill>
                <a:miter lim="800000"/>
                <a:headEnd/>
                <a:tailEnd/>
              </a:ln>
            </p:spPr>
            <p:txBody>
              <a:bodyPr wrap="none" anchor="ctr"/>
              <a:lstStyle/>
              <a:p>
                <a:endParaRPr lang="en-US">
                  <a:solidFill>
                    <a:prstClr val="black"/>
                  </a:solidFill>
                </a:endParaRPr>
              </a:p>
            </p:txBody>
          </p:sp>
          <p:sp>
            <p:nvSpPr>
              <p:cNvPr id="185" name="Oval 6"/>
              <p:cNvSpPr>
                <a:spLocks noChangeArrowheads="1"/>
              </p:cNvSpPr>
              <p:nvPr/>
            </p:nvSpPr>
            <p:spPr bwMode="auto">
              <a:xfrm>
                <a:off x="684213" y="3597275"/>
                <a:ext cx="839787" cy="839788"/>
              </a:xfrm>
              <a:prstGeom prst="ellipse">
                <a:avLst/>
              </a:prstGeom>
              <a:solidFill>
                <a:srgbClr val="FFFFCC"/>
              </a:solidFill>
              <a:ln w="12700">
                <a:solidFill>
                  <a:schemeClr val="accent2"/>
                </a:solidFill>
                <a:round/>
                <a:headEnd/>
                <a:tailEnd/>
              </a:ln>
            </p:spPr>
            <p:txBody>
              <a:bodyPr wrap="none" anchor="ctr"/>
              <a:lstStyle/>
              <a:p>
                <a:endParaRPr lang="en-US">
                  <a:solidFill>
                    <a:prstClr val="black"/>
                  </a:solidFill>
                </a:endParaRPr>
              </a:p>
            </p:txBody>
          </p:sp>
          <p:sp>
            <p:nvSpPr>
              <p:cNvPr id="186" name="Arc 7"/>
              <p:cNvSpPr>
                <a:spLocks/>
              </p:cNvSpPr>
              <p:nvPr/>
            </p:nvSpPr>
            <p:spPr bwMode="auto">
              <a:xfrm rot="6681726" flipH="1">
                <a:off x="953294" y="3590132"/>
                <a:ext cx="346075" cy="560387"/>
              </a:xfrm>
              <a:custGeom>
                <a:avLst/>
                <a:gdLst>
                  <a:gd name="T0" fmla="*/ 2999864 w 24253"/>
                  <a:gd name="T1" fmla="*/ 0 h 39506"/>
                  <a:gd name="T2" fmla="*/ 0 w 24253"/>
                  <a:gd name="T3" fmla="*/ 7916016 h 39506"/>
                  <a:gd name="T4" fmla="*/ 540196 w 24253"/>
                  <a:gd name="T5" fmla="*/ 3602868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p:spPr>
            <p:txBody>
              <a:bodyPr wrap="none" anchor="ctr"/>
              <a:lstStyle/>
              <a:p>
                <a:endParaRPr lang="en-US">
                  <a:solidFill>
                    <a:prstClr val="black"/>
                  </a:solidFill>
                </a:endParaRPr>
              </a:p>
            </p:txBody>
          </p:sp>
          <p:sp>
            <p:nvSpPr>
              <p:cNvPr id="187" name="Line 8"/>
              <p:cNvSpPr>
                <a:spLocks noChangeShapeType="1"/>
              </p:cNvSpPr>
              <p:nvPr/>
            </p:nvSpPr>
            <p:spPr bwMode="auto">
              <a:xfrm rot="10800000">
                <a:off x="1101725" y="3698875"/>
                <a:ext cx="0" cy="82550"/>
              </a:xfrm>
              <a:prstGeom prst="line">
                <a:avLst/>
              </a:prstGeom>
              <a:noFill/>
              <a:ln w="6350">
                <a:solidFill>
                  <a:srgbClr val="FF0000"/>
                </a:solidFill>
                <a:round/>
                <a:headEnd/>
                <a:tailEnd/>
              </a:ln>
            </p:spPr>
            <p:txBody>
              <a:bodyPr/>
              <a:lstStyle/>
              <a:p>
                <a:endParaRPr lang="en-US">
                  <a:solidFill>
                    <a:prstClr val="black"/>
                  </a:solidFill>
                </a:endParaRPr>
              </a:p>
            </p:txBody>
          </p:sp>
          <p:sp>
            <p:nvSpPr>
              <p:cNvPr id="188" name="Text Box 9"/>
              <p:cNvSpPr txBox="1">
                <a:spLocks noChangeArrowheads="1"/>
              </p:cNvSpPr>
              <p:nvPr/>
            </p:nvSpPr>
            <p:spPr bwMode="auto">
              <a:xfrm rot="6420000">
                <a:off x="676276" y="3836987"/>
                <a:ext cx="196850" cy="168275"/>
              </a:xfrm>
              <a:prstGeom prst="rect">
                <a:avLst/>
              </a:prstGeom>
              <a:noFill/>
              <a:ln w="6350">
                <a:noFill/>
                <a:miter lim="800000"/>
                <a:headEnd/>
                <a:tailEnd/>
              </a:ln>
            </p:spPr>
            <p:txBody>
              <a:bodyPr>
                <a:spAutoFit/>
              </a:bodyPr>
              <a:lstStyle/>
              <a:p>
                <a:pPr>
                  <a:spcBef>
                    <a:spcPct val="50000"/>
                  </a:spcBef>
                </a:pPr>
                <a:r>
                  <a:rPr lang="en-US" sz="500">
                    <a:solidFill>
                      <a:srgbClr val="0000FF"/>
                    </a:solidFill>
                    <a:latin typeface=".VnTime" pitchFamily="34" charset="0"/>
                  </a:rPr>
                  <a:t>0</a:t>
                </a:r>
              </a:p>
            </p:txBody>
          </p:sp>
          <p:sp>
            <p:nvSpPr>
              <p:cNvPr id="189" name="Text Box 10"/>
              <p:cNvSpPr txBox="1">
                <a:spLocks noChangeArrowheads="1"/>
              </p:cNvSpPr>
              <p:nvPr/>
            </p:nvSpPr>
            <p:spPr bwMode="auto">
              <a:xfrm rot="-3000000">
                <a:off x="725488" y="3716337"/>
                <a:ext cx="196850" cy="168275"/>
              </a:xfrm>
              <a:prstGeom prst="rect">
                <a:avLst/>
              </a:prstGeom>
              <a:noFill/>
              <a:ln w="6350">
                <a:noFill/>
                <a:miter lim="800000"/>
                <a:headEnd/>
                <a:tailEnd/>
              </a:ln>
            </p:spPr>
            <p:txBody>
              <a:bodyPr>
                <a:spAutoFit/>
              </a:bodyPr>
              <a:lstStyle/>
              <a:p>
                <a:pPr>
                  <a:spcBef>
                    <a:spcPct val="50000"/>
                  </a:spcBef>
                </a:pPr>
                <a:r>
                  <a:rPr lang="en-US" sz="500">
                    <a:solidFill>
                      <a:srgbClr val="0000FF"/>
                    </a:solidFill>
                    <a:latin typeface=".VnTime" pitchFamily="34" charset="0"/>
                  </a:rPr>
                  <a:t>2</a:t>
                </a:r>
              </a:p>
            </p:txBody>
          </p:sp>
          <p:sp>
            <p:nvSpPr>
              <p:cNvPr id="190" name="Text Box 11"/>
              <p:cNvSpPr txBox="1">
                <a:spLocks noChangeArrowheads="1"/>
              </p:cNvSpPr>
              <p:nvPr/>
            </p:nvSpPr>
            <p:spPr bwMode="auto">
              <a:xfrm rot="-1500000">
                <a:off x="842963" y="3606800"/>
                <a:ext cx="265112" cy="168275"/>
              </a:xfrm>
              <a:prstGeom prst="rect">
                <a:avLst/>
              </a:prstGeom>
              <a:noFill/>
              <a:ln w="12700">
                <a:noFill/>
                <a:miter lim="800000"/>
                <a:headEnd/>
                <a:tailEnd/>
              </a:ln>
            </p:spPr>
            <p:txBody>
              <a:bodyPr>
                <a:spAutoFit/>
              </a:bodyPr>
              <a:lstStyle/>
              <a:p>
                <a:pPr>
                  <a:spcBef>
                    <a:spcPct val="50000"/>
                  </a:spcBef>
                </a:pPr>
                <a:r>
                  <a:rPr lang="en-US" sz="500">
                    <a:solidFill>
                      <a:srgbClr val="0000FF"/>
                    </a:solidFill>
                    <a:latin typeface=".VnTime" pitchFamily="34" charset="0"/>
                  </a:rPr>
                  <a:t>4</a:t>
                </a:r>
              </a:p>
            </p:txBody>
          </p:sp>
          <p:sp>
            <p:nvSpPr>
              <p:cNvPr id="191" name="Oval 12"/>
              <p:cNvSpPr>
                <a:spLocks noChangeArrowheads="1"/>
              </p:cNvSpPr>
              <p:nvPr/>
            </p:nvSpPr>
            <p:spPr bwMode="auto">
              <a:xfrm rot="5400000">
                <a:off x="654050" y="3571875"/>
                <a:ext cx="895350" cy="895350"/>
              </a:xfrm>
              <a:prstGeom prst="ellipse">
                <a:avLst/>
              </a:prstGeom>
              <a:noFill/>
              <a:ln w="12700">
                <a:solidFill>
                  <a:srgbClr val="003300"/>
                </a:solidFill>
                <a:round/>
                <a:headEnd/>
                <a:tailEnd/>
              </a:ln>
            </p:spPr>
            <p:txBody>
              <a:bodyPr wrap="none" anchor="ctr"/>
              <a:lstStyle/>
              <a:p>
                <a:endParaRPr lang="en-US">
                  <a:solidFill>
                    <a:prstClr val="black"/>
                  </a:solidFill>
                </a:endParaRPr>
              </a:p>
            </p:txBody>
          </p:sp>
          <p:sp>
            <p:nvSpPr>
              <p:cNvPr id="192" name="Line 13"/>
              <p:cNvSpPr>
                <a:spLocks noChangeShapeType="1"/>
              </p:cNvSpPr>
              <p:nvPr/>
            </p:nvSpPr>
            <p:spPr bwMode="auto">
              <a:xfrm rot="300000">
                <a:off x="1130300" y="369887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193" name="Line 14"/>
              <p:cNvSpPr>
                <a:spLocks noChangeShapeType="1"/>
              </p:cNvSpPr>
              <p:nvPr/>
            </p:nvSpPr>
            <p:spPr bwMode="auto">
              <a:xfrm rot="600000">
                <a:off x="1155700" y="3702050"/>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194" name="Line 15"/>
              <p:cNvSpPr>
                <a:spLocks noChangeShapeType="1"/>
              </p:cNvSpPr>
              <p:nvPr/>
            </p:nvSpPr>
            <p:spPr bwMode="auto">
              <a:xfrm rot="900000">
                <a:off x="1181100" y="3708400"/>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195" name="Line 16"/>
              <p:cNvSpPr>
                <a:spLocks noChangeShapeType="1"/>
              </p:cNvSpPr>
              <p:nvPr/>
            </p:nvSpPr>
            <p:spPr bwMode="auto">
              <a:xfrm rot="1200000">
                <a:off x="1206500" y="371792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196" name="Line 17"/>
              <p:cNvSpPr>
                <a:spLocks noChangeShapeType="1"/>
              </p:cNvSpPr>
              <p:nvPr/>
            </p:nvSpPr>
            <p:spPr bwMode="auto">
              <a:xfrm rot="1500000">
                <a:off x="1225550" y="3727450"/>
                <a:ext cx="0" cy="76200"/>
              </a:xfrm>
              <a:prstGeom prst="line">
                <a:avLst/>
              </a:prstGeom>
              <a:noFill/>
              <a:ln w="6350">
                <a:solidFill>
                  <a:srgbClr val="FF0000"/>
                </a:solidFill>
                <a:round/>
                <a:headEnd/>
                <a:tailEnd/>
              </a:ln>
            </p:spPr>
            <p:txBody>
              <a:bodyPr/>
              <a:lstStyle/>
              <a:p>
                <a:endParaRPr lang="en-US">
                  <a:solidFill>
                    <a:prstClr val="black"/>
                  </a:solidFill>
                </a:endParaRPr>
              </a:p>
            </p:txBody>
          </p:sp>
          <p:sp>
            <p:nvSpPr>
              <p:cNvPr id="197" name="Line 18"/>
              <p:cNvSpPr>
                <a:spLocks noChangeShapeType="1"/>
              </p:cNvSpPr>
              <p:nvPr/>
            </p:nvSpPr>
            <p:spPr bwMode="auto">
              <a:xfrm rot="1800000">
                <a:off x="1254125" y="374332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198" name="Line 19"/>
              <p:cNvSpPr>
                <a:spLocks noChangeShapeType="1"/>
              </p:cNvSpPr>
              <p:nvPr/>
            </p:nvSpPr>
            <p:spPr bwMode="auto">
              <a:xfrm rot="2100000">
                <a:off x="1273175" y="375602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199" name="Line 20"/>
              <p:cNvSpPr>
                <a:spLocks noChangeShapeType="1"/>
              </p:cNvSpPr>
              <p:nvPr/>
            </p:nvSpPr>
            <p:spPr bwMode="auto">
              <a:xfrm rot="2400000">
                <a:off x="1295400" y="3771900"/>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200" name="Line 21"/>
              <p:cNvSpPr>
                <a:spLocks noChangeShapeType="1"/>
              </p:cNvSpPr>
              <p:nvPr/>
            </p:nvSpPr>
            <p:spPr bwMode="auto">
              <a:xfrm rot="2700000">
                <a:off x="1313657" y="3791744"/>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201" name="Line 22"/>
              <p:cNvSpPr>
                <a:spLocks noChangeShapeType="1"/>
              </p:cNvSpPr>
              <p:nvPr/>
            </p:nvSpPr>
            <p:spPr bwMode="auto">
              <a:xfrm rot="3000000">
                <a:off x="1317625" y="3803650"/>
                <a:ext cx="0" cy="76200"/>
              </a:xfrm>
              <a:prstGeom prst="line">
                <a:avLst/>
              </a:prstGeom>
              <a:noFill/>
              <a:ln w="6350">
                <a:solidFill>
                  <a:srgbClr val="FF0000"/>
                </a:solidFill>
                <a:round/>
                <a:headEnd/>
                <a:tailEnd/>
              </a:ln>
            </p:spPr>
            <p:txBody>
              <a:bodyPr/>
              <a:lstStyle/>
              <a:p>
                <a:endParaRPr lang="en-US">
                  <a:solidFill>
                    <a:prstClr val="black"/>
                  </a:solidFill>
                </a:endParaRPr>
              </a:p>
            </p:txBody>
          </p:sp>
          <p:sp>
            <p:nvSpPr>
              <p:cNvPr id="202" name="Line 23"/>
              <p:cNvSpPr>
                <a:spLocks noChangeShapeType="1"/>
              </p:cNvSpPr>
              <p:nvPr/>
            </p:nvSpPr>
            <p:spPr bwMode="auto">
              <a:xfrm rot="7800000">
                <a:off x="889000" y="3802063"/>
                <a:ext cx="0" cy="82550"/>
              </a:xfrm>
              <a:prstGeom prst="line">
                <a:avLst/>
              </a:prstGeom>
              <a:noFill/>
              <a:ln w="6350">
                <a:solidFill>
                  <a:srgbClr val="FF0000"/>
                </a:solidFill>
                <a:round/>
                <a:headEnd/>
                <a:tailEnd/>
              </a:ln>
            </p:spPr>
            <p:txBody>
              <a:bodyPr/>
              <a:lstStyle/>
              <a:p>
                <a:endParaRPr lang="en-US">
                  <a:solidFill>
                    <a:prstClr val="black"/>
                  </a:solidFill>
                </a:endParaRPr>
              </a:p>
            </p:txBody>
          </p:sp>
          <p:sp>
            <p:nvSpPr>
              <p:cNvPr id="203" name="Line 24"/>
              <p:cNvSpPr>
                <a:spLocks noChangeShapeType="1"/>
              </p:cNvSpPr>
              <p:nvPr/>
            </p:nvSpPr>
            <p:spPr bwMode="auto">
              <a:xfrm rot="-2700000">
                <a:off x="889000" y="3790950"/>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204" name="Line 25"/>
              <p:cNvSpPr>
                <a:spLocks noChangeShapeType="1"/>
              </p:cNvSpPr>
              <p:nvPr/>
            </p:nvSpPr>
            <p:spPr bwMode="auto">
              <a:xfrm rot="-2400000">
                <a:off x="906463" y="3773488"/>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205" name="Line 26"/>
              <p:cNvSpPr>
                <a:spLocks noChangeShapeType="1"/>
              </p:cNvSpPr>
              <p:nvPr/>
            </p:nvSpPr>
            <p:spPr bwMode="auto">
              <a:xfrm rot="-2100000">
                <a:off x="928688" y="3757613"/>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206" name="Line 27"/>
              <p:cNvSpPr>
                <a:spLocks noChangeShapeType="1"/>
              </p:cNvSpPr>
              <p:nvPr/>
            </p:nvSpPr>
            <p:spPr bwMode="auto">
              <a:xfrm rot="-1800000">
                <a:off x="949325" y="3741738"/>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207" name="Line 28"/>
              <p:cNvSpPr>
                <a:spLocks noChangeShapeType="1"/>
              </p:cNvSpPr>
              <p:nvPr/>
            </p:nvSpPr>
            <p:spPr bwMode="auto">
              <a:xfrm rot="-1500000">
                <a:off x="984250" y="3725863"/>
                <a:ext cx="0" cy="76200"/>
              </a:xfrm>
              <a:prstGeom prst="line">
                <a:avLst/>
              </a:prstGeom>
              <a:noFill/>
              <a:ln w="6350">
                <a:solidFill>
                  <a:srgbClr val="FF0000"/>
                </a:solidFill>
                <a:round/>
                <a:headEnd/>
                <a:tailEnd/>
              </a:ln>
            </p:spPr>
            <p:txBody>
              <a:bodyPr/>
              <a:lstStyle/>
              <a:p>
                <a:endParaRPr lang="en-US">
                  <a:solidFill>
                    <a:prstClr val="black"/>
                  </a:solidFill>
                </a:endParaRPr>
              </a:p>
            </p:txBody>
          </p:sp>
          <p:sp>
            <p:nvSpPr>
              <p:cNvPr id="208" name="Line 29"/>
              <p:cNvSpPr>
                <a:spLocks noChangeShapeType="1"/>
              </p:cNvSpPr>
              <p:nvPr/>
            </p:nvSpPr>
            <p:spPr bwMode="auto">
              <a:xfrm rot="-1200000">
                <a:off x="998538" y="371792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209" name="Line 30"/>
              <p:cNvSpPr>
                <a:spLocks noChangeShapeType="1"/>
              </p:cNvSpPr>
              <p:nvPr/>
            </p:nvSpPr>
            <p:spPr bwMode="auto">
              <a:xfrm rot="-900000">
                <a:off x="1020763" y="371157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210" name="Line 31"/>
              <p:cNvSpPr>
                <a:spLocks noChangeShapeType="1"/>
              </p:cNvSpPr>
              <p:nvPr/>
            </p:nvSpPr>
            <p:spPr bwMode="auto">
              <a:xfrm rot="-600000">
                <a:off x="1047750" y="370522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211" name="Line 32"/>
              <p:cNvSpPr>
                <a:spLocks noChangeShapeType="1"/>
              </p:cNvSpPr>
              <p:nvPr/>
            </p:nvSpPr>
            <p:spPr bwMode="auto">
              <a:xfrm rot="-300000">
                <a:off x="1074738" y="3700463"/>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212" name="Line 33"/>
              <p:cNvSpPr>
                <a:spLocks noChangeShapeType="1"/>
              </p:cNvSpPr>
              <p:nvPr/>
            </p:nvSpPr>
            <p:spPr bwMode="auto">
              <a:xfrm rot="6300000">
                <a:off x="838200" y="3908425"/>
                <a:ext cx="0" cy="82550"/>
              </a:xfrm>
              <a:prstGeom prst="line">
                <a:avLst/>
              </a:prstGeom>
              <a:noFill/>
              <a:ln w="6350">
                <a:solidFill>
                  <a:srgbClr val="FF0000"/>
                </a:solidFill>
                <a:round/>
                <a:headEnd/>
                <a:tailEnd/>
              </a:ln>
            </p:spPr>
            <p:txBody>
              <a:bodyPr/>
              <a:lstStyle/>
              <a:p>
                <a:endParaRPr lang="en-US">
                  <a:solidFill>
                    <a:prstClr val="black"/>
                  </a:solidFill>
                </a:endParaRPr>
              </a:p>
            </p:txBody>
          </p:sp>
          <p:sp>
            <p:nvSpPr>
              <p:cNvPr id="213" name="Line 34"/>
              <p:cNvSpPr>
                <a:spLocks noChangeShapeType="1"/>
              </p:cNvSpPr>
              <p:nvPr/>
            </p:nvSpPr>
            <p:spPr bwMode="auto">
              <a:xfrm rot="-4200000">
                <a:off x="821532" y="3901281"/>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214" name="Line 35"/>
              <p:cNvSpPr>
                <a:spLocks noChangeShapeType="1"/>
              </p:cNvSpPr>
              <p:nvPr/>
            </p:nvSpPr>
            <p:spPr bwMode="auto">
              <a:xfrm rot="-3900000">
                <a:off x="831057" y="3877469"/>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215" name="Line 36"/>
              <p:cNvSpPr>
                <a:spLocks noChangeShapeType="1"/>
              </p:cNvSpPr>
              <p:nvPr/>
            </p:nvSpPr>
            <p:spPr bwMode="auto">
              <a:xfrm rot="-3600000">
                <a:off x="843757" y="3855244"/>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216" name="Line 37"/>
              <p:cNvSpPr>
                <a:spLocks noChangeShapeType="1"/>
              </p:cNvSpPr>
              <p:nvPr/>
            </p:nvSpPr>
            <p:spPr bwMode="auto">
              <a:xfrm rot="-3300000">
                <a:off x="856457" y="3831431"/>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217" name="Line 38"/>
              <p:cNvSpPr>
                <a:spLocks noChangeShapeType="1"/>
              </p:cNvSpPr>
              <p:nvPr/>
            </p:nvSpPr>
            <p:spPr bwMode="auto">
              <a:xfrm rot="3300000">
                <a:off x="1343819" y="3833019"/>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218" name="Line 39"/>
              <p:cNvSpPr>
                <a:spLocks noChangeShapeType="1"/>
              </p:cNvSpPr>
              <p:nvPr/>
            </p:nvSpPr>
            <p:spPr bwMode="auto">
              <a:xfrm rot="3600000">
                <a:off x="1354932" y="3852069"/>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219" name="Line 40"/>
              <p:cNvSpPr>
                <a:spLocks noChangeShapeType="1"/>
              </p:cNvSpPr>
              <p:nvPr/>
            </p:nvSpPr>
            <p:spPr bwMode="auto">
              <a:xfrm rot="3900000">
                <a:off x="1369219" y="3875881"/>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220" name="Line 41"/>
              <p:cNvSpPr>
                <a:spLocks noChangeShapeType="1"/>
              </p:cNvSpPr>
              <p:nvPr/>
            </p:nvSpPr>
            <p:spPr bwMode="auto">
              <a:xfrm rot="4200000">
                <a:off x="1378744" y="3901281"/>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221" name="Line 42"/>
              <p:cNvSpPr>
                <a:spLocks noChangeShapeType="1"/>
              </p:cNvSpPr>
              <p:nvPr/>
            </p:nvSpPr>
            <p:spPr bwMode="auto">
              <a:xfrm rot="4500000">
                <a:off x="1368425" y="3911600"/>
                <a:ext cx="0" cy="76200"/>
              </a:xfrm>
              <a:prstGeom prst="line">
                <a:avLst/>
              </a:prstGeom>
              <a:noFill/>
              <a:ln w="6350">
                <a:solidFill>
                  <a:srgbClr val="FF0000"/>
                </a:solidFill>
                <a:round/>
                <a:headEnd/>
                <a:tailEnd/>
              </a:ln>
            </p:spPr>
            <p:txBody>
              <a:bodyPr/>
              <a:lstStyle/>
              <a:p>
                <a:endParaRPr lang="en-US">
                  <a:solidFill>
                    <a:prstClr val="black"/>
                  </a:solidFill>
                </a:endParaRPr>
              </a:p>
            </p:txBody>
          </p:sp>
          <p:sp>
            <p:nvSpPr>
              <p:cNvPr id="222" name="Text Box 43"/>
              <p:cNvSpPr txBox="1">
                <a:spLocks noChangeArrowheads="1"/>
              </p:cNvSpPr>
              <p:nvPr/>
            </p:nvSpPr>
            <p:spPr bwMode="auto">
              <a:xfrm>
                <a:off x="989013" y="3584575"/>
                <a:ext cx="265112" cy="168275"/>
              </a:xfrm>
              <a:prstGeom prst="rect">
                <a:avLst/>
              </a:prstGeom>
              <a:noFill/>
              <a:ln w="12700">
                <a:noFill/>
                <a:miter lim="800000"/>
                <a:headEnd/>
                <a:tailEnd/>
              </a:ln>
            </p:spPr>
            <p:txBody>
              <a:bodyPr>
                <a:spAutoFit/>
              </a:bodyPr>
              <a:lstStyle/>
              <a:p>
                <a:pPr>
                  <a:spcBef>
                    <a:spcPct val="50000"/>
                  </a:spcBef>
                </a:pPr>
                <a:r>
                  <a:rPr lang="en-US" sz="500">
                    <a:solidFill>
                      <a:srgbClr val="0000FF"/>
                    </a:solidFill>
                    <a:latin typeface=".VnTime" pitchFamily="34" charset="0"/>
                  </a:rPr>
                  <a:t>6</a:t>
                </a:r>
              </a:p>
            </p:txBody>
          </p:sp>
          <p:sp>
            <p:nvSpPr>
              <p:cNvPr id="223" name="Text Box 44"/>
              <p:cNvSpPr txBox="1">
                <a:spLocks noChangeArrowheads="1"/>
              </p:cNvSpPr>
              <p:nvPr/>
            </p:nvSpPr>
            <p:spPr bwMode="auto">
              <a:xfrm rot="1500000">
                <a:off x="1144588" y="3629025"/>
                <a:ext cx="265112" cy="168275"/>
              </a:xfrm>
              <a:prstGeom prst="rect">
                <a:avLst/>
              </a:prstGeom>
              <a:noFill/>
              <a:ln w="12700">
                <a:noFill/>
                <a:miter lim="800000"/>
                <a:headEnd/>
                <a:tailEnd/>
              </a:ln>
            </p:spPr>
            <p:txBody>
              <a:bodyPr>
                <a:spAutoFit/>
              </a:bodyPr>
              <a:lstStyle/>
              <a:p>
                <a:pPr>
                  <a:spcBef>
                    <a:spcPct val="50000"/>
                  </a:spcBef>
                </a:pPr>
                <a:r>
                  <a:rPr lang="en-US" sz="500">
                    <a:solidFill>
                      <a:srgbClr val="0000FF"/>
                    </a:solidFill>
                    <a:latin typeface=".VnTime" pitchFamily="34" charset="0"/>
                  </a:rPr>
                  <a:t>8</a:t>
                </a:r>
              </a:p>
            </p:txBody>
          </p:sp>
          <p:sp>
            <p:nvSpPr>
              <p:cNvPr id="224" name="Text Box 45"/>
              <p:cNvSpPr txBox="1">
                <a:spLocks noChangeArrowheads="1"/>
              </p:cNvSpPr>
              <p:nvPr/>
            </p:nvSpPr>
            <p:spPr bwMode="auto">
              <a:xfrm rot="3000000">
                <a:off x="1253332" y="3733006"/>
                <a:ext cx="265112" cy="168275"/>
              </a:xfrm>
              <a:prstGeom prst="rect">
                <a:avLst/>
              </a:prstGeom>
              <a:noFill/>
              <a:ln w="6350">
                <a:noFill/>
                <a:miter lim="800000"/>
                <a:headEnd/>
                <a:tailEnd/>
              </a:ln>
            </p:spPr>
            <p:txBody>
              <a:bodyPr>
                <a:spAutoFit/>
              </a:bodyPr>
              <a:lstStyle/>
              <a:p>
                <a:pPr>
                  <a:spcBef>
                    <a:spcPct val="50000"/>
                  </a:spcBef>
                </a:pPr>
                <a:r>
                  <a:rPr lang="en-US" sz="500">
                    <a:solidFill>
                      <a:srgbClr val="0000FF"/>
                    </a:solidFill>
                    <a:latin typeface=".VnTime" pitchFamily="34" charset="0"/>
                  </a:rPr>
                  <a:t>10</a:t>
                </a:r>
              </a:p>
            </p:txBody>
          </p:sp>
          <p:sp>
            <p:nvSpPr>
              <p:cNvPr id="225" name="Text Box 46"/>
              <p:cNvSpPr txBox="1">
                <a:spLocks noChangeArrowheads="1"/>
              </p:cNvSpPr>
              <p:nvPr/>
            </p:nvSpPr>
            <p:spPr bwMode="auto">
              <a:xfrm rot="4500000">
                <a:off x="1307307" y="3866356"/>
                <a:ext cx="265112" cy="168275"/>
              </a:xfrm>
              <a:prstGeom prst="rect">
                <a:avLst/>
              </a:prstGeom>
              <a:noFill/>
              <a:ln w="12700">
                <a:noFill/>
                <a:miter lim="800000"/>
                <a:headEnd/>
                <a:tailEnd/>
              </a:ln>
            </p:spPr>
            <p:txBody>
              <a:bodyPr>
                <a:spAutoFit/>
              </a:bodyPr>
              <a:lstStyle/>
              <a:p>
                <a:pPr>
                  <a:spcBef>
                    <a:spcPct val="50000"/>
                  </a:spcBef>
                </a:pPr>
                <a:r>
                  <a:rPr lang="en-US" sz="500">
                    <a:solidFill>
                      <a:srgbClr val="0000FF"/>
                    </a:solidFill>
                    <a:latin typeface=".VnTime" pitchFamily="34" charset="0"/>
                  </a:rPr>
                  <a:t>12</a:t>
                </a:r>
              </a:p>
            </p:txBody>
          </p:sp>
          <p:sp>
            <p:nvSpPr>
              <p:cNvPr id="226" name="Line 47"/>
              <p:cNvSpPr>
                <a:spLocks noChangeShapeType="1"/>
              </p:cNvSpPr>
              <p:nvPr/>
            </p:nvSpPr>
            <p:spPr bwMode="auto">
              <a:xfrm rot="900000">
                <a:off x="961922" y="3761311"/>
                <a:ext cx="265539" cy="402177"/>
              </a:xfrm>
              <a:prstGeom prst="line">
                <a:avLst/>
              </a:prstGeom>
              <a:noFill/>
              <a:ln w="9525">
                <a:solidFill>
                  <a:srgbClr val="FF3300"/>
                </a:solidFill>
                <a:round/>
                <a:headEnd type="stealth" w="sm" len="lg"/>
                <a:tailEnd type="stealth" w="sm" len="lg"/>
              </a:ln>
            </p:spPr>
            <p:txBody>
              <a:bodyPr/>
              <a:lstStyle/>
              <a:p>
                <a:endParaRPr lang="en-US">
                  <a:solidFill>
                    <a:prstClr val="black"/>
                  </a:solidFill>
                </a:endParaRPr>
              </a:p>
            </p:txBody>
          </p:sp>
          <p:sp>
            <p:nvSpPr>
              <p:cNvPr id="227" name="Oval 48"/>
              <p:cNvSpPr>
                <a:spLocks noChangeArrowheads="1"/>
              </p:cNvSpPr>
              <p:nvPr/>
            </p:nvSpPr>
            <p:spPr bwMode="auto">
              <a:xfrm>
                <a:off x="1082675" y="4003675"/>
                <a:ext cx="36513" cy="36513"/>
              </a:xfrm>
              <a:prstGeom prst="ellipse">
                <a:avLst/>
              </a:prstGeom>
              <a:solidFill>
                <a:srgbClr val="0000FF"/>
              </a:solidFill>
              <a:ln w="3175">
                <a:solidFill>
                  <a:srgbClr val="00CCFF"/>
                </a:solidFill>
                <a:round/>
                <a:headEnd/>
                <a:tailEnd/>
              </a:ln>
            </p:spPr>
            <p:txBody>
              <a:bodyPr wrap="none" anchor="ctr"/>
              <a:lstStyle/>
              <a:p>
                <a:endParaRPr lang="en-US">
                  <a:solidFill>
                    <a:prstClr val="black"/>
                  </a:solidFill>
                </a:endParaRPr>
              </a:p>
            </p:txBody>
          </p:sp>
          <p:sp>
            <p:nvSpPr>
              <p:cNvPr id="228" name="Text Box 49"/>
              <p:cNvSpPr txBox="1">
                <a:spLocks noChangeArrowheads="1"/>
              </p:cNvSpPr>
              <p:nvPr/>
            </p:nvSpPr>
            <p:spPr bwMode="auto">
              <a:xfrm>
                <a:off x="990600" y="3702050"/>
                <a:ext cx="285750" cy="336550"/>
              </a:xfrm>
              <a:prstGeom prst="rect">
                <a:avLst/>
              </a:prstGeom>
              <a:noFill/>
              <a:ln w="9525">
                <a:noFill/>
                <a:miter lim="800000"/>
                <a:headEnd/>
                <a:tailEnd/>
              </a:ln>
            </p:spPr>
            <p:txBody>
              <a:bodyPr>
                <a:spAutoFit/>
              </a:bodyPr>
              <a:lstStyle/>
              <a:p>
                <a:pPr algn="ctr">
                  <a:spcBef>
                    <a:spcPct val="50000"/>
                  </a:spcBef>
                </a:pPr>
                <a:r>
                  <a:rPr lang="en-US" sz="1600" dirty="0">
                    <a:solidFill>
                      <a:prstClr val="black"/>
                    </a:solidFill>
                    <a:latin typeface=".VnTimeH" pitchFamily="34" charset="0"/>
                  </a:rPr>
                  <a:t>V</a:t>
                </a:r>
              </a:p>
            </p:txBody>
          </p:sp>
          <p:sp>
            <p:nvSpPr>
              <p:cNvPr id="229" name="AutoShape 50"/>
              <p:cNvSpPr>
                <a:spLocks noChangeArrowheads="1"/>
              </p:cNvSpPr>
              <p:nvPr/>
            </p:nvSpPr>
            <p:spPr bwMode="auto">
              <a:xfrm rot="10800000">
                <a:off x="752475" y="3686175"/>
                <a:ext cx="704850" cy="660400"/>
              </a:xfrm>
              <a:custGeom>
                <a:avLst/>
                <a:gdLst>
                  <a:gd name="T0" fmla="*/ 11500313 w 21600"/>
                  <a:gd name="T1" fmla="*/ 0 h 21600"/>
                  <a:gd name="T2" fmla="*/ 4829071 w 21600"/>
                  <a:gd name="T3" fmla="*/ 9418772 h 21600"/>
                  <a:gd name="T4" fmla="*/ 11500313 w 21600"/>
                  <a:gd name="T5" fmla="*/ 8402674 h 21600"/>
                  <a:gd name="T6" fmla="*/ 18171557 w 21600"/>
                  <a:gd name="T7" fmla="*/ 9418772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p:spPr>
            <p:txBody>
              <a:bodyPr wrap="none" anchor="ctr"/>
              <a:lstStyle/>
              <a:p>
                <a:endParaRPr lang="en-US">
                  <a:solidFill>
                    <a:prstClr val="black"/>
                  </a:solidFill>
                </a:endParaRPr>
              </a:p>
            </p:txBody>
          </p:sp>
          <p:sp>
            <p:nvSpPr>
              <p:cNvPr id="230" name="Rectangle 229"/>
              <p:cNvSpPr>
                <a:spLocks noChangeArrowheads="1"/>
              </p:cNvSpPr>
              <p:nvPr/>
            </p:nvSpPr>
            <p:spPr bwMode="auto">
              <a:xfrm>
                <a:off x="600075" y="3546475"/>
                <a:ext cx="987425" cy="549275"/>
              </a:xfrm>
              <a:prstGeom prst="rect">
                <a:avLst/>
              </a:prstGeom>
              <a:noFill/>
              <a:ln w="19050">
                <a:solidFill>
                  <a:schemeClr val="tx1"/>
                </a:solidFill>
                <a:miter lim="800000"/>
                <a:headEnd/>
                <a:tailEnd/>
              </a:ln>
            </p:spPr>
            <p:txBody>
              <a:bodyPr wrap="none" anchor="ctr"/>
              <a:lstStyle/>
              <a:p>
                <a:endParaRPr lang="en-US">
                  <a:solidFill>
                    <a:prstClr val="black"/>
                  </a:solidFill>
                </a:endParaRPr>
              </a:p>
            </p:txBody>
          </p:sp>
          <p:graphicFrame>
            <p:nvGraphicFramePr>
              <p:cNvPr id="231" name="Object 230"/>
              <p:cNvGraphicFramePr>
                <a:graphicFrameLocks noChangeAspect="1"/>
              </p:cNvGraphicFramePr>
              <p:nvPr/>
            </p:nvGraphicFramePr>
            <p:xfrm>
              <a:off x="1562100" y="3949700"/>
              <a:ext cx="114300" cy="215900"/>
            </p:xfrm>
            <a:graphic>
              <a:graphicData uri="http://schemas.openxmlformats.org/presentationml/2006/ole">
                <mc:AlternateContent xmlns:mc="http://schemas.openxmlformats.org/markup-compatibility/2006">
                  <mc:Choice xmlns:v="urn:schemas-microsoft-com:vml" Requires="v">
                    <p:oleObj spid="_x0000_s10280" name="Equation" r:id="rId6" imgW="114120" imgH="215640" progId="Equation.3">
                      <p:embed/>
                    </p:oleObj>
                  </mc:Choice>
                  <mc:Fallback>
                    <p:oleObj name="Equation" r:id="rId6" imgW="11412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2100" y="394970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2" name="Rectangle 231"/>
              <p:cNvSpPr>
                <a:spLocks noChangeArrowheads="1"/>
              </p:cNvSpPr>
              <p:nvPr/>
            </p:nvSpPr>
            <p:spPr bwMode="auto">
              <a:xfrm>
                <a:off x="1795463" y="3546475"/>
                <a:ext cx="987425" cy="549275"/>
              </a:xfrm>
              <a:prstGeom prst="rect">
                <a:avLst/>
              </a:prstGeom>
              <a:solidFill>
                <a:srgbClr val="FF9900">
                  <a:alpha val="38039"/>
                </a:srgbClr>
              </a:solidFill>
              <a:ln w="19050">
                <a:solidFill>
                  <a:schemeClr val="tx1"/>
                </a:solidFill>
                <a:miter lim="800000"/>
                <a:headEnd/>
                <a:tailEnd/>
              </a:ln>
            </p:spPr>
            <p:txBody>
              <a:bodyPr wrap="none" anchor="ctr"/>
              <a:lstStyle/>
              <a:p>
                <a:endParaRPr lang="en-US">
                  <a:solidFill>
                    <a:prstClr val="black"/>
                  </a:solidFill>
                </a:endParaRPr>
              </a:p>
            </p:txBody>
          </p:sp>
          <p:sp>
            <p:nvSpPr>
              <p:cNvPr id="233" name="Oval 232"/>
              <p:cNvSpPr>
                <a:spLocks noChangeArrowheads="1"/>
              </p:cNvSpPr>
              <p:nvPr/>
            </p:nvSpPr>
            <p:spPr bwMode="auto">
              <a:xfrm>
                <a:off x="1879600" y="3597275"/>
                <a:ext cx="839788" cy="839788"/>
              </a:xfrm>
              <a:prstGeom prst="ellipse">
                <a:avLst/>
              </a:prstGeom>
              <a:solidFill>
                <a:srgbClr val="FFFFCC"/>
              </a:solidFill>
              <a:ln w="12700">
                <a:solidFill>
                  <a:schemeClr val="accent2"/>
                </a:solidFill>
                <a:round/>
                <a:headEnd/>
                <a:tailEnd/>
              </a:ln>
            </p:spPr>
            <p:txBody>
              <a:bodyPr wrap="none" anchor="ctr"/>
              <a:lstStyle/>
              <a:p>
                <a:endParaRPr lang="en-US">
                  <a:solidFill>
                    <a:prstClr val="black"/>
                  </a:solidFill>
                </a:endParaRPr>
              </a:p>
            </p:txBody>
          </p:sp>
          <p:sp>
            <p:nvSpPr>
              <p:cNvPr id="234" name="Arc 56"/>
              <p:cNvSpPr>
                <a:spLocks/>
              </p:cNvSpPr>
              <p:nvPr/>
            </p:nvSpPr>
            <p:spPr bwMode="auto">
              <a:xfrm rot="6681726" flipH="1">
                <a:off x="2148681" y="3590132"/>
                <a:ext cx="346075" cy="560388"/>
              </a:xfrm>
              <a:custGeom>
                <a:avLst/>
                <a:gdLst>
                  <a:gd name="T0" fmla="*/ 2999864 w 24253"/>
                  <a:gd name="T1" fmla="*/ 0 h 39506"/>
                  <a:gd name="T2" fmla="*/ 0 w 24253"/>
                  <a:gd name="T3" fmla="*/ 7916045 h 39506"/>
                  <a:gd name="T4" fmla="*/ 540196 w 24253"/>
                  <a:gd name="T5" fmla="*/ 3602889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p:spPr>
            <p:txBody>
              <a:bodyPr wrap="none" anchor="ctr"/>
              <a:lstStyle/>
              <a:p>
                <a:endParaRPr lang="en-US">
                  <a:solidFill>
                    <a:prstClr val="black"/>
                  </a:solidFill>
                </a:endParaRPr>
              </a:p>
            </p:txBody>
          </p:sp>
          <p:sp>
            <p:nvSpPr>
              <p:cNvPr id="235" name="Line 57"/>
              <p:cNvSpPr>
                <a:spLocks noChangeShapeType="1"/>
              </p:cNvSpPr>
              <p:nvPr/>
            </p:nvSpPr>
            <p:spPr bwMode="auto">
              <a:xfrm rot="10800000">
                <a:off x="2297113" y="3698875"/>
                <a:ext cx="0" cy="82550"/>
              </a:xfrm>
              <a:prstGeom prst="line">
                <a:avLst/>
              </a:prstGeom>
              <a:noFill/>
              <a:ln w="6350">
                <a:solidFill>
                  <a:srgbClr val="FF0000"/>
                </a:solidFill>
                <a:round/>
                <a:headEnd/>
                <a:tailEnd/>
              </a:ln>
            </p:spPr>
            <p:txBody>
              <a:bodyPr/>
              <a:lstStyle/>
              <a:p>
                <a:endParaRPr lang="en-US">
                  <a:solidFill>
                    <a:prstClr val="black"/>
                  </a:solidFill>
                </a:endParaRPr>
              </a:p>
            </p:txBody>
          </p:sp>
          <p:sp>
            <p:nvSpPr>
              <p:cNvPr id="236" name="Text Box 58"/>
              <p:cNvSpPr txBox="1">
                <a:spLocks noChangeArrowheads="1"/>
              </p:cNvSpPr>
              <p:nvPr/>
            </p:nvSpPr>
            <p:spPr bwMode="auto">
              <a:xfrm rot="6420000">
                <a:off x="1871663" y="3836987"/>
                <a:ext cx="196850" cy="168275"/>
              </a:xfrm>
              <a:prstGeom prst="rect">
                <a:avLst/>
              </a:prstGeom>
              <a:noFill/>
              <a:ln w="6350">
                <a:noFill/>
                <a:miter lim="800000"/>
                <a:headEnd/>
                <a:tailEnd/>
              </a:ln>
            </p:spPr>
            <p:txBody>
              <a:bodyPr>
                <a:spAutoFit/>
              </a:bodyPr>
              <a:lstStyle/>
              <a:p>
                <a:pPr>
                  <a:spcBef>
                    <a:spcPct val="50000"/>
                  </a:spcBef>
                </a:pPr>
                <a:r>
                  <a:rPr lang="en-US" sz="500">
                    <a:solidFill>
                      <a:srgbClr val="0000FF"/>
                    </a:solidFill>
                    <a:latin typeface=".VnTime" pitchFamily="34" charset="0"/>
                  </a:rPr>
                  <a:t>0</a:t>
                </a:r>
              </a:p>
            </p:txBody>
          </p:sp>
          <p:sp>
            <p:nvSpPr>
              <p:cNvPr id="237" name="Text Box 59"/>
              <p:cNvSpPr txBox="1">
                <a:spLocks noChangeArrowheads="1"/>
              </p:cNvSpPr>
              <p:nvPr/>
            </p:nvSpPr>
            <p:spPr bwMode="auto">
              <a:xfrm rot="-3000000">
                <a:off x="1920876" y="3716337"/>
                <a:ext cx="196850" cy="168275"/>
              </a:xfrm>
              <a:prstGeom prst="rect">
                <a:avLst/>
              </a:prstGeom>
              <a:noFill/>
              <a:ln w="6350">
                <a:noFill/>
                <a:miter lim="800000"/>
                <a:headEnd/>
                <a:tailEnd/>
              </a:ln>
            </p:spPr>
            <p:txBody>
              <a:bodyPr>
                <a:spAutoFit/>
              </a:bodyPr>
              <a:lstStyle/>
              <a:p>
                <a:pPr>
                  <a:spcBef>
                    <a:spcPct val="50000"/>
                  </a:spcBef>
                </a:pPr>
                <a:r>
                  <a:rPr lang="en-US" sz="500">
                    <a:solidFill>
                      <a:srgbClr val="0000FF"/>
                    </a:solidFill>
                    <a:latin typeface=".VnTime" pitchFamily="34" charset="0"/>
                  </a:rPr>
                  <a:t>2</a:t>
                </a:r>
              </a:p>
            </p:txBody>
          </p:sp>
          <p:sp>
            <p:nvSpPr>
              <p:cNvPr id="238" name="Text Box 60"/>
              <p:cNvSpPr txBox="1">
                <a:spLocks noChangeArrowheads="1"/>
              </p:cNvSpPr>
              <p:nvPr/>
            </p:nvSpPr>
            <p:spPr bwMode="auto">
              <a:xfrm rot="-1500000">
                <a:off x="2038350" y="3606800"/>
                <a:ext cx="265113" cy="168275"/>
              </a:xfrm>
              <a:prstGeom prst="rect">
                <a:avLst/>
              </a:prstGeom>
              <a:noFill/>
              <a:ln w="12700">
                <a:noFill/>
                <a:miter lim="800000"/>
                <a:headEnd/>
                <a:tailEnd/>
              </a:ln>
            </p:spPr>
            <p:txBody>
              <a:bodyPr>
                <a:spAutoFit/>
              </a:bodyPr>
              <a:lstStyle/>
              <a:p>
                <a:pPr>
                  <a:spcBef>
                    <a:spcPct val="50000"/>
                  </a:spcBef>
                </a:pPr>
                <a:r>
                  <a:rPr lang="en-US" sz="500">
                    <a:solidFill>
                      <a:srgbClr val="0000FF"/>
                    </a:solidFill>
                    <a:latin typeface=".VnTime" pitchFamily="34" charset="0"/>
                  </a:rPr>
                  <a:t>4</a:t>
                </a:r>
              </a:p>
            </p:txBody>
          </p:sp>
          <p:sp>
            <p:nvSpPr>
              <p:cNvPr id="239" name="Oval 238"/>
              <p:cNvSpPr>
                <a:spLocks noChangeArrowheads="1"/>
              </p:cNvSpPr>
              <p:nvPr/>
            </p:nvSpPr>
            <p:spPr bwMode="auto">
              <a:xfrm rot="5400000">
                <a:off x="1849438" y="3571875"/>
                <a:ext cx="895350" cy="895350"/>
              </a:xfrm>
              <a:prstGeom prst="ellipse">
                <a:avLst/>
              </a:prstGeom>
              <a:noFill/>
              <a:ln w="12700">
                <a:solidFill>
                  <a:srgbClr val="003300"/>
                </a:solidFill>
                <a:round/>
                <a:headEnd/>
                <a:tailEnd/>
              </a:ln>
            </p:spPr>
            <p:txBody>
              <a:bodyPr wrap="none" anchor="ctr"/>
              <a:lstStyle/>
              <a:p>
                <a:endParaRPr lang="en-US">
                  <a:solidFill>
                    <a:prstClr val="black"/>
                  </a:solidFill>
                </a:endParaRPr>
              </a:p>
            </p:txBody>
          </p:sp>
          <p:sp>
            <p:nvSpPr>
              <p:cNvPr id="240" name="Line 62"/>
              <p:cNvSpPr>
                <a:spLocks noChangeShapeType="1"/>
              </p:cNvSpPr>
              <p:nvPr/>
            </p:nvSpPr>
            <p:spPr bwMode="auto">
              <a:xfrm rot="300000">
                <a:off x="2325688" y="369887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241" name="Line 63"/>
              <p:cNvSpPr>
                <a:spLocks noChangeShapeType="1"/>
              </p:cNvSpPr>
              <p:nvPr/>
            </p:nvSpPr>
            <p:spPr bwMode="auto">
              <a:xfrm rot="600000">
                <a:off x="2351088" y="3702050"/>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242" name="Line 64"/>
              <p:cNvSpPr>
                <a:spLocks noChangeShapeType="1"/>
              </p:cNvSpPr>
              <p:nvPr/>
            </p:nvSpPr>
            <p:spPr bwMode="auto">
              <a:xfrm rot="900000">
                <a:off x="2376488" y="3708400"/>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243" name="Line 65"/>
              <p:cNvSpPr>
                <a:spLocks noChangeShapeType="1"/>
              </p:cNvSpPr>
              <p:nvPr/>
            </p:nvSpPr>
            <p:spPr bwMode="auto">
              <a:xfrm rot="1200000">
                <a:off x="2401888" y="371792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244" name="Line 66"/>
              <p:cNvSpPr>
                <a:spLocks noChangeShapeType="1"/>
              </p:cNvSpPr>
              <p:nvPr/>
            </p:nvSpPr>
            <p:spPr bwMode="auto">
              <a:xfrm rot="1500000">
                <a:off x="2420938" y="3727450"/>
                <a:ext cx="0" cy="76200"/>
              </a:xfrm>
              <a:prstGeom prst="line">
                <a:avLst/>
              </a:prstGeom>
              <a:noFill/>
              <a:ln w="6350">
                <a:solidFill>
                  <a:srgbClr val="FF0000"/>
                </a:solidFill>
                <a:round/>
                <a:headEnd/>
                <a:tailEnd/>
              </a:ln>
            </p:spPr>
            <p:txBody>
              <a:bodyPr/>
              <a:lstStyle/>
              <a:p>
                <a:endParaRPr lang="en-US">
                  <a:solidFill>
                    <a:prstClr val="black"/>
                  </a:solidFill>
                </a:endParaRPr>
              </a:p>
            </p:txBody>
          </p:sp>
          <p:sp>
            <p:nvSpPr>
              <p:cNvPr id="245" name="Line 67"/>
              <p:cNvSpPr>
                <a:spLocks noChangeShapeType="1"/>
              </p:cNvSpPr>
              <p:nvPr/>
            </p:nvSpPr>
            <p:spPr bwMode="auto">
              <a:xfrm rot="1800000">
                <a:off x="2449513" y="374332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246" name="Line 68"/>
              <p:cNvSpPr>
                <a:spLocks noChangeShapeType="1"/>
              </p:cNvSpPr>
              <p:nvPr/>
            </p:nvSpPr>
            <p:spPr bwMode="auto">
              <a:xfrm rot="2100000">
                <a:off x="2468563" y="375602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247" name="Line 69"/>
              <p:cNvSpPr>
                <a:spLocks noChangeShapeType="1"/>
              </p:cNvSpPr>
              <p:nvPr/>
            </p:nvSpPr>
            <p:spPr bwMode="auto">
              <a:xfrm rot="2400000">
                <a:off x="2490788" y="3771900"/>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248" name="Line 70"/>
              <p:cNvSpPr>
                <a:spLocks noChangeShapeType="1"/>
              </p:cNvSpPr>
              <p:nvPr/>
            </p:nvSpPr>
            <p:spPr bwMode="auto">
              <a:xfrm rot="2700000">
                <a:off x="2509044" y="3791744"/>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249" name="Line 71"/>
              <p:cNvSpPr>
                <a:spLocks noChangeShapeType="1"/>
              </p:cNvSpPr>
              <p:nvPr/>
            </p:nvSpPr>
            <p:spPr bwMode="auto">
              <a:xfrm rot="3000000">
                <a:off x="2513013" y="3803650"/>
                <a:ext cx="0" cy="76200"/>
              </a:xfrm>
              <a:prstGeom prst="line">
                <a:avLst/>
              </a:prstGeom>
              <a:noFill/>
              <a:ln w="6350">
                <a:solidFill>
                  <a:srgbClr val="FF0000"/>
                </a:solidFill>
                <a:round/>
                <a:headEnd/>
                <a:tailEnd/>
              </a:ln>
            </p:spPr>
            <p:txBody>
              <a:bodyPr/>
              <a:lstStyle/>
              <a:p>
                <a:endParaRPr lang="en-US">
                  <a:solidFill>
                    <a:prstClr val="black"/>
                  </a:solidFill>
                </a:endParaRPr>
              </a:p>
            </p:txBody>
          </p:sp>
          <p:sp>
            <p:nvSpPr>
              <p:cNvPr id="250" name="Line 72"/>
              <p:cNvSpPr>
                <a:spLocks noChangeShapeType="1"/>
              </p:cNvSpPr>
              <p:nvPr/>
            </p:nvSpPr>
            <p:spPr bwMode="auto">
              <a:xfrm rot="7800000">
                <a:off x="2084388" y="3802063"/>
                <a:ext cx="0" cy="82550"/>
              </a:xfrm>
              <a:prstGeom prst="line">
                <a:avLst/>
              </a:prstGeom>
              <a:noFill/>
              <a:ln w="6350">
                <a:solidFill>
                  <a:srgbClr val="FF0000"/>
                </a:solidFill>
                <a:round/>
                <a:headEnd/>
                <a:tailEnd/>
              </a:ln>
            </p:spPr>
            <p:txBody>
              <a:bodyPr/>
              <a:lstStyle/>
              <a:p>
                <a:endParaRPr lang="en-US">
                  <a:solidFill>
                    <a:prstClr val="black"/>
                  </a:solidFill>
                </a:endParaRPr>
              </a:p>
            </p:txBody>
          </p:sp>
          <p:sp>
            <p:nvSpPr>
              <p:cNvPr id="251" name="Line 73"/>
              <p:cNvSpPr>
                <a:spLocks noChangeShapeType="1"/>
              </p:cNvSpPr>
              <p:nvPr/>
            </p:nvSpPr>
            <p:spPr bwMode="auto">
              <a:xfrm rot="-2700000">
                <a:off x="2084388" y="3790950"/>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252" name="Line 74"/>
              <p:cNvSpPr>
                <a:spLocks noChangeShapeType="1"/>
              </p:cNvSpPr>
              <p:nvPr/>
            </p:nvSpPr>
            <p:spPr bwMode="auto">
              <a:xfrm rot="-2400000">
                <a:off x="2101850" y="3773488"/>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253" name="Line 75"/>
              <p:cNvSpPr>
                <a:spLocks noChangeShapeType="1"/>
              </p:cNvSpPr>
              <p:nvPr/>
            </p:nvSpPr>
            <p:spPr bwMode="auto">
              <a:xfrm rot="-2100000">
                <a:off x="2124075" y="3757613"/>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254" name="Line 76"/>
              <p:cNvSpPr>
                <a:spLocks noChangeShapeType="1"/>
              </p:cNvSpPr>
              <p:nvPr/>
            </p:nvSpPr>
            <p:spPr bwMode="auto">
              <a:xfrm rot="-1800000">
                <a:off x="2144713" y="3741738"/>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255" name="Line 77"/>
              <p:cNvSpPr>
                <a:spLocks noChangeShapeType="1"/>
              </p:cNvSpPr>
              <p:nvPr/>
            </p:nvSpPr>
            <p:spPr bwMode="auto">
              <a:xfrm rot="-1500000">
                <a:off x="2179638" y="3725863"/>
                <a:ext cx="0" cy="76200"/>
              </a:xfrm>
              <a:prstGeom prst="line">
                <a:avLst/>
              </a:prstGeom>
              <a:noFill/>
              <a:ln w="6350">
                <a:solidFill>
                  <a:srgbClr val="FF0000"/>
                </a:solidFill>
                <a:round/>
                <a:headEnd/>
                <a:tailEnd/>
              </a:ln>
            </p:spPr>
            <p:txBody>
              <a:bodyPr/>
              <a:lstStyle/>
              <a:p>
                <a:endParaRPr lang="en-US">
                  <a:solidFill>
                    <a:prstClr val="black"/>
                  </a:solidFill>
                </a:endParaRPr>
              </a:p>
            </p:txBody>
          </p:sp>
          <p:sp>
            <p:nvSpPr>
              <p:cNvPr id="256" name="Line 78"/>
              <p:cNvSpPr>
                <a:spLocks noChangeShapeType="1"/>
              </p:cNvSpPr>
              <p:nvPr/>
            </p:nvSpPr>
            <p:spPr bwMode="auto">
              <a:xfrm rot="-1200000">
                <a:off x="2193925" y="371792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257" name="Line 79"/>
              <p:cNvSpPr>
                <a:spLocks noChangeShapeType="1"/>
              </p:cNvSpPr>
              <p:nvPr/>
            </p:nvSpPr>
            <p:spPr bwMode="auto">
              <a:xfrm rot="-900000">
                <a:off x="2216150" y="371157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258" name="Line 80"/>
              <p:cNvSpPr>
                <a:spLocks noChangeShapeType="1"/>
              </p:cNvSpPr>
              <p:nvPr/>
            </p:nvSpPr>
            <p:spPr bwMode="auto">
              <a:xfrm rot="-600000">
                <a:off x="2243138" y="370522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259" name="Line 81"/>
              <p:cNvSpPr>
                <a:spLocks noChangeShapeType="1"/>
              </p:cNvSpPr>
              <p:nvPr/>
            </p:nvSpPr>
            <p:spPr bwMode="auto">
              <a:xfrm rot="-300000">
                <a:off x="2270125" y="3700463"/>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260" name="Line 82"/>
              <p:cNvSpPr>
                <a:spLocks noChangeShapeType="1"/>
              </p:cNvSpPr>
              <p:nvPr/>
            </p:nvSpPr>
            <p:spPr bwMode="auto">
              <a:xfrm rot="6300000">
                <a:off x="2033588" y="3908425"/>
                <a:ext cx="0" cy="82550"/>
              </a:xfrm>
              <a:prstGeom prst="line">
                <a:avLst/>
              </a:prstGeom>
              <a:noFill/>
              <a:ln w="6350">
                <a:solidFill>
                  <a:srgbClr val="FF0000"/>
                </a:solidFill>
                <a:round/>
                <a:headEnd/>
                <a:tailEnd/>
              </a:ln>
            </p:spPr>
            <p:txBody>
              <a:bodyPr/>
              <a:lstStyle/>
              <a:p>
                <a:endParaRPr lang="en-US">
                  <a:solidFill>
                    <a:prstClr val="black"/>
                  </a:solidFill>
                </a:endParaRPr>
              </a:p>
            </p:txBody>
          </p:sp>
          <p:sp>
            <p:nvSpPr>
              <p:cNvPr id="261" name="Line 83"/>
              <p:cNvSpPr>
                <a:spLocks noChangeShapeType="1"/>
              </p:cNvSpPr>
              <p:nvPr/>
            </p:nvSpPr>
            <p:spPr bwMode="auto">
              <a:xfrm rot="-4200000">
                <a:off x="2016919" y="3901281"/>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262" name="Line 84"/>
              <p:cNvSpPr>
                <a:spLocks noChangeShapeType="1"/>
              </p:cNvSpPr>
              <p:nvPr/>
            </p:nvSpPr>
            <p:spPr bwMode="auto">
              <a:xfrm rot="-3900000">
                <a:off x="2026444" y="3877469"/>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263" name="Line 85"/>
              <p:cNvSpPr>
                <a:spLocks noChangeShapeType="1"/>
              </p:cNvSpPr>
              <p:nvPr/>
            </p:nvSpPr>
            <p:spPr bwMode="auto">
              <a:xfrm rot="-3600000">
                <a:off x="2039144" y="3855244"/>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264" name="Line 86"/>
              <p:cNvSpPr>
                <a:spLocks noChangeShapeType="1"/>
              </p:cNvSpPr>
              <p:nvPr/>
            </p:nvSpPr>
            <p:spPr bwMode="auto">
              <a:xfrm rot="-3300000">
                <a:off x="2051844" y="3831431"/>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265" name="Line 87"/>
              <p:cNvSpPr>
                <a:spLocks noChangeShapeType="1"/>
              </p:cNvSpPr>
              <p:nvPr/>
            </p:nvSpPr>
            <p:spPr bwMode="auto">
              <a:xfrm rot="3300000">
                <a:off x="2539207" y="3833019"/>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266" name="Line 88"/>
              <p:cNvSpPr>
                <a:spLocks noChangeShapeType="1"/>
              </p:cNvSpPr>
              <p:nvPr/>
            </p:nvSpPr>
            <p:spPr bwMode="auto">
              <a:xfrm rot="3600000">
                <a:off x="2550319" y="3852069"/>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267" name="Line 89"/>
              <p:cNvSpPr>
                <a:spLocks noChangeShapeType="1"/>
              </p:cNvSpPr>
              <p:nvPr/>
            </p:nvSpPr>
            <p:spPr bwMode="auto">
              <a:xfrm rot="3900000">
                <a:off x="2564607" y="3875881"/>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268" name="Line 90"/>
              <p:cNvSpPr>
                <a:spLocks noChangeShapeType="1"/>
              </p:cNvSpPr>
              <p:nvPr/>
            </p:nvSpPr>
            <p:spPr bwMode="auto">
              <a:xfrm rot="4200000">
                <a:off x="2574132" y="3901281"/>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269" name="Line 91"/>
              <p:cNvSpPr>
                <a:spLocks noChangeShapeType="1"/>
              </p:cNvSpPr>
              <p:nvPr/>
            </p:nvSpPr>
            <p:spPr bwMode="auto">
              <a:xfrm rot="4500000">
                <a:off x="2563813" y="3911600"/>
                <a:ext cx="0" cy="76200"/>
              </a:xfrm>
              <a:prstGeom prst="line">
                <a:avLst/>
              </a:prstGeom>
              <a:noFill/>
              <a:ln w="6350">
                <a:solidFill>
                  <a:srgbClr val="FF0000"/>
                </a:solidFill>
                <a:round/>
                <a:headEnd/>
                <a:tailEnd/>
              </a:ln>
            </p:spPr>
            <p:txBody>
              <a:bodyPr/>
              <a:lstStyle/>
              <a:p>
                <a:endParaRPr lang="en-US">
                  <a:solidFill>
                    <a:prstClr val="black"/>
                  </a:solidFill>
                </a:endParaRPr>
              </a:p>
            </p:txBody>
          </p:sp>
          <p:sp>
            <p:nvSpPr>
              <p:cNvPr id="270" name="Text Box 92"/>
              <p:cNvSpPr txBox="1">
                <a:spLocks noChangeArrowheads="1"/>
              </p:cNvSpPr>
              <p:nvPr/>
            </p:nvSpPr>
            <p:spPr bwMode="auto">
              <a:xfrm>
                <a:off x="2184400" y="3584575"/>
                <a:ext cx="265113" cy="168275"/>
              </a:xfrm>
              <a:prstGeom prst="rect">
                <a:avLst/>
              </a:prstGeom>
              <a:noFill/>
              <a:ln w="12700">
                <a:noFill/>
                <a:miter lim="800000"/>
                <a:headEnd/>
                <a:tailEnd/>
              </a:ln>
            </p:spPr>
            <p:txBody>
              <a:bodyPr>
                <a:spAutoFit/>
              </a:bodyPr>
              <a:lstStyle/>
              <a:p>
                <a:pPr>
                  <a:spcBef>
                    <a:spcPct val="50000"/>
                  </a:spcBef>
                </a:pPr>
                <a:r>
                  <a:rPr lang="en-US" sz="500">
                    <a:solidFill>
                      <a:srgbClr val="0000FF"/>
                    </a:solidFill>
                    <a:latin typeface=".VnTime" pitchFamily="34" charset="0"/>
                  </a:rPr>
                  <a:t>6</a:t>
                </a:r>
              </a:p>
            </p:txBody>
          </p:sp>
          <p:sp>
            <p:nvSpPr>
              <p:cNvPr id="271" name="Text Box 93"/>
              <p:cNvSpPr txBox="1">
                <a:spLocks noChangeArrowheads="1"/>
              </p:cNvSpPr>
              <p:nvPr/>
            </p:nvSpPr>
            <p:spPr bwMode="auto">
              <a:xfrm rot="1500000">
                <a:off x="2339975" y="3629025"/>
                <a:ext cx="265113" cy="168275"/>
              </a:xfrm>
              <a:prstGeom prst="rect">
                <a:avLst/>
              </a:prstGeom>
              <a:noFill/>
              <a:ln w="12700">
                <a:noFill/>
                <a:miter lim="800000"/>
                <a:headEnd/>
                <a:tailEnd/>
              </a:ln>
            </p:spPr>
            <p:txBody>
              <a:bodyPr>
                <a:spAutoFit/>
              </a:bodyPr>
              <a:lstStyle/>
              <a:p>
                <a:pPr>
                  <a:spcBef>
                    <a:spcPct val="50000"/>
                  </a:spcBef>
                </a:pPr>
                <a:r>
                  <a:rPr lang="en-US" sz="500">
                    <a:solidFill>
                      <a:srgbClr val="0000FF"/>
                    </a:solidFill>
                    <a:latin typeface=".VnTime" pitchFamily="34" charset="0"/>
                  </a:rPr>
                  <a:t>8</a:t>
                </a:r>
              </a:p>
            </p:txBody>
          </p:sp>
          <p:sp>
            <p:nvSpPr>
              <p:cNvPr id="272" name="Text Box 94"/>
              <p:cNvSpPr txBox="1">
                <a:spLocks noChangeArrowheads="1"/>
              </p:cNvSpPr>
              <p:nvPr/>
            </p:nvSpPr>
            <p:spPr bwMode="auto">
              <a:xfrm rot="3000000">
                <a:off x="2448720" y="3733006"/>
                <a:ext cx="265112" cy="168275"/>
              </a:xfrm>
              <a:prstGeom prst="rect">
                <a:avLst/>
              </a:prstGeom>
              <a:noFill/>
              <a:ln w="6350">
                <a:noFill/>
                <a:miter lim="800000"/>
                <a:headEnd/>
                <a:tailEnd/>
              </a:ln>
            </p:spPr>
            <p:txBody>
              <a:bodyPr>
                <a:spAutoFit/>
              </a:bodyPr>
              <a:lstStyle/>
              <a:p>
                <a:pPr>
                  <a:spcBef>
                    <a:spcPct val="50000"/>
                  </a:spcBef>
                </a:pPr>
                <a:r>
                  <a:rPr lang="en-US" sz="500">
                    <a:solidFill>
                      <a:srgbClr val="0000FF"/>
                    </a:solidFill>
                    <a:latin typeface=".VnTime" pitchFamily="34" charset="0"/>
                  </a:rPr>
                  <a:t>10</a:t>
                </a:r>
              </a:p>
            </p:txBody>
          </p:sp>
          <p:sp>
            <p:nvSpPr>
              <p:cNvPr id="273" name="Text Box 95"/>
              <p:cNvSpPr txBox="1">
                <a:spLocks noChangeArrowheads="1"/>
              </p:cNvSpPr>
              <p:nvPr/>
            </p:nvSpPr>
            <p:spPr bwMode="auto">
              <a:xfrm rot="4500000">
                <a:off x="2502695" y="3866356"/>
                <a:ext cx="265112" cy="168275"/>
              </a:xfrm>
              <a:prstGeom prst="rect">
                <a:avLst/>
              </a:prstGeom>
              <a:noFill/>
              <a:ln w="12700">
                <a:noFill/>
                <a:miter lim="800000"/>
                <a:headEnd/>
                <a:tailEnd/>
              </a:ln>
            </p:spPr>
            <p:txBody>
              <a:bodyPr>
                <a:spAutoFit/>
              </a:bodyPr>
              <a:lstStyle/>
              <a:p>
                <a:pPr>
                  <a:spcBef>
                    <a:spcPct val="50000"/>
                  </a:spcBef>
                </a:pPr>
                <a:r>
                  <a:rPr lang="en-US" sz="500">
                    <a:solidFill>
                      <a:srgbClr val="0000FF"/>
                    </a:solidFill>
                    <a:latin typeface=".VnTime" pitchFamily="34" charset="0"/>
                  </a:rPr>
                  <a:t>12</a:t>
                </a:r>
              </a:p>
            </p:txBody>
          </p:sp>
          <p:sp>
            <p:nvSpPr>
              <p:cNvPr id="274" name="Line 96"/>
              <p:cNvSpPr>
                <a:spLocks noChangeShapeType="1"/>
              </p:cNvSpPr>
              <p:nvPr/>
            </p:nvSpPr>
            <p:spPr bwMode="auto">
              <a:xfrm rot="900000">
                <a:off x="1979613" y="4022725"/>
                <a:ext cx="650875" cy="0"/>
              </a:xfrm>
              <a:prstGeom prst="line">
                <a:avLst/>
              </a:prstGeom>
              <a:noFill/>
              <a:ln w="9525">
                <a:solidFill>
                  <a:srgbClr val="FF3300"/>
                </a:solidFill>
                <a:round/>
                <a:headEnd type="stealth" w="sm" len="lg"/>
                <a:tailEnd type="stealth" w="sm" len="lg"/>
              </a:ln>
            </p:spPr>
            <p:txBody>
              <a:bodyPr/>
              <a:lstStyle/>
              <a:p>
                <a:endParaRPr lang="en-US">
                  <a:solidFill>
                    <a:prstClr val="black"/>
                  </a:solidFill>
                </a:endParaRPr>
              </a:p>
            </p:txBody>
          </p:sp>
          <p:sp>
            <p:nvSpPr>
              <p:cNvPr id="275" name="Oval 274"/>
              <p:cNvSpPr>
                <a:spLocks noChangeArrowheads="1"/>
              </p:cNvSpPr>
              <p:nvPr/>
            </p:nvSpPr>
            <p:spPr bwMode="auto">
              <a:xfrm>
                <a:off x="2278063" y="4003675"/>
                <a:ext cx="36512" cy="36513"/>
              </a:xfrm>
              <a:prstGeom prst="ellipse">
                <a:avLst/>
              </a:prstGeom>
              <a:solidFill>
                <a:srgbClr val="0000FF"/>
              </a:solidFill>
              <a:ln w="3175">
                <a:solidFill>
                  <a:srgbClr val="00CCFF"/>
                </a:solidFill>
                <a:round/>
                <a:headEnd/>
                <a:tailEnd/>
              </a:ln>
            </p:spPr>
            <p:txBody>
              <a:bodyPr wrap="none" anchor="ctr"/>
              <a:lstStyle/>
              <a:p>
                <a:endParaRPr lang="en-US">
                  <a:solidFill>
                    <a:prstClr val="black"/>
                  </a:solidFill>
                </a:endParaRPr>
              </a:p>
            </p:txBody>
          </p:sp>
          <p:sp>
            <p:nvSpPr>
              <p:cNvPr id="276" name="Text Box 98"/>
              <p:cNvSpPr txBox="1">
                <a:spLocks noChangeArrowheads="1"/>
              </p:cNvSpPr>
              <p:nvPr/>
            </p:nvSpPr>
            <p:spPr bwMode="auto">
              <a:xfrm>
                <a:off x="2128838" y="3711575"/>
                <a:ext cx="285750" cy="336550"/>
              </a:xfrm>
              <a:prstGeom prst="rect">
                <a:avLst/>
              </a:prstGeom>
              <a:noFill/>
              <a:ln w="9525">
                <a:noFill/>
                <a:miter lim="800000"/>
                <a:headEnd/>
                <a:tailEnd/>
              </a:ln>
            </p:spPr>
            <p:txBody>
              <a:bodyPr>
                <a:spAutoFit/>
              </a:bodyPr>
              <a:lstStyle/>
              <a:p>
                <a:pPr algn="ctr">
                  <a:spcBef>
                    <a:spcPct val="50000"/>
                  </a:spcBef>
                </a:pPr>
                <a:r>
                  <a:rPr lang="en-US" sz="1600" dirty="0">
                    <a:solidFill>
                      <a:prstClr val="black"/>
                    </a:solidFill>
                    <a:latin typeface=".VnTimeH" pitchFamily="34" charset="0"/>
                  </a:rPr>
                  <a:t>V</a:t>
                </a:r>
              </a:p>
            </p:txBody>
          </p:sp>
          <p:sp>
            <p:nvSpPr>
              <p:cNvPr id="277" name="AutoShape 99"/>
              <p:cNvSpPr>
                <a:spLocks noChangeArrowheads="1"/>
              </p:cNvSpPr>
              <p:nvPr/>
            </p:nvSpPr>
            <p:spPr bwMode="auto">
              <a:xfrm rot="10800000">
                <a:off x="1947863" y="3686175"/>
                <a:ext cx="704850" cy="660400"/>
              </a:xfrm>
              <a:custGeom>
                <a:avLst/>
                <a:gdLst>
                  <a:gd name="T0" fmla="*/ 11500313 w 21600"/>
                  <a:gd name="T1" fmla="*/ 0 h 21600"/>
                  <a:gd name="T2" fmla="*/ 4829071 w 21600"/>
                  <a:gd name="T3" fmla="*/ 9418772 h 21600"/>
                  <a:gd name="T4" fmla="*/ 11500313 w 21600"/>
                  <a:gd name="T5" fmla="*/ 8402674 h 21600"/>
                  <a:gd name="T6" fmla="*/ 18171557 w 21600"/>
                  <a:gd name="T7" fmla="*/ 9418772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p:spPr>
            <p:txBody>
              <a:bodyPr wrap="none" anchor="ctr"/>
              <a:lstStyle/>
              <a:p>
                <a:endParaRPr lang="en-US">
                  <a:solidFill>
                    <a:prstClr val="black"/>
                  </a:solidFill>
                </a:endParaRPr>
              </a:p>
            </p:txBody>
          </p:sp>
          <p:sp>
            <p:nvSpPr>
              <p:cNvPr id="278" name="Text Box 100"/>
              <p:cNvSpPr txBox="1">
                <a:spLocks noChangeArrowheads="1"/>
              </p:cNvSpPr>
              <p:nvPr/>
            </p:nvSpPr>
            <p:spPr bwMode="auto">
              <a:xfrm>
                <a:off x="1849438" y="3967163"/>
                <a:ext cx="457200" cy="168275"/>
              </a:xfrm>
              <a:prstGeom prst="rect">
                <a:avLst/>
              </a:prstGeom>
              <a:noFill/>
              <a:ln w="9525">
                <a:noFill/>
                <a:miter lim="800000"/>
                <a:headEnd/>
                <a:tailEnd/>
              </a:ln>
            </p:spPr>
            <p:txBody>
              <a:bodyPr>
                <a:spAutoFit/>
              </a:bodyPr>
              <a:lstStyle/>
              <a:p>
                <a:pPr>
                  <a:spcBef>
                    <a:spcPct val="50000"/>
                  </a:spcBef>
                </a:pPr>
                <a:r>
                  <a:rPr lang="en-US" sz="500">
                    <a:solidFill>
                      <a:srgbClr val="0000FF"/>
                    </a:solidFill>
                  </a:rPr>
                  <a:t>0:12</a:t>
                </a:r>
                <a:r>
                  <a:rPr lang="en-US" sz="500">
                    <a:solidFill>
                      <a:srgbClr val="FF3300"/>
                    </a:solidFill>
                  </a:rPr>
                  <a:t> V</a:t>
                </a:r>
              </a:p>
            </p:txBody>
          </p:sp>
          <p:sp>
            <p:nvSpPr>
              <p:cNvPr id="279" name="Rectangle 278"/>
              <p:cNvSpPr>
                <a:spLocks noChangeArrowheads="1"/>
              </p:cNvSpPr>
              <p:nvPr/>
            </p:nvSpPr>
            <p:spPr bwMode="auto">
              <a:xfrm>
                <a:off x="1795463" y="3546475"/>
                <a:ext cx="987425" cy="549275"/>
              </a:xfrm>
              <a:prstGeom prst="rect">
                <a:avLst/>
              </a:prstGeom>
              <a:noFill/>
              <a:ln w="19050">
                <a:solidFill>
                  <a:schemeClr val="tx1"/>
                </a:solidFill>
                <a:miter lim="800000"/>
                <a:headEnd/>
                <a:tailEnd/>
              </a:ln>
            </p:spPr>
            <p:txBody>
              <a:bodyPr wrap="none" anchor="ctr"/>
              <a:lstStyle/>
              <a:p>
                <a:endParaRPr lang="en-US">
                  <a:solidFill>
                    <a:prstClr val="black"/>
                  </a:solidFill>
                </a:endParaRPr>
              </a:p>
            </p:txBody>
          </p:sp>
          <p:graphicFrame>
            <p:nvGraphicFramePr>
              <p:cNvPr id="280" name="Object 279"/>
              <p:cNvGraphicFramePr>
                <a:graphicFrameLocks noChangeAspect="1"/>
              </p:cNvGraphicFramePr>
              <p:nvPr/>
            </p:nvGraphicFramePr>
            <p:xfrm>
              <a:off x="2757488" y="3949700"/>
              <a:ext cx="114300" cy="215900"/>
            </p:xfrm>
            <a:graphic>
              <a:graphicData uri="http://schemas.openxmlformats.org/presentationml/2006/ole">
                <mc:AlternateContent xmlns:mc="http://schemas.openxmlformats.org/markup-compatibility/2006">
                  <mc:Choice xmlns:v="urn:schemas-microsoft-com:vml" Requires="v">
                    <p:oleObj spid="_x0000_s10281" name="Equation" r:id="rId8" imgW="114120" imgH="215640" progId="Equation.3">
                      <p:embed/>
                    </p:oleObj>
                  </mc:Choice>
                  <mc:Fallback>
                    <p:oleObj name="Equation" r:id="rId8" imgW="11412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7488" y="394970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1" name="Rectangle 280"/>
              <p:cNvSpPr>
                <a:spLocks noChangeArrowheads="1"/>
              </p:cNvSpPr>
              <p:nvPr/>
            </p:nvSpPr>
            <p:spPr bwMode="auto">
              <a:xfrm>
                <a:off x="466725" y="4105275"/>
                <a:ext cx="2438400" cy="685800"/>
              </a:xfrm>
              <a:prstGeom prst="rect">
                <a:avLst/>
              </a:prstGeom>
              <a:solidFill>
                <a:srgbClr val="CCFFFF"/>
              </a:solidFill>
              <a:ln w="9525">
                <a:noFill/>
                <a:miter lim="800000"/>
                <a:headEnd/>
                <a:tailEnd/>
              </a:ln>
            </p:spPr>
            <p:txBody>
              <a:bodyPr wrap="none" anchor="ctr"/>
              <a:lstStyle/>
              <a:p>
                <a:pPr algn="ctr" eaLnBrk="0" hangingPunct="0"/>
                <a:endParaRPr lang="en-US">
                  <a:solidFill>
                    <a:prstClr val="black"/>
                  </a:solidFill>
                </a:endParaRPr>
              </a:p>
            </p:txBody>
          </p:sp>
          <p:sp>
            <p:nvSpPr>
              <p:cNvPr id="282" name="Text Box 104"/>
              <p:cNvSpPr txBox="1">
                <a:spLocks noChangeArrowheads="1"/>
              </p:cNvSpPr>
              <p:nvPr/>
            </p:nvSpPr>
            <p:spPr bwMode="auto">
              <a:xfrm>
                <a:off x="1228725" y="4383088"/>
                <a:ext cx="914400" cy="198437"/>
              </a:xfrm>
              <a:prstGeom prst="rect">
                <a:avLst/>
              </a:prstGeom>
              <a:noFill/>
              <a:ln w="9525">
                <a:noFill/>
                <a:miter lim="800000"/>
                <a:headEnd/>
                <a:tailEnd/>
              </a:ln>
            </p:spPr>
            <p:txBody>
              <a:bodyPr>
                <a:spAutoFit/>
              </a:bodyPr>
              <a:lstStyle/>
              <a:p>
                <a:pPr algn="ctr" eaLnBrk="0" hangingPunct="0"/>
                <a:r>
                  <a:rPr lang="en-US" sz="700">
                    <a:solidFill>
                      <a:srgbClr val="0000FF"/>
                    </a:solidFill>
                  </a:rPr>
                  <a:t>POWER</a:t>
                </a:r>
              </a:p>
            </p:txBody>
          </p:sp>
          <p:sp>
            <p:nvSpPr>
              <p:cNvPr id="283" name="AutoShape 105"/>
              <p:cNvSpPr>
                <a:spLocks noChangeArrowheads="1"/>
              </p:cNvSpPr>
              <p:nvPr/>
            </p:nvSpPr>
            <p:spPr bwMode="auto">
              <a:xfrm>
                <a:off x="1587500" y="4589463"/>
                <a:ext cx="128588" cy="128587"/>
              </a:xfrm>
              <a:prstGeom prst="flowChartAlternateProcess">
                <a:avLst/>
              </a:prstGeom>
              <a:solidFill>
                <a:srgbClr val="FF0000"/>
              </a:solidFill>
              <a:ln w="12700">
                <a:solidFill>
                  <a:srgbClr val="0000FF"/>
                </a:solidFill>
                <a:miter lim="800000"/>
                <a:headEnd/>
                <a:tailEnd/>
              </a:ln>
            </p:spPr>
            <p:txBody>
              <a:bodyPr wrap="none" anchor="ctr"/>
              <a:lstStyle/>
              <a:p>
                <a:endParaRPr lang="en-US">
                  <a:solidFill>
                    <a:prstClr val="black"/>
                  </a:solidFill>
                </a:endParaRPr>
              </a:p>
            </p:txBody>
          </p:sp>
          <p:sp>
            <p:nvSpPr>
              <p:cNvPr id="284" name="Text Box 106"/>
              <p:cNvSpPr txBox="1">
                <a:spLocks noChangeArrowheads="1"/>
              </p:cNvSpPr>
              <p:nvPr/>
            </p:nvSpPr>
            <p:spPr bwMode="auto">
              <a:xfrm>
                <a:off x="1231900" y="4378325"/>
                <a:ext cx="457200" cy="198438"/>
              </a:xfrm>
              <a:prstGeom prst="rect">
                <a:avLst/>
              </a:prstGeom>
              <a:noFill/>
              <a:ln w="9525">
                <a:noFill/>
                <a:miter lim="800000"/>
                <a:headEnd/>
                <a:tailEnd/>
              </a:ln>
            </p:spPr>
            <p:txBody>
              <a:bodyPr>
                <a:spAutoFit/>
              </a:bodyPr>
              <a:lstStyle/>
              <a:p>
                <a:pPr eaLnBrk="0" hangingPunct="0"/>
                <a:r>
                  <a:rPr lang="en-US" sz="700">
                    <a:solidFill>
                      <a:srgbClr val="0000FF"/>
                    </a:solidFill>
                  </a:rPr>
                  <a:t>10</a:t>
                </a:r>
              </a:p>
            </p:txBody>
          </p:sp>
          <p:sp>
            <p:nvSpPr>
              <p:cNvPr id="285" name="Text Box 107"/>
              <p:cNvSpPr txBox="1">
                <a:spLocks noChangeArrowheads="1"/>
              </p:cNvSpPr>
              <p:nvPr/>
            </p:nvSpPr>
            <p:spPr bwMode="auto">
              <a:xfrm>
                <a:off x="881063" y="4560888"/>
                <a:ext cx="404812" cy="198437"/>
              </a:xfrm>
              <a:prstGeom prst="rect">
                <a:avLst/>
              </a:prstGeom>
              <a:noFill/>
              <a:ln w="9525">
                <a:noFill/>
                <a:miter lim="800000"/>
                <a:headEnd/>
                <a:tailEnd/>
              </a:ln>
            </p:spPr>
            <p:txBody>
              <a:bodyPr>
                <a:spAutoFit/>
              </a:bodyPr>
              <a:lstStyle/>
              <a:p>
                <a:pPr algn="ctr" eaLnBrk="0" hangingPunct="0"/>
                <a:r>
                  <a:rPr lang="en-US" sz="700">
                    <a:solidFill>
                      <a:srgbClr val="FF0000"/>
                    </a:solidFill>
                  </a:rPr>
                  <a:t>DC</a:t>
                </a:r>
              </a:p>
            </p:txBody>
          </p:sp>
          <p:sp>
            <p:nvSpPr>
              <p:cNvPr id="286" name="Line 108"/>
              <p:cNvSpPr>
                <a:spLocks noChangeShapeType="1"/>
              </p:cNvSpPr>
              <p:nvPr/>
            </p:nvSpPr>
            <p:spPr bwMode="auto">
              <a:xfrm>
                <a:off x="1098550" y="4195763"/>
                <a:ext cx="1588"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287" name="Line 109"/>
              <p:cNvSpPr>
                <a:spLocks noChangeShapeType="1"/>
              </p:cNvSpPr>
              <p:nvPr/>
            </p:nvSpPr>
            <p:spPr bwMode="auto">
              <a:xfrm rot="2700000">
                <a:off x="1277144" y="4277519"/>
                <a:ext cx="1587"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288" name="Line 110"/>
              <p:cNvSpPr>
                <a:spLocks noChangeShapeType="1"/>
              </p:cNvSpPr>
              <p:nvPr/>
            </p:nvSpPr>
            <p:spPr bwMode="auto">
              <a:xfrm rot="5400000">
                <a:off x="1297782" y="4458494"/>
                <a:ext cx="1587"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289" name="Line 111"/>
              <p:cNvSpPr>
                <a:spLocks noChangeShapeType="1"/>
              </p:cNvSpPr>
              <p:nvPr/>
            </p:nvSpPr>
            <p:spPr bwMode="auto">
              <a:xfrm rot="-5400000">
                <a:off x="883444" y="4455319"/>
                <a:ext cx="1587"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290" name="Line 112"/>
              <p:cNvSpPr>
                <a:spLocks noChangeShapeType="1"/>
              </p:cNvSpPr>
              <p:nvPr/>
            </p:nvSpPr>
            <p:spPr bwMode="auto">
              <a:xfrm rot="-2700000">
                <a:off x="927100" y="4295775"/>
                <a:ext cx="1588"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291" name="Text Box 113"/>
              <p:cNvSpPr txBox="1">
                <a:spLocks noChangeArrowheads="1"/>
              </p:cNvSpPr>
              <p:nvPr/>
            </p:nvSpPr>
            <p:spPr bwMode="auto">
              <a:xfrm>
                <a:off x="703263" y="4378325"/>
                <a:ext cx="304800" cy="198438"/>
              </a:xfrm>
              <a:prstGeom prst="rect">
                <a:avLst/>
              </a:prstGeom>
              <a:noFill/>
              <a:ln w="9525">
                <a:noFill/>
                <a:miter lim="800000"/>
                <a:headEnd/>
                <a:tailEnd/>
              </a:ln>
            </p:spPr>
            <p:txBody>
              <a:bodyPr>
                <a:spAutoFit/>
              </a:bodyPr>
              <a:lstStyle/>
              <a:p>
                <a:pPr eaLnBrk="0" hangingPunct="0"/>
                <a:r>
                  <a:rPr lang="en-US" sz="700">
                    <a:solidFill>
                      <a:srgbClr val="0000FF"/>
                    </a:solidFill>
                  </a:rPr>
                  <a:t>0</a:t>
                </a:r>
              </a:p>
            </p:txBody>
          </p:sp>
          <p:sp>
            <p:nvSpPr>
              <p:cNvPr id="292" name="Text Box 114"/>
              <p:cNvSpPr txBox="1">
                <a:spLocks noChangeArrowheads="1"/>
              </p:cNvSpPr>
              <p:nvPr/>
            </p:nvSpPr>
            <p:spPr bwMode="auto">
              <a:xfrm>
                <a:off x="982663" y="4060825"/>
                <a:ext cx="334962" cy="198438"/>
              </a:xfrm>
              <a:prstGeom prst="rect">
                <a:avLst/>
              </a:prstGeom>
              <a:noFill/>
              <a:ln w="9525">
                <a:noFill/>
                <a:miter lim="800000"/>
                <a:headEnd/>
                <a:tailEnd/>
              </a:ln>
            </p:spPr>
            <p:txBody>
              <a:bodyPr>
                <a:spAutoFit/>
              </a:bodyPr>
              <a:lstStyle/>
              <a:p>
                <a:pPr eaLnBrk="0" hangingPunct="0"/>
                <a:r>
                  <a:rPr lang="en-US" sz="700">
                    <a:solidFill>
                      <a:srgbClr val="0000FF"/>
                    </a:solidFill>
                  </a:rPr>
                  <a:t>6</a:t>
                </a:r>
              </a:p>
            </p:txBody>
          </p:sp>
          <p:sp>
            <p:nvSpPr>
              <p:cNvPr id="293" name="Text Box 115"/>
              <p:cNvSpPr txBox="1">
                <a:spLocks noChangeArrowheads="1"/>
              </p:cNvSpPr>
              <p:nvPr/>
            </p:nvSpPr>
            <p:spPr bwMode="auto">
              <a:xfrm>
                <a:off x="765175" y="4176713"/>
                <a:ext cx="304800" cy="198437"/>
              </a:xfrm>
              <a:prstGeom prst="rect">
                <a:avLst/>
              </a:prstGeom>
              <a:noFill/>
              <a:ln w="9525">
                <a:noFill/>
                <a:miter lim="800000"/>
                <a:headEnd/>
                <a:tailEnd/>
              </a:ln>
            </p:spPr>
            <p:txBody>
              <a:bodyPr>
                <a:spAutoFit/>
              </a:bodyPr>
              <a:lstStyle/>
              <a:p>
                <a:pPr eaLnBrk="0" hangingPunct="0"/>
                <a:r>
                  <a:rPr lang="en-US" sz="700">
                    <a:solidFill>
                      <a:srgbClr val="0000FF"/>
                    </a:solidFill>
                  </a:rPr>
                  <a:t>4</a:t>
                </a:r>
              </a:p>
            </p:txBody>
          </p:sp>
          <p:sp>
            <p:nvSpPr>
              <p:cNvPr id="294" name="Text Box 116"/>
              <p:cNvSpPr txBox="1">
                <a:spLocks noChangeArrowheads="1"/>
              </p:cNvSpPr>
              <p:nvPr/>
            </p:nvSpPr>
            <p:spPr bwMode="auto">
              <a:xfrm>
                <a:off x="1208088" y="4159250"/>
                <a:ext cx="304800" cy="198438"/>
              </a:xfrm>
              <a:prstGeom prst="rect">
                <a:avLst/>
              </a:prstGeom>
              <a:noFill/>
              <a:ln w="9525">
                <a:noFill/>
                <a:miter lim="800000"/>
                <a:headEnd/>
                <a:tailEnd/>
              </a:ln>
            </p:spPr>
            <p:txBody>
              <a:bodyPr>
                <a:spAutoFit/>
              </a:bodyPr>
              <a:lstStyle/>
              <a:p>
                <a:pPr eaLnBrk="0" hangingPunct="0"/>
                <a:r>
                  <a:rPr lang="en-US" sz="700">
                    <a:solidFill>
                      <a:srgbClr val="0000FF"/>
                    </a:solidFill>
                  </a:rPr>
                  <a:t>8</a:t>
                </a:r>
              </a:p>
            </p:txBody>
          </p:sp>
          <p:sp>
            <p:nvSpPr>
              <p:cNvPr id="295" name="Oval 294"/>
              <p:cNvSpPr>
                <a:spLocks noChangeArrowheads="1"/>
              </p:cNvSpPr>
              <p:nvPr/>
            </p:nvSpPr>
            <p:spPr bwMode="auto">
              <a:xfrm rot="2700000">
                <a:off x="935038" y="4303713"/>
                <a:ext cx="304800" cy="304800"/>
              </a:xfrm>
              <a:prstGeom prst="ellipse">
                <a:avLst/>
              </a:prstGeom>
              <a:solidFill>
                <a:srgbClr val="0000FF"/>
              </a:solidFill>
              <a:ln w="9525">
                <a:round/>
                <a:headEnd/>
                <a:tailEnd/>
              </a:ln>
              <a:scene3d>
                <a:camera prst="legacyObliqueTopRight"/>
                <a:lightRig rig="legacyFlat3" dir="b"/>
              </a:scene3d>
              <a:sp3d extrusionH="49200" prstMaterial="legacyMatte">
                <a:bevelT w="13500" h="13500" prst="angle"/>
                <a:bevelB w="13500" h="13500" prst="angle"/>
                <a:extrusionClr>
                  <a:srgbClr val="0000FF"/>
                </a:extrusionClr>
              </a:sp3d>
            </p:spPr>
            <p:txBody>
              <a:bodyPr wrap="none" anchor="ctr">
                <a:flatTx/>
              </a:bodyPr>
              <a:lstStyle/>
              <a:p>
                <a:endParaRPr lang="en-US">
                  <a:solidFill>
                    <a:prstClr val="black"/>
                  </a:solidFill>
                </a:endParaRPr>
              </a:p>
            </p:txBody>
          </p:sp>
          <p:sp>
            <p:nvSpPr>
              <p:cNvPr id="296" name="Text Box 118"/>
              <p:cNvSpPr txBox="1">
                <a:spLocks noChangeArrowheads="1"/>
              </p:cNvSpPr>
              <p:nvPr/>
            </p:nvSpPr>
            <p:spPr bwMode="auto">
              <a:xfrm>
                <a:off x="1019175" y="4605338"/>
                <a:ext cx="381000" cy="198437"/>
              </a:xfrm>
              <a:prstGeom prst="rect">
                <a:avLst/>
              </a:prstGeom>
              <a:noFill/>
              <a:ln w="9525">
                <a:noFill/>
                <a:miter lim="800000"/>
                <a:headEnd/>
                <a:tailEnd/>
              </a:ln>
            </p:spPr>
            <p:txBody>
              <a:bodyPr>
                <a:spAutoFit/>
              </a:bodyPr>
              <a:lstStyle/>
              <a:p>
                <a:pPr algn="ctr" eaLnBrk="0" hangingPunct="0"/>
                <a:r>
                  <a:rPr lang="en-US" sz="700">
                    <a:solidFill>
                      <a:srgbClr val="FF3300"/>
                    </a:solidFill>
                  </a:rPr>
                  <a:t>+</a:t>
                </a:r>
              </a:p>
            </p:txBody>
          </p:sp>
          <p:sp>
            <p:nvSpPr>
              <p:cNvPr id="297" name="Text Box 119"/>
              <p:cNvSpPr txBox="1">
                <a:spLocks noChangeArrowheads="1"/>
              </p:cNvSpPr>
              <p:nvPr/>
            </p:nvSpPr>
            <p:spPr bwMode="auto">
              <a:xfrm>
                <a:off x="862013" y="4598988"/>
                <a:ext cx="247650" cy="198437"/>
              </a:xfrm>
              <a:prstGeom prst="rect">
                <a:avLst/>
              </a:prstGeom>
              <a:noFill/>
              <a:ln w="9525">
                <a:noFill/>
                <a:miter lim="800000"/>
                <a:headEnd/>
                <a:tailEnd/>
              </a:ln>
            </p:spPr>
            <p:txBody>
              <a:bodyPr>
                <a:spAutoFit/>
              </a:bodyPr>
              <a:lstStyle/>
              <a:p>
                <a:pPr algn="ctr" eaLnBrk="0" hangingPunct="0"/>
                <a:r>
                  <a:rPr lang="en-US" sz="700">
                    <a:solidFill>
                      <a:srgbClr val="0000FF"/>
                    </a:solidFill>
                  </a:rPr>
                  <a:t>-</a:t>
                </a:r>
              </a:p>
            </p:txBody>
          </p:sp>
          <p:grpSp>
            <p:nvGrpSpPr>
              <p:cNvPr id="298" name="Group 297"/>
              <p:cNvGrpSpPr>
                <a:grpSpLocks/>
              </p:cNvGrpSpPr>
              <p:nvPr/>
            </p:nvGrpSpPr>
            <p:grpSpPr bwMode="auto">
              <a:xfrm rot="-5400000">
                <a:off x="1091406" y="4334669"/>
                <a:ext cx="1588" cy="228600"/>
                <a:chOff x="1840" y="2357"/>
                <a:chExt cx="1" cy="144"/>
              </a:xfrm>
            </p:grpSpPr>
            <p:sp>
              <p:nvSpPr>
                <p:cNvPr id="365" name="Line 121"/>
                <p:cNvSpPr>
                  <a:spLocks noChangeShapeType="1"/>
                </p:cNvSpPr>
                <p:nvPr/>
              </p:nvSpPr>
              <p:spPr bwMode="auto">
                <a:xfrm>
                  <a:off x="1841" y="2357"/>
                  <a:ext cx="0" cy="144"/>
                </a:xfrm>
                <a:prstGeom prst="line">
                  <a:avLst/>
                </a:prstGeom>
                <a:noFill/>
                <a:ln w="38100">
                  <a:solidFill>
                    <a:srgbClr val="FF0000"/>
                  </a:solidFill>
                  <a:round/>
                  <a:headEnd/>
                  <a:tailEnd/>
                </a:ln>
              </p:spPr>
              <p:txBody>
                <a:bodyPr/>
                <a:lstStyle/>
                <a:p>
                  <a:endParaRPr lang="en-US">
                    <a:solidFill>
                      <a:prstClr val="black"/>
                    </a:solidFill>
                  </a:endParaRPr>
                </a:p>
              </p:txBody>
            </p:sp>
            <p:sp>
              <p:nvSpPr>
                <p:cNvPr id="366" name="Line 122"/>
                <p:cNvSpPr>
                  <a:spLocks noChangeShapeType="1"/>
                </p:cNvSpPr>
                <p:nvPr/>
              </p:nvSpPr>
              <p:spPr bwMode="auto">
                <a:xfrm>
                  <a:off x="1840" y="2361"/>
                  <a:ext cx="0" cy="29"/>
                </a:xfrm>
                <a:prstGeom prst="line">
                  <a:avLst/>
                </a:prstGeom>
                <a:noFill/>
                <a:ln w="38100">
                  <a:solidFill>
                    <a:srgbClr val="00FFFF"/>
                  </a:solidFill>
                  <a:round/>
                  <a:headEnd/>
                  <a:tailEnd/>
                </a:ln>
              </p:spPr>
              <p:txBody>
                <a:bodyPr/>
                <a:lstStyle/>
                <a:p>
                  <a:endParaRPr lang="en-US">
                    <a:solidFill>
                      <a:prstClr val="black"/>
                    </a:solidFill>
                  </a:endParaRPr>
                </a:p>
              </p:txBody>
            </p:sp>
          </p:grpSp>
          <p:sp>
            <p:nvSpPr>
              <p:cNvPr id="299" name="Oval 298"/>
              <p:cNvSpPr>
                <a:spLocks noChangeArrowheads="1"/>
              </p:cNvSpPr>
              <p:nvPr/>
            </p:nvSpPr>
            <p:spPr bwMode="auto">
              <a:xfrm>
                <a:off x="1076325" y="4438650"/>
                <a:ext cx="26988" cy="26988"/>
              </a:xfrm>
              <a:prstGeom prst="ellipse">
                <a:avLst/>
              </a:prstGeom>
              <a:solidFill>
                <a:srgbClr val="00CCFF"/>
              </a:solidFill>
              <a:ln w="9525">
                <a:solidFill>
                  <a:srgbClr val="00CCFF"/>
                </a:solidFill>
                <a:round/>
                <a:headEnd/>
                <a:tailEnd/>
              </a:ln>
            </p:spPr>
            <p:txBody>
              <a:bodyPr wrap="none" anchor="ctr"/>
              <a:lstStyle/>
              <a:p>
                <a:endParaRPr lang="en-US">
                  <a:solidFill>
                    <a:prstClr val="black"/>
                  </a:solidFill>
                </a:endParaRPr>
              </a:p>
            </p:txBody>
          </p:sp>
          <p:sp>
            <p:nvSpPr>
              <p:cNvPr id="300" name="AutoShape 124"/>
              <p:cNvSpPr>
                <a:spLocks noChangeArrowheads="1"/>
              </p:cNvSpPr>
              <p:nvPr/>
            </p:nvSpPr>
            <p:spPr bwMode="auto">
              <a:xfrm>
                <a:off x="1166813" y="4746625"/>
                <a:ext cx="76200" cy="76200"/>
              </a:xfrm>
              <a:custGeom>
                <a:avLst/>
                <a:gdLst>
                  <a:gd name="T0" fmla="*/ 134408 w 21600"/>
                  <a:gd name="T1" fmla="*/ 0 h 21600"/>
                  <a:gd name="T2" fmla="*/ 39363 w 21600"/>
                  <a:gd name="T3" fmla="*/ 39363 h 21600"/>
                  <a:gd name="T4" fmla="*/ 0 w 21600"/>
                  <a:gd name="T5" fmla="*/ 134408 h 21600"/>
                  <a:gd name="T6" fmla="*/ 39363 w 21600"/>
                  <a:gd name="T7" fmla="*/ 229454 h 21600"/>
                  <a:gd name="T8" fmla="*/ 134408 w 21600"/>
                  <a:gd name="T9" fmla="*/ 268817 h 21600"/>
                  <a:gd name="T10" fmla="*/ 229454 w 21600"/>
                  <a:gd name="T11" fmla="*/ 229454 h 21600"/>
                  <a:gd name="T12" fmla="*/ 268817 w 21600"/>
                  <a:gd name="T13" fmla="*/ 134408 h 21600"/>
                  <a:gd name="T14" fmla="*/ 229454 w 21600"/>
                  <a:gd name="T15" fmla="*/ 3936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solidFill>
                  <a:srgbClr val="FF3300"/>
                </a:solidFill>
                <a:round/>
                <a:headEnd/>
                <a:tailEnd/>
              </a:ln>
            </p:spPr>
            <p:txBody>
              <a:bodyPr wrap="none" anchor="ctr"/>
              <a:lstStyle/>
              <a:p>
                <a:endParaRPr lang="en-US">
                  <a:solidFill>
                    <a:prstClr val="black"/>
                  </a:solidFill>
                </a:endParaRPr>
              </a:p>
            </p:txBody>
          </p:sp>
          <p:sp>
            <p:nvSpPr>
              <p:cNvPr id="301" name="AutoShape 125"/>
              <p:cNvSpPr>
                <a:spLocks noChangeArrowheads="1"/>
              </p:cNvSpPr>
              <p:nvPr/>
            </p:nvSpPr>
            <p:spPr bwMode="auto">
              <a:xfrm>
                <a:off x="942975" y="4746625"/>
                <a:ext cx="76200" cy="76200"/>
              </a:xfrm>
              <a:custGeom>
                <a:avLst/>
                <a:gdLst>
                  <a:gd name="T0" fmla="*/ 134408 w 21600"/>
                  <a:gd name="T1" fmla="*/ 0 h 21600"/>
                  <a:gd name="T2" fmla="*/ 39363 w 21600"/>
                  <a:gd name="T3" fmla="*/ 39363 h 21600"/>
                  <a:gd name="T4" fmla="*/ 0 w 21600"/>
                  <a:gd name="T5" fmla="*/ 134408 h 21600"/>
                  <a:gd name="T6" fmla="*/ 39363 w 21600"/>
                  <a:gd name="T7" fmla="*/ 229454 h 21600"/>
                  <a:gd name="T8" fmla="*/ 134408 w 21600"/>
                  <a:gd name="T9" fmla="*/ 268817 h 21600"/>
                  <a:gd name="T10" fmla="*/ 229454 w 21600"/>
                  <a:gd name="T11" fmla="*/ 229454 h 21600"/>
                  <a:gd name="T12" fmla="*/ 268817 w 21600"/>
                  <a:gd name="T13" fmla="*/ 134408 h 21600"/>
                  <a:gd name="T14" fmla="*/ 229454 w 21600"/>
                  <a:gd name="T15" fmla="*/ 3936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FF"/>
                </a:solidFill>
                <a:round/>
                <a:headEnd/>
                <a:tailEnd/>
              </a:ln>
            </p:spPr>
            <p:txBody>
              <a:bodyPr wrap="none" anchor="ctr"/>
              <a:lstStyle/>
              <a:p>
                <a:endParaRPr lang="en-US">
                  <a:solidFill>
                    <a:prstClr val="black"/>
                  </a:solidFill>
                </a:endParaRPr>
              </a:p>
            </p:txBody>
          </p:sp>
          <p:sp>
            <p:nvSpPr>
              <p:cNvPr id="302" name="Oval 301"/>
              <p:cNvSpPr>
                <a:spLocks noChangeArrowheads="1"/>
              </p:cNvSpPr>
              <p:nvPr/>
            </p:nvSpPr>
            <p:spPr bwMode="auto">
              <a:xfrm>
                <a:off x="1820863" y="4638675"/>
                <a:ext cx="55562" cy="55563"/>
              </a:xfrm>
              <a:prstGeom prst="ellipse">
                <a:avLst/>
              </a:prstGeom>
              <a:gradFill rotWithShape="1">
                <a:gsLst>
                  <a:gs pos="0">
                    <a:srgbClr val="66FF33">
                      <a:alpha val="70000"/>
                    </a:srgbClr>
                  </a:gs>
                  <a:gs pos="100000">
                    <a:srgbClr val="409F20"/>
                  </a:gs>
                </a:gsLst>
                <a:path path="shape">
                  <a:fillToRect l="50000" t="50000" r="50000" b="50000"/>
                </a:path>
              </a:gradFill>
              <a:ln w="9525">
                <a:solidFill>
                  <a:srgbClr val="0000FF"/>
                </a:solidFill>
                <a:round/>
                <a:headEnd/>
                <a:tailEnd/>
              </a:ln>
            </p:spPr>
            <p:txBody>
              <a:bodyPr wrap="none" anchor="ctr"/>
              <a:lstStyle/>
              <a:p>
                <a:pPr algn="ctr" eaLnBrk="0" hangingPunct="0"/>
                <a:endParaRPr lang="en-US">
                  <a:solidFill>
                    <a:prstClr val="black"/>
                  </a:solidFill>
                </a:endParaRPr>
              </a:p>
              <a:p>
                <a:pPr algn="ctr" eaLnBrk="0" hangingPunct="0"/>
                <a:endParaRPr lang="en-US">
                  <a:solidFill>
                    <a:prstClr val="black"/>
                  </a:solidFill>
                </a:endParaRPr>
              </a:p>
            </p:txBody>
          </p:sp>
          <p:sp>
            <p:nvSpPr>
              <p:cNvPr id="303" name="Oval 302"/>
              <p:cNvSpPr>
                <a:spLocks noChangeArrowheads="1"/>
              </p:cNvSpPr>
              <p:nvPr/>
            </p:nvSpPr>
            <p:spPr bwMode="auto">
              <a:xfrm>
                <a:off x="1820863" y="4638675"/>
                <a:ext cx="55562" cy="55563"/>
              </a:xfrm>
              <a:prstGeom prst="ellipse">
                <a:avLst/>
              </a:prstGeom>
              <a:solidFill>
                <a:srgbClr val="FFFF00">
                  <a:alpha val="70195"/>
                </a:srgbClr>
              </a:solidFill>
              <a:ln w="9525">
                <a:noFill/>
                <a:round/>
                <a:headEnd/>
                <a:tailEnd/>
              </a:ln>
            </p:spPr>
            <p:txBody>
              <a:bodyPr wrap="none" anchor="ctr"/>
              <a:lstStyle/>
              <a:p>
                <a:pPr algn="ctr" eaLnBrk="0" hangingPunct="0"/>
                <a:endParaRPr lang="en-US">
                  <a:solidFill>
                    <a:prstClr val="black"/>
                  </a:solidFill>
                </a:endParaRPr>
              </a:p>
              <a:p>
                <a:pPr algn="ctr" eaLnBrk="0" hangingPunct="0"/>
                <a:endParaRPr lang="en-US">
                  <a:solidFill>
                    <a:prstClr val="black"/>
                  </a:solidFill>
                </a:endParaRPr>
              </a:p>
            </p:txBody>
          </p:sp>
          <p:sp>
            <p:nvSpPr>
              <p:cNvPr id="304" name="AutoShape 128"/>
              <p:cNvSpPr>
                <a:spLocks noChangeArrowheads="1"/>
              </p:cNvSpPr>
              <p:nvPr/>
            </p:nvSpPr>
            <p:spPr bwMode="auto">
              <a:xfrm>
                <a:off x="1589088" y="4589463"/>
                <a:ext cx="128587" cy="128587"/>
              </a:xfrm>
              <a:prstGeom prst="flowChartAlternateProcess">
                <a:avLst/>
              </a:prstGeom>
              <a:solidFill>
                <a:srgbClr val="FF5050"/>
              </a:solidFill>
              <a:ln w="9525">
                <a:solidFill>
                  <a:srgbClr val="0000FF"/>
                </a:solidFill>
                <a:miter lim="800000"/>
                <a:headEnd/>
                <a:tailEnd/>
              </a:ln>
            </p:spPr>
            <p:txBody>
              <a:bodyPr wrap="none" anchor="ctr"/>
              <a:lstStyle/>
              <a:p>
                <a:endParaRPr lang="en-US">
                  <a:solidFill>
                    <a:prstClr val="black"/>
                  </a:solidFill>
                </a:endParaRPr>
              </a:p>
            </p:txBody>
          </p:sp>
          <p:sp>
            <p:nvSpPr>
              <p:cNvPr id="305" name="Text Box 129"/>
              <p:cNvSpPr txBox="1">
                <a:spLocks noChangeArrowheads="1"/>
              </p:cNvSpPr>
              <p:nvPr/>
            </p:nvSpPr>
            <p:spPr bwMode="auto">
              <a:xfrm>
                <a:off x="2076450" y="4560888"/>
                <a:ext cx="404813" cy="198437"/>
              </a:xfrm>
              <a:prstGeom prst="rect">
                <a:avLst/>
              </a:prstGeom>
              <a:noFill/>
              <a:ln w="9525">
                <a:noFill/>
                <a:miter lim="800000"/>
                <a:headEnd/>
                <a:tailEnd/>
              </a:ln>
            </p:spPr>
            <p:txBody>
              <a:bodyPr>
                <a:spAutoFit/>
              </a:bodyPr>
              <a:lstStyle/>
              <a:p>
                <a:pPr algn="ctr" eaLnBrk="0" hangingPunct="0"/>
                <a:r>
                  <a:rPr lang="en-US" sz="700">
                    <a:solidFill>
                      <a:srgbClr val="FF0000"/>
                    </a:solidFill>
                  </a:rPr>
                  <a:t>AC</a:t>
                </a:r>
              </a:p>
            </p:txBody>
          </p:sp>
          <p:sp>
            <p:nvSpPr>
              <p:cNvPr id="306" name="Line 130"/>
              <p:cNvSpPr>
                <a:spLocks noChangeShapeType="1"/>
              </p:cNvSpPr>
              <p:nvPr/>
            </p:nvSpPr>
            <p:spPr bwMode="auto">
              <a:xfrm>
                <a:off x="2293938" y="4195763"/>
                <a:ext cx="1587"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307" name="Line 131"/>
              <p:cNvSpPr>
                <a:spLocks noChangeShapeType="1"/>
              </p:cNvSpPr>
              <p:nvPr/>
            </p:nvSpPr>
            <p:spPr bwMode="auto">
              <a:xfrm rot="2700000">
                <a:off x="2472532" y="4277519"/>
                <a:ext cx="1587"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308" name="Line 132"/>
              <p:cNvSpPr>
                <a:spLocks noChangeShapeType="1"/>
              </p:cNvSpPr>
              <p:nvPr/>
            </p:nvSpPr>
            <p:spPr bwMode="auto">
              <a:xfrm rot="5400000">
                <a:off x="2493169" y="4458494"/>
                <a:ext cx="1587"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309" name="Line 133"/>
              <p:cNvSpPr>
                <a:spLocks noChangeShapeType="1"/>
              </p:cNvSpPr>
              <p:nvPr/>
            </p:nvSpPr>
            <p:spPr bwMode="auto">
              <a:xfrm rot="-5400000">
                <a:off x="2078832" y="4455319"/>
                <a:ext cx="1587"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310" name="Line 134"/>
              <p:cNvSpPr>
                <a:spLocks noChangeShapeType="1"/>
              </p:cNvSpPr>
              <p:nvPr/>
            </p:nvSpPr>
            <p:spPr bwMode="auto">
              <a:xfrm rot="-2700000">
                <a:off x="2122488" y="4295775"/>
                <a:ext cx="1587"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311" name="Text Box 135"/>
              <p:cNvSpPr txBox="1">
                <a:spLocks noChangeArrowheads="1"/>
              </p:cNvSpPr>
              <p:nvPr/>
            </p:nvSpPr>
            <p:spPr bwMode="auto">
              <a:xfrm>
                <a:off x="1892300" y="4384675"/>
                <a:ext cx="304800" cy="198438"/>
              </a:xfrm>
              <a:prstGeom prst="rect">
                <a:avLst/>
              </a:prstGeom>
              <a:noFill/>
              <a:ln w="9525">
                <a:noFill/>
                <a:miter lim="800000"/>
                <a:headEnd/>
                <a:tailEnd/>
              </a:ln>
            </p:spPr>
            <p:txBody>
              <a:bodyPr>
                <a:spAutoFit/>
              </a:bodyPr>
              <a:lstStyle/>
              <a:p>
                <a:pPr eaLnBrk="0" hangingPunct="0"/>
                <a:r>
                  <a:rPr lang="en-US" sz="700" dirty="0">
                    <a:solidFill>
                      <a:srgbClr val="0000FF"/>
                    </a:solidFill>
                  </a:rPr>
                  <a:t>0</a:t>
                </a:r>
              </a:p>
            </p:txBody>
          </p:sp>
          <p:sp>
            <p:nvSpPr>
              <p:cNvPr id="312" name="Text Box 136"/>
              <p:cNvSpPr txBox="1">
                <a:spLocks noChangeArrowheads="1"/>
              </p:cNvSpPr>
              <p:nvPr/>
            </p:nvSpPr>
            <p:spPr bwMode="auto">
              <a:xfrm>
                <a:off x="2127250" y="4060825"/>
                <a:ext cx="334963" cy="198438"/>
              </a:xfrm>
              <a:prstGeom prst="rect">
                <a:avLst/>
              </a:prstGeom>
              <a:noFill/>
              <a:ln w="9525">
                <a:noFill/>
                <a:miter lim="800000"/>
                <a:headEnd/>
                <a:tailEnd/>
              </a:ln>
            </p:spPr>
            <p:txBody>
              <a:bodyPr>
                <a:spAutoFit/>
              </a:bodyPr>
              <a:lstStyle/>
              <a:p>
                <a:pPr algn="ctr" eaLnBrk="0" hangingPunct="0"/>
                <a:r>
                  <a:rPr lang="en-US" sz="700">
                    <a:solidFill>
                      <a:srgbClr val="0000FF"/>
                    </a:solidFill>
                  </a:rPr>
                  <a:t>6</a:t>
                </a:r>
              </a:p>
            </p:txBody>
          </p:sp>
          <p:sp>
            <p:nvSpPr>
              <p:cNvPr id="313" name="Text Box 137"/>
              <p:cNvSpPr txBox="1">
                <a:spLocks noChangeArrowheads="1"/>
              </p:cNvSpPr>
              <p:nvPr/>
            </p:nvSpPr>
            <p:spPr bwMode="auto">
              <a:xfrm>
                <a:off x="1960563" y="4173538"/>
                <a:ext cx="304800" cy="198437"/>
              </a:xfrm>
              <a:prstGeom prst="rect">
                <a:avLst/>
              </a:prstGeom>
              <a:noFill/>
              <a:ln w="9525">
                <a:noFill/>
                <a:miter lim="800000"/>
                <a:headEnd/>
                <a:tailEnd/>
              </a:ln>
            </p:spPr>
            <p:txBody>
              <a:bodyPr>
                <a:spAutoFit/>
              </a:bodyPr>
              <a:lstStyle/>
              <a:p>
                <a:pPr eaLnBrk="0" hangingPunct="0"/>
                <a:r>
                  <a:rPr lang="en-US" sz="700" dirty="0">
                    <a:solidFill>
                      <a:srgbClr val="0000FF"/>
                    </a:solidFill>
                  </a:rPr>
                  <a:t>4</a:t>
                </a:r>
              </a:p>
            </p:txBody>
          </p:sp>
          <p:sp>
            <p:nvSpPr>
              <p:cNvPr id="314" name="Text Box 138"/>
              <p:cNvSpPr txBox="1">
                <a:spLocks noChangeArrowheads="1"/>
              </p:cNvSpPr>
              <p:nvPr/>
            </p:nvSpPr>
            <p:spPr bwMode="auto">
              <a:xfrm>
                <a:off x="2406650" y="4159250"/>
                <a:ext cx="304800" cy="198438"/>
              </a:xfrm>
              <a:prstGeom prst="rect">
                <a:avLst/>
              </a:prstGeom>
              <a:noFill/>
              <a:ln w="9525">
                <a:noFill/>
                <a:miter lim="800000"/>
                <a:headEnd/>
                <a:tailEnd/>
              </a:ln>
            </p:spPr>
            <p:txBody>
              <a:bodyPr>
                <a:spAutoFit/>
              </a:bodyPr>
              <a:lstStyle/>
              <a:p>
                <a:pPr eaLnBrk="0" hangingPunct="0"/>
                <a:r>
                  <a:rPr lang="en-US" sz="700">
                    <a:solidFill>
                      <a:srgbClr val="0000FF"/>
                    </a:solidFill>
                  </a:rPr>
                  <a:t>8</a:t>
                </a:r>
              </a:p>
            </p:txBody>
          </p:sp>
          <p:sp>
            <p:nvSpPr>
              <p:cNvPr id="315" name="Oval 314"/>
              <p:cNvSpPr>
                <a:spLocks noChangeArrowheads="1"/>
              </p:cNvSpPr>
              <p:nvPr/>
            </p:nvSpPr>
            <p:spPr bwMode="auto">
              <a:xfrm rot="2700000">
                <a:off x="2130425" y="4303713"/>
                <a:ext cx="304800" cy="304800"/>
              </a:xfrm>
              <a:prstGeom prst="ellipse">
                <a:avLst/>
              </a:prstGeom>
              <a:solidFill>
                <a:srgbClr val="0000FF"/>
              </a:solidFill>
              <a:ln w="9525">
                <a:round/>
                <a:headEnd/>
                <a:tailEnd/>
              </a:ln>
              <a:scene3d>
                <a:camera prst="legacyObliqueTopRight"/>
                <a:lightRig rig="legacyFlat3" dir="b"/>
              </a:scene3d>
              <a:sp3d extrusionH="49200" prstMaterial="legacyMatte">
                <a:bevelT w="13500" h="13500" prst="angle"/>
                <a:bevelB w="13500" h="13500" prst="angle"/>
                <a:extrusionClr>
                  <a:srgbClr val="0000FF"/>
                </a:extrusionClr>
              </a:sp3d>
            </p:spPr>
            <p:txBody>
              <a:bodyPr wrap="none" anchor="ctr">
                <a:flatTx/>
              </a:bodyPr>
              <a:lstStyle/>
              <a:p>
                <a:endParaRPr lang="en-US">
                  <a:solidFill>
                    <a:prstClr val="black"/>
                  </a:solidFill>
                </a:endParaRPr>
              </a:p>
            </p:txBody>
          </p:sp>
          <p:sp>
            <p:nvSpPr>
              <p:cNvPr id="316" name="Text Box 140"/>
              <p:cNvSpPr txBox="1">
                <a:spLocks noChangeArrowheads="1"/>
              </p:cNvSpPr>
              <p:nvPr/>
            </p:nvSpPr>
            <p:spPr bwMode="auto">
              <a:xfrm>
                <a:off x="2214563" y="4605338"/>
                <a:ext cx="381000" cy="198437"/>
              </a:xfrm>
              <a:prstGeom prst="rect">
                <a:avLst/>
              </a:prstGeom>
              <a:noFill/>
              <a:ln w="9525">
                <a:noFill/>
                <a:miter lim="800000"/>
                <a:headEnd/>
                <a:tailEnd/>
              </a:ln>
            </p:spPr>
            <p:txBody>
              <a:bodyPr>
                <a:spAutoFit/>
              </a:bodyPr>
              <a:lstStyle/>
              <a:p>
                <a:pPr algn="ctr" eaLnBrk="0" hangingPunct="0"/>
                <a:r>
                  <a:rPr lang="en-US" sz="700">
                    <a:solidFill>
                      <a:srgbClr val="FF3300"/>
                    </a:solidFill>
                  </a:rPr>
                  <a:t>+</a:t>
                </a:r>
              </a:p>
            </p:txBody>
          </p:sp>
          <p:sp>
            <p:nvSpPr>
              <p:cNvPr id="317" name="Text Box 141"/>
              <p:cNvSpPr txBox="1">
                <a:spLocks noChangeArrowheads="1"/>
              </p:cNvSpPr>
              <p:nvPr/>
            </p:nvSpPr>
            <p:spPr bwMode="auto">
              <a:xfrm>
                <a:off x="2057400" y="4598988"/>
                <a:ext cx="247650" cy="198437"/>
              </a:xfrm>
              <a:prstGeom prst="rect">
                <a:avLst/>
              </a:prstGeom>
              <a:noFill/>
              <a:ln w="9525">
                <a:noFill/>
                <a:miter lim="800000"/>
                <a:headEnd/>
                <a:tailEnd/>
              </a:ln>
            </p:spPr>
            <p:txBody>
              <a:bodyPr>
                <a:spAutoFit/>
              </a:bodyPr>
              <a:lstStyle/>
              <a:p>
                <a:pPr algn="ctr" eaLnBrk="0" hangingPunct="0"/>
                <a:r>
                  <a:rPr lang="en-US" sz="700">
                    <a:solidFill>
                      <a:srgbClr val="0000FF"/>
                    </a:solidFill>
                  </a:rPr>
                  <a:t>-</a:t>
                </a:r>
              </a:p>
            </p:txBody>
          </p:sp>
          <p:grpSp>
            <p:nvGrpSpPr>
              <p:cNvPr id="318" name="Group 317"/>
              <p:cNvGrpSpPr>
                <a:grpSpLocks/>
              </p:cNvGrpSpPr>
              <p:nvPr/>
            </p:nvGrpSpPr>
            <p:grpSpPr bwMode="auto">
              <a:xfrm rot="-5400000">
                <a:off x="2286794" y="4334669"/>
                <a:ext cx="1588" cy="228600"/>
                <a:chOff x="1840" y="2357"/>
                <a:chExt cx="1" cy="144"/>
              </a:xfrm>
            </p:grpSpPr>
            <p:sp>
              <p:nvSpPr>
                <p:cNvPr id="363" name="Line 143"/>
                <p:cNvSpPr>
                  <a:spLocks noChangeShapeType="1"/>
                </p:cNvSpPr>
                <p:nvPr/>
              </p:nvSpPr>
              <p:spPr bwMode="auto">
                <a:xfrm>
                  <a:off x="1841" y="2357"/>
                  <a:ext cx="0" cy="144"/>
                </a:xfrm>
                <a:prstGeom prst="line">
                  <a:avLst/>
                </a:prstGeom>
                <a:noFill/>
                <a:ln w="38100">
                  <a:solidFill>
                    <a:srgbClr val="FF0000"/>
                  </a:solidFill>
                  <a:round/>
                  <a:headEnd/>
                  <a:tailEnd/>
                </a:ln>
              </p:spPr>
              <p:txBody>
                <a:bodyPr/>
                <a:lstStyle/>
                <a:p>
                  <a:endParaRPr lang="en-US">
                    <a:solidFill>
                      <a:prstClr val="black"/>
                    </a:solidFill>
                  </a:endParaRPr>
                </a:p>
              </p:txBody>
            </p:sp>
            <p:sp>
              <p:nvSpPr>
                <p:cNvPr id="364" name="Line 144"/>
                <p:cNvSpPr>
                  <a:spLocks noChangeShapeType="1"/>
                </p:cNvSpPr>
                <p:nvPr/>
              </p:nvSpPr>
              <p:spPr bwMode="auto">
                <a:xfrm>
                  <a:off x="1840" y="2361"/>
                  <a:ext cx="0" cy="29"/>
                </a:xfrm>
                <a:prstGeom prst="line">
                  <a:avLst/>
                </a:prstGeom>
                <a:noFill/>
                <a:ln w="38100">
                  <a:solidFill>
                    <a:srgbClr val="00FFFF"/>
                  </a:solidFill>
                  <a:round/>
                  <a:headEnd/>
                  <a:tailEnd/>
                </a:ln>
              </p:spPr>
              <p:txBody>
                <a:bodyPr/>
                <a:lstStyle/>
                <a:p>
                  <a:endParaRPr lang="en-US">
                    <a:solidFill>
                      <a:prstClr val="black"/>
                    </a:solidFill>
                  </a:endParaRPr>
                </a:p>
              </p:txBody>
            </p:sp>
          </p:grpSp>
          <p:sp>
            <p:nvSpPr>
              <p:cNvPr id="319" name="Oval 318"/>
              <p:cNvSpPr>
                <a:spLocks noChangeArrowheads="1"/>
              </p:cNvSpPr>
              <p:nvPr/>
            </p:nvSpPr>
            <p:spPr bwMode="auto">
              <a:xfrm>
                <a:off x="2271713" y="4438650"/>
                <a:ext cx="26987" cy="26988"/>
              </a:xfrm>
              <a:prstGeom prst="ellipse">
                <a:avLst/>
              </a:prstGeom>
              <a:solidFill>
                <a:srgbClr val="00CCFF"/>
              </a:solidFill>
              <a:ln w="9525">
                <a:solidFill>
                  <a:srgbClr val="00CCFF"/>
                </a:solidFill>
                <a:round/>
                <a:headEnd/>
                <a:tailEnd/>
              </a:ln>
            </p:spPr>
            <p:txBody>
              <a:bodyPr wrap="none" anchor="ctr"/>
              <a:lstStyle/>
              <a:p>
                <a:endParaRPr lang="en-US">
                  <a:solidFill>
                    <a:prstClr val="black"/>
                  </a:solidFill>
                </a:endParaRPr>
              </a:p>
            </p:txBody>
          </p:sp>
          <p:sp>
            <p:nvSpPr>
              <p:cNvPr id="320" name="AutoShape 146"/>
              <p:cNvSpPr>
                <a:spLocks noChangeArrowheads="1"/>
              </p:cNvSpPr>
              <p:nvPr/>
            </p:nvSpPr>
            <p:spPr bwMode="auto">
              <a:xfrm>
                <a:off x="2362200" y="4746625"/>
                <a:ext cx="76200" cy="76200"/>
              </a:xfrm>
              <a:custGeom>
                <a:avLst/>
                <a:gdLst>
                  <a:gd name="T0" fmla="*/ 134408 w 21600"/>
                  <a:gd name="T1" fmla="*/ 0 h 21600"/>
                  <a:gd name="T2" fmla="*/ 39363 w 21600"/>
                  <a:gd name="T3" fmla="*/ 39363 h 21600"/>
                  <a:gd name="T4" fmla="*/ 0 w 21600"/>
                  <a:gd name="T5" fmla="*/ 134408 h 21600"/>
                  <a:gd name="T6" fmla="*/ 39363 w 21600"/>
                  <a:gd name="T7" fmla="*/ 229454 h 21600"/>
                  <a:gd name="T8" fmla="*/ 134408 w 21600"/>
                  <a:gd name="T9" fmla="*/ 268817 h 21600"/>
                  <a:gd name="T10" fmla="*/ 229454 w 21600"/>
                  <a:gd name="T11" fmla="*/ 229454 h 21600"/>
                  <a:gd name="T12" fmla="*/ 268817 w 21600"/>
                  <a:gd name="T13" fmla="*/ 134408 h 21600"/>
                  <a:gd name="T14" fmla="*/ 229454 w 21600"/>
                  <a:gd name="T15" fmla="*/ 3936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solidFill>
                  <a:srgbClr val="FF3300"/>
                </a:solidFill>
                <a:round/>
                <a:headEnd/>
                <a:tailEnd/>
              </a:ln>
            </p:spPr>
            <p:txBody>
              <a:bodyPr wrap="none" anchor="ctr"/>
              <a:lstStyle/>
              <a:p>
                <a:endParaRPr lang="en-US">
                  <a:solidFill>
                    <a:prstClr val="black"/>
                  </a:solidFill>
                </a:endParaRPr>
              </a:p>
            </p:txBody>
          </p:sp>
          <p:sp>
            <p:nvSpPr>
              <p:cNvPr id="321" name="AutoShape 147"/>
              <p:cNvSpPr>
                <a:spLocks noChangeArrowheads="1"/>
              </p:cNvSpPr>
              <p:nvPr/>
            </p:nvSpPr>
            <p:spPr bwMode="auto">
              <a:xfrm>
                <a:off x="2138363" y="4746625"/>
                <a:ext cx="76200" cy="76200"/>
              </a:xfrm>
              <a:custGeom>
                <a:avLst/>
                <a:gdLst>
                  <a:gd name="T0" fmla="*/ 134408 w 21600"/>
                  <a:gd name="T1" fmla="*/ 0 h 21600"/>
                  <a:gd name="T2" fmla="*/ 39363 w 21600"/>
                  <a:gd name="T3" fmla="*/ 39363 h 21600"/>
                  <a:gd name="T4" fmla="*/ 0 w 21600"/>
                  <a:gd name="T5" fmla="*/ 134408 h 21600"/>
                  <a:gd name="T6" fmla="*/ 39363 w 21600"/>
                  <a:gd name="T7" fmla="*/ 229454 h 21600"/>
                  <a:gd name="T8" fmla="*/ 134408 w 21600"/>
                  <a:gd name="T9" fmla="*/ 268817 h 21600"/>
                  <a:gd name="T10" fmla="*/ 229454 w 21600"/>
                  <a:gd name="T11" fmla="*/ 229454 h 21600"/>
                  <a:gd name="T12" fmla="*/ 268817 w 21600"/>
                  <a:gd name="T13" fmla="*/ 134408 h 21600"/>
                  <a:gd name="T14" fmla="*/ 229454 w 21600"/>
                  <a:gd name="T15" fmla="*/ 3936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FF"/>
                </a:solidFill>
                <a:round/>
                <a:headEnd/>
                <a:tailEnd/>
              </a:ln>
            </p:spPr>
            <p:txBody>
              <a:bodyPr wrap="none" anchor="ctr"/>
              <a:lstStyle/>
              <a:p>
                <a:endParaRPr lang="en-US">
                  <a:solidFill>
                    <a:prstClr val="black"/>
                  </a:solidFill>
                </a:endParaRPr>
              </a:p>
            </p:txBody>
          </p:sp>
          <p:sp>
            <p:nvSpPr>
              <p:cNvPr id="322" name="Rectangle 321"/>
              <p:cNvSpPr>
                <a:spLocks noChangeArrowheads="1"/>
              </p:cNvSpPr>
              <p:nvPr/>
            </p:nvSpPr>
            <p:spPr bwMode="auto">
              <a:xfrm>
                <a:off x="466725" y="3436938"/>
                <a:ext cx="2438400" cy="1449387"/>
              </a:xfrm>
              <a:prstGeom prst="rect">
                <a:avLst/>
              </a:prstGeom>
              <a:noFill/>
              <a:ln w="57150" cmpd="thickThin">
                <a:solidFill>
                  <a:srgbClr val="003300"/>
                </a:solidFill>
                <a:miter lim="800000"/>
                <a:headEnd/>
                <a:tailEnd/>
              </a:ln>
            </p:spPr>
            <p:txBody>
              <a:bodyPr wrap="none" anchor="ctr"/>
              <a:lstStyle/>
              <a:p>
                <a:pPr algn="ctr" eaLnBrk="0" hangingPunct="0"/>
                <a:endParaRPr lang="en-US">
                  <a:solidFill>
                    <a:prstClr val="black"/>
                  </a:solidFill>
                </a:endParaRPr>
              </a:p>
            </p:txBody>
          </p:sp>
          <p:sp>
            <p:nvSpPr>
              <p:cNvPr id="323" name="Text Box 149"/>
              <p:cNvSpPr txBox="1">
                <a:spLocks noChangeArrowheads="1"/>
              </p:cNvSpPr>
              <p:nvPr/>
            </p:nvSpPr>
            <p:spPr bwMode="auto">
              <a:xfrm>
                <a:off x="2428875" y="4383088"/>
                <a:ext cx="457200" cy="198437"/>
              </a:xfrm>
              <a:prstGeom prst="rect">
                <a:avLst/>
              </a:prstGeom>
              <a:noFill/>
              <a:ln w="9525">
                <a:noFill/>
                <a:miter lim="800000"/>
                <a:headEnd/>
                <a:tailEnd/>
              </a:ln>
            </p:spPr>
            <p:txBody>
              <a:bodyPr>
                <a:spAutoFit/>
              </a:bodyPr>
              <a:lstStyle/>
              <a:p>
                <a:pPr eaLnBrk="0" hangingPunct="0"/>
                <a:r>
                  <a:rPr lang="en-US" sz="700">
                    <a:solidFill>
                      <a:srgbClr val="0000FF"/>
                    </a:solidFill>
                  </a:rPr>
                  <a:t>10</a:t>
                </a:r>
              </a:p>
            </p:txBody>
          </p:sp>
          <p:sp>
            <p:nvSpPr>
              <p:cNvPr id="324" name="Freeform 320"/>
              <p:cNvSpPr>
                <a:spLocks/>
              </p:cNvSpPr>
              <p:nvPr/>
            </p:nvSpPr>
            <p:spPr bwMode="auto">
              <a:xfrm>
                <a:off x="203200" y="1922463"/>
                <a:ext cx="3392488" cy="3167062"/>
              </a:xfrm>
              <a:custGeom>
                <a:avLst/>
                <a:gdLst>
                  <a:gd name="T0" fmla="*/ 3340101 w 2137"/>
                  <a:gd name="T1" fmla="*/ 0 h 1995"/>
                  <a:gd name="T2" fmla="*/ 2974975 w 2137"/>
                  <a:gd name="T3" fmla="*/ 1128712 h 1995"/>
                  <a:gd name="T4" fmla="*/ 836613 w 2137"/>
                  <a:gd name="T5" fmla="*/ 1403350 h 1995"/>
                  <a:gd name="T6" fmla="*/ 261938 w 2137"/>
                  <a:gd name="T7" fmla="*/ 1476375 h 1995"/>
                  <a:gd name="T8" fmla="*/ 155575 w 2137"/>
                  <a:gd name="T9" fmla="*/ 1871663 h 1995"/>
                  <a:gd name="T10" fmla="*/ 44450 w 2137"/>
                  <a:gd name="T11" fmla="*/ 2555875 h 1995"/>
                  <a:gd name="T12" fmla="*/ 12700 w 2137"/>
                  <a:gd name="T13" fmla="*/ 2862262 h 1995"/>
                  <a:gd name="T14" fmla="*/ 117475 w 2137"/>
                  <a:gd name="T15" fmla="*/ 3033712 h 1995"/>
                  <a:gd name="T16" fmla="*/ 422275 w 2137"/>
                  <a:gd name="T17" fmla="*/ 3138487 h 1995"/>
                  <a:gd name="T18" fmla="*/ 777875 w 2137"/>
                  <a:gd name="T19" fmla="*/ 2860675 h 19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37"/>
                  <a:gd name="T31" fmla="*/ 0 h 1995"/>
                  <a:gd name="T32" fmla="*/ 2137 w 2137"/>
                  <a:gd name="T33" fmla="*/ 1995 h 19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37" h="1995">
                    <a:moveTo>
                      <a:pt x="2104" y="0"/>
                    </a:moveTo>
                    <a:cubicBezTo>
                      <a:pt x="2066" y="119"/>
                      <a:pt x="2137" y="564"/>
                      <a:pt x="1874" y="711"/>
                    </a:cubicBezTo>
                    <a:cubicBezTo>
                      <a:pt x="1611" y="858"/>
                      <a:pt x="812" y="848"/>
                      <a:pt x="527" y="884"/>
                    </a:cubicBezTo>
                    <a:cubicBezTo>
                      <a:pt x="242" y="920"/>
                      <a:pt x="236" y="881"/>
                      <a:pt x="165" y="930"/>
                    </a:cubicBezTo>
                    <a:cubicBezTo>
                      <a:pt x="94" y="979"/>
                      <a:pt x="121" y="1066"/>
                      <a:pt x="98" y="1179"/>
                    </a:cubicBezTo>
                    <a:cubicBezTo>
                      <a:pt x="75" y="1292"/>
                      <a:pt x="43" y="1506"/>
                      <a:pt x="28" y="1610"/>
                    </a:cubicBezTo>
                    <a:cubicBezTo>
                      <a:pt x="13" y="1714"/>
                      <a:pt x="0" y="1753"/>
                      <a:pt x="8" y="1803"/>
                    </a:cubicBezTo>
                    <a:cubicBezTo>
                      <a:pt x="16" y="1853"/>
                      <a:pt x="31" y="1882"/>
                      <a:pt x="74" y="1911"/>
                    </a:cubicBezTo>
                    <a:cubicBezTo>
                      <a:pt x="117" y="1940"/>
                      <a:pt x="197" y="1995"/>
                      <a:pt x="266" y="1977"/>
                    </a:cubicBezTo>
                    <a:cubicBezTo>
                      <a:pt x="335" y="1959"/>
                      <a:pt x="443" y="1838"/>
                      <a:pt x="490" y="1802"/>
                    </a:cubicBezTo>
                  </a:path>
                </a:pathLst>
              </a:custGeom>
              <a:noFill/>
              <a:ln w="9525">
                <a:solidFill>
                  <a:srgbClr val="0000FF"/>
                </a:solidFill>
                <a:round/>
                <a:headEnd type="oval" w="sm" len="sm"/>
                <a:tailEnd type="oval" w="sm" len="sm"/>
              </a:ln>
            </p:spPr>
            <p:txBody>
              <a:bodyPr/>
              <a:lstStyle/>
              <a:p>
                <a:endParaRPr lang="en-US">
                  <a:solidFill>
                    <a:prstClr val="black"/>
                  </a:solidFill>
                </a:endParaRPr>
              </a:p>
            </p:txBody>
          </p:sp>
          <p:sp>
            <p:nvSpPr>
              <p:cNvPr id="325" name="Freeform 321"/>
              <p:cNvSpPr>
                <a:spLocks/>
              </p:cNvSpPr>
              <p:nvPr/>
            </p:nvSpPr>
            <p:spPr bwMode="auto">
              <a:xfrm>
                <a:off x="4419600" y="1908175"/>
                <a:ext cx="500063" cy="3783013"/>
              </a:xfrm>
              <a:custGeom>
                <a:avLst/>
                <a:gdLst>
                  <a:gd name="T0" fmla="*/ 0 w 315"/>
                  <a:gd name="T1" fmla="*/ 0 h 2383"/>
                  <a:gd name="T2" fmla="*/ 80963 w 315"/>
                  <a:gd name="T3" fmla="*/ 1778000 h 2383"/>
                  <a:gd name="T4" fmla="*/ 439738 w 315"/>
                  <a:gd name="T5" fmla="*/ 3001962 h 2383"/>
                  <a:gd name="T6" fmla="*/ 439738 w 315"/>
                  <a:gd name="T7" fmla="*/ 3506788 h 2383"/>
                  <a:gd name="T8" fmla="*/ 204788 w 315"/>
                  <a:gd name="T9" fmla="*/ 3783013 h 2383"/>
                  <a:gd name="T10" fmla="*/ 0 60000 65536"/>
                  <a:gd name="T11" fmla="*/ 0 60000 65536"/>
                  <a:gd name="T12" fmla="*/ 0 60000 65536"/>
                  <a:gd name="T13" fmla="*/ 0 60000 65536"/>
                  <a:gd name="T14" fmla="*/ 0 60000 65536"/>
                  <a:gd name="T15" fmla="*/ 0 w 315"/>
                  <a:gd name="T16" fmla="*/ 0 h 2383"/>
                  <a:gd name="T17" fmla="*/ 315 w 315"/>
                  <a:gd name="T18" fmla="*/ 2383 h 2383"/>
                </a:gdLst>
                <a:ahLst/>
                <a:cxnLst>
                  <a:cxn ang="T10">
                    <a:pos x="T0" y="T1"/>
                  </a:cxn>
                  <a:cxn ang="T11">
                    <a:pos x="T2" y="T3"/>
                  </a:cxn>
                  <a:cxn ang="T12">
                    <a:pos x="T4" y="T5"/>
                  </a:cxn>
                  <a:cxn ang="T13">
                    <a:pos x="T6" y="T7"/>
                  </a:cxn>
                  <a:cxn ang="T14">
                    <a:pos x="T8" y="T9"/>
                  </a:cxn>
                </a:cxnLst>
                <a:rect l="T15" t="T16" r="T17" b="T18"/>
                <a:pathLst>
                  <a:path w="315" h="2383">
                    <a:moveTo>
                      <a:pt x="0" y="0"/>
                    </a:moveTo>
                    <a:cubicBezTo>
                      <a:pt x="8" y="186"/>
                      <a:pt x="5" y="805"/>
                      <a:pt x="51" y="1120"/>
                    </a:cubicBezTo>
                    <a:cubicBezTo>
                      <a:pt x="97" y="1435"/>
                      <a:pt x="239" y="1710"/>
                      <a:pt x="277" y="1891"/>
                    </a:cubicBezTo>
                    <a:cubicBezTo>
                      <a:pt x="315" y="2072"/>
                      <a:pt x="302" y="2127"/>
                      <a:pt x="277" y="2209"/>
                    </a:cubicBezTo>
                    <a:cubicBezTo>
                      <a:pt x="252" y="2291"/>
                      <a:pt x="160" y="2347"/>
                      <a:pt x="129" y="2383"/>
                    </a:cubicBezTo>
                  </a:path>
                </a:pathLst>
              </a:custGeom>
              <a:noFill/>
              <a:ln w="9525">
                <a:solidFill>
                  <a:srgbClr val="FF0000"/>
                </a:solidFill>
                <a:round/>
                <a:headEnd type="oval" w="sm" len="sm"/>
                <a:tailEnd type="oval" w="sm" len="sm"/>
              </a:ln>
            </p:spPr>
            <p:txBody>
              <a:bodyPr/>
              <a:lstStyle/>
              <a:p>
                <a:endParaRPr lang="en-US">
                  <a:solidFill>
                    <a:prstClr val="black"/>
                  </a:solidFill>
                </a:endParaRPr>
              </a:p>
            </p:txBody>
          </p:sp>
          <p:sp>
            <p:nvSpPr>
              <p:cNvPr id="326" name="Line 282"/>
              <p:cNvSpPr>
                <a:spLocks noChangeShapeType="1"/>
              </p:cNvSpPr>
              <p:nvPr/>
            </p:nvSpPr>
            <p:spPr bwMode="auto">
              <a:xfrm>
                <a:off x="2595563" y="5245100"/>
                <a:ext cx="228600" cy="0"/>
              </a:xfrm>
              <a:prstGeom prst="line">
                <a:avLst/>
              </a:prstGeom>
              <a:noFill/>
              <a:ln w="57150">
                <a:solidFill>
                  <a:srgbClr val="FF6600"/>
                </a:solidFill>
                <a:round/>
                <a:headEnd type="oval" w="sm" len="sm"/>
                <a:tailEnd/>
              </a:ln>
            </p:spPr>
            <p:txBody>
              <a:bodyPr/>
              <a:lstStyle/>
              <a:p>
                <a:endParaRPr lang="en-US">
                  <a:solidFill>
                    <a:prstClr val="black"/>
                  </a:solidFill>
                </a:endParaRPr>
              </a:p>
            </p:txBody>
          </p:sp>
          <p:sp>
            <p:nvSpPr>
              <p:cNvPr id="327" name="Rectangle 283"/>
              <p:cNvSpPr>
                <a:spLocks noChangeArrowheads="1"/>
              </p:cNvSpPr>
              <p:nvPr/>
            </p:nvSpPr>
            <p:spPr bwMode="auto">
              <a:xfrm>
                <a:off x="2319338" y="5938838"/>
                <a:ext cx="2286000" cy="220662"/>
              </a:xfrm>
              <a:prstGeom prst="rect">
                <a:avLst/>
              </a:prstGeom>
              <a:solidFill>
                <a:srgbClr val="008000"/>
              </a:solidFill>
              <a:ln w="9525">
                <a:miter lim="800000"/>
                <a:headEnd/>
                <a:tailEnd/>
              </a:ln>
              <a:scene3d>
                <a:camera prst="legacyObliqueTopRight"/>
                <a:lightRig rig="legacyFlat3" dir="b"/>
              </a:scene3d>
              <a:sp3d extrusionH="887400" prstMaterial="legacyMatte">
                <a:bevelT w="13500" h="13500" prst="angle"/>
                <a:bevelB w="13500" h="13500" prst="angle"/>
                <a:extrusionClr>
                  <a:srgbClr val="008000"/>
                </a:extrusionClr>
              </a:sp3d>
            </p:spPr>
            <p:txBody>
              <a:bodyPr wrap="none" anchor="ctr">
                <a:flatTx/>
              </a:bodyPr>
              <a:lstStyle/>
              <a:p>
                <a:endParaRPr lang="en-US">
                  <a:solidFill>
                    <a:prstClr val="black"/>
                  </a:solidFill>
                </a:endParaRPr>
              </a:p>
            </p:txBody>
          </p:sp>
          <p:sp>
            <p:nvSpPr>
              <p:cNvPr id="328" name="Rectangle 284"/>
              <p:cNvSpPr>
                <a:spLocks noChangeArrowheads="1"/>
              </p:cNvSpPr>
              <p:nvPr/>
            </p:nvSpPr>
            <p:spPr bwMode="auto">
              <a:xfrm>
                <a:off x="2671763" y="5238750"/>
                <a:ext cx="76200" cy="609600"/>
              </a:xfrm>
              <a:prstGeom prst="rect">
                <a:avLst/>
              </a:prstGeom>
              <a:solidFill>
                <a:srgbClr val="33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99FF"/>
                </a:extrusionClr>
              </a:sp3d>
            </p:spPr>
            <p:txBody>
              <a:bodyPr wrap="none" anchor="ctr">
                <a:flatTx/>
              </a:bodyPr>
              <a:lstStyle/>
              <a:p>
                <a:endParaRPr lang="en-US">
                  <a:solidFill>
                    <a:prstClr val="black"/>
                  </a:solidFill>
                </a:endParaRPr>
              </a:p>
            </p:txBody>
          </p:sp>
          <p:sp>
            <p:nvSpPr>
              <p:cNvPr id="329" name="Oval 285"/>
              <p:cNvSpPr>
                <a:spLocks noChangeArrowheads="1"/>
              </p:cNvSpPr>
              <p:nvPr/>
            </p:nvSpPr>
            <p:spPr bwMode="auto">
              <a:xfrm>
                <a:off x="2711450" y="5326063"/>
                <a:ext cx="223838" cy="388937"/>
              </a:xfrm>
              <a:prstGeom prst="ellipse">
                <a:avLst/>
              </a:prstGeom>
              <a:solidFill>
                <a:srgbClr val="990000"/>
              </a:solidFill>
              <a:ln w="9525">
                <a:round/>
                <a:headEnd/>
                <a:tailEnd/>
              </a:ln>
              <a:scene3d>
                <a:camera prst="legacyObliqueTopRight">
                  <a:rot lat="0" lon="5400000" rev="0"/>
                </a:camera>
                <a:lightRig rig="legacyFlat3" dir="b"/>
              </a:scene3d>
              <a:sp3d extrusionH="1560500" prstMaterial="legacyMatte">
                <a:bevelT w="13500" h="13500" prst="angle"/>
                <a:bevelB w="13500" h="13500" prst="angle"/>
                <a:extrusionClr>
                  <a:srgbClr val="990000"/>
                </a:extrusionClr>
              </a:sp3d>
            </p:spPr>
            <p:txBody>
              <a:bodyPr wrap="none" anchor="ctr">
                <a:flatTx/>
              </a:bodyPr>
              <a:lstStyle/>
              <a:p>
                <a:endParaRPr lang="en-US">
                  <a:solidFill>
                    <a:prstClr val="black"/>
                  </a:solidFill>
                </a:endParaRPr>
              </a:p>
            </p:txBody>
          </p:sp>
          <p:grpSp>
            <p:nvGrpSpPr>
              <p:cNvPr id="330" name="Group 286"/>
              <p:cNvGrpSpPr>
                <a:grpSpLocks/>
              </p:cNvGrpSpPr>
              <p:nvPr/>
            </p:nvGrpSpPr>
            <p:grpSpPr bwMode="auto">
              <a:xfrm>
                <a:off x="2868613" y="5307013"/>
                <a:ext cx="1468437" cy="412750"/>
                <a:chOff x="1968" y="1776"/>
                <a:chExt cx="925" cy="308"/>
              </a:xfrm>
            </p:grpSpPr>
            <p:sp>
              <p:nvSpPr>
                <p:cNvPr id="344" name="Arc 287"/>
                <p:cNvSpPr>
                  <a:spLocks/>
                </p:cNvSpPr>
                <p:nvPr/>
              </p:nvSpPr>
              <p:spPr bwMode="auto">
                <a:xfrm flipH="1">
                  <a:off x="2162" y="1780"/>
                  <a:ext cx="67" cy="304"/>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345" name="Arc 288"/>
                <p:cNvSpPr>
                  <a:spLocks/>
                </p:cNvSpPr>
                <p:nvPr/>
              </p:nvSpPr>
              <p:spPr bwMode="auto">
                <a:xfrm flipH="1">
                  <a:off x="2209" y="1780"/>
                  <a:ext cx="67" cy="304"/>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346" name="Arc 289"/>
                <p:cNvSpPr>
                  <a:spLocks/>
                </p:cNvSpPr>
                <p:nvPr/>
              </p:nvSpPr>
              <p:spPr bwMode="auto">
                <a:xfrm flipH="1">
                  <a:off x="2254" y="1778"/>
                  <a:ext cx="67" cy="305"/>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347" name="Arc 290"/>
                <p:cNvSpPr>
                  <a:spLocks/>
                </p:cNvSpPr>
                <p:nvPr/>
              </p:nvSpPr>
              <p:spPr bwMode="auto">
                <a:xfrm flipH="1">
                  <a:off x="2303" y="1778"/>
                  <a:ext cx="67" cy="305"/>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348" name="Arc 291"/>
                <p:cNvSpPr>
                  <a:spLocks/>
                </p:cNvSpPr>
                <p:nvPr/>
              </p:nvSpPr>
              <p:spPr bwMode="auto">
                <a:xfrm flipH="1">
                  <a:off x="2349" y="1780"/>
                  <a:ext cx="67" cy="304"/>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349" name="Arc 292"/>
                <p:cNvSpPr>
                  <a:spLocks/>
                </p:cNvSpPr>
                <p:nvPr/>
              </p:nvSpPr>
              <p:spPr bwMode="auto">
                <a:xfrm flipH="1">
                  <a:off x="2399" y="1780"/>
                  <a:ext cx="67" cy="304"/>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350" name="Arc 293"/>
                <p:cNvSpPr>
                  <a:spLocks/>
                </p:cNvSpPr>
                <p:nvPr/>
              </p:nvSpPr>
              <p:spPr bwMode="auto">
                <a:xfrm flipH="1">
                  <a:off x="2444" y="1778"/>
                  <a:ext cx="67" cy="305"/>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351" name="Arc 294"/>
                <p:cNvSpPr>
                  <a:spLocks/>
                </p:cNvSpPr>
                <p:nvPr/>
              </p:nvSpPr>
              <p:spPr bwMode="auto">
                <a:xfrm flipH="1">
                  <a:off x="2494" y="1778"/>
                  <a:ext cx="67" cy="305"/>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352" name="Arc 295"/>
                <p:cNvSpPr>
                  <a:spLocks/>
                </p:cNvSpPr>
                <p:nvPr/>
              </p:nvSpPr>
              <p:spPr bwMode="auto">
                <a:xfrm flipH="1">
                  <a:off x="2115" y="1778"/>
                  <a:ext cx="67" cy="305"/>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353" name="Arc 296"/>
                <p:cNvSpPr>
                  <a:spLocks/>
                </p:cNvSpPr>
                <p:nvPr/>
              </p:nvSpPr>
              <p:spPr bwMode="auto">
                <a:xfrm flipH="1">
                  <a:off x="2066" y="1776"/>
                  <a:ext cx="67" cy="304"/>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354" name="Arc 297"/>
                <p:cNvSpPr>
                  <a:spLocks/>
                </p:cNvSpPr>
                <p:nvPr/>
              </p:nvSpPr>
              <p:spPr bwMode="auto">
                <a:xfrm flipH="1">
                  <a:off x="2017" y="1778"/>
                  <a:ext cx="67" cy="305"/>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355" name="Arc 298"/>
                <p:cNvSpPr>
                  <a:spLocks/>
                </p:cNvSpPr>
                <p:nvPr/>
              </p:nvSpPr>
              <p:spPr bwMode="auto">
                <a:xfrm flipH="1">
                  <a:off x="1968" y="1776"/>
                  <a:ext cx="67" cy="304"/>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356" name="Arc 299"/>
                <p:cNvSpPr>
                  <a:spLocks/>
                </p:cNvSpPr>
                <p:nvPr/>
              </p:nvSpPr>
              <p:spPr bwMode="auto">
                <a:xfrm flipH="1">
                  <a:off x="2734" y="1779"/>
                  <a:ext cx="67" cy="305"/>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357" name="Arc 300"/>
                <p:cNvSpPr>
                  <a:spLocks/>
                </p:cNvSpPr>
                <p:nvPr/>
              </p:nvSpPr>
              <p:spPr bwMode="auto">
                <a:xfrm flipH="1">
                  <a:off x="2781" y="1779"/>
                  <a:ext cx="67" cy="305"/>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358" name="Arc 301"/>
                <p:cNvSpPr>
                  <a:spLocks/>
                </p:cNvSpPr>
                <p:nvPr/>
              </p:nvSpPr>
              <p:spPr bwMode="auto">
                <a:xfrm flipH="1">
                  <a:off x="2826" y="1778"/>
                  <a:ext cx="67" cy="304"/>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359" name="Arc 302"/>
                <p:cNvSpPr>
                  <a:spLocks/>
                </p:cNvSpPr>
                <p:nvPr/>
              </p:nvSpPr>
              <p:spPr bwMode="auto">
                <a:xfrm flipH="1">
                  <a:off x="2687" y="1778"/>
                  <a:ext cx="67" cy="304"/>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360" name="Arc 303"/>
                <p:cNvSpPr>
                  <a:spLocks/>
                </p:cNvSpPr>
                <p:nvPr/>
              </p:nvSpPr>
              <p:spPr bwMode="auto">
                <a:xfrm flipH="1">
                  <a:off x="2638" y="1776"/>
                  <a:ext cx="67" cy="305"/>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361" name="Arc 304"/>
                <p:cNvSpPr>
                  <a:spLocks/>
                </p:cNvSpPr>
                <p:nvPr/>
              </p:nvSpPr>
              <p:spPr bwMode="auto">
                <a:xfrm flipH="1">
                  <a:off x="2589" y="1778"/>
                  <a:ext cx="67" cy="304"/>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362" name="Arc 305"/>
                <p:cNvSpPr>
                  <a:spLocks/>
                </p:cNvSpPr>
                <p:nvPr/>
              </p:nvSpPr>
              <p:spPr bwMode="auto">
                <a:xfrm flipH="1">
                  <a:off x="2539" y="1776"/>
                  <a:ext cx="67" cy="305"/>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grpSp>
          <p:sp>
            <p:nvSpPr>
              <p:cNvPr id="331" name="Line 306"/>
              <p:cNvSpPr>
                <a:spLocks noChangeShapeType="1"/>
              </p:cNvSpPr>
              <p:nvPr/>
            </p:nvSpPr>
            <p:spPr bwMode="auto">
              <a:xfrm>
                <a:off x="2824163" y="5245100"/>
                <a:ext cx="1628775" cy="0"/>
              </a:xfrm>
              <a:prstGeom prst="line">
                <a:avLst/>
              </a:prstGeom>
              <a:noFill/>
              <a:ln w="57150">
                <a:solidFill>
                  <a:srgbClr val="FF6600"/>
                </a:solidFill>
                <a:round/>
                <a:headEnd/>
                <a:tailEnd/>
              </a:ln>
            </p:spPr>
            <p:txBody>
              <a:bodyPr/>
              <a:lstStyle/>
              <a:p>
                <a:endParaRPr lang="en-US">
                  <a:solidFill>
                    <a:prstClr val="black"/>
                  </a:solidFill>
                </a:endParaRPr>
              </a:p>
            </p:txBody>
          </p:sp>
          <p:sp>
            <p:nvSpPr>
              <p:cNvPr id="332" name="Rectangle 307"/>
              <p:cNvSpPr>
                <a:spLocks noChangeArrowheads="1"/>
              </p:cNvSpPr>
              <p:nvPr/>
            </p:nvSpPr>
            <p:spPr bwMode="auto">
              <a:xfrm>
                <a:off x="4333875" y="5235575"/>
                <a:ext cx="76200" cy="609600"/>
              </a:xfrm>
              <a:prstGeom prst="rect">
                <a:avLst/>
              </a:prstGeom>
              <a:solidFill>
                <a:srgbClr val="33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99FF"/>
                </a:extrusionClr>
              </a:sp3d>
            </p:spPr>
            <p:txBody>
              <a:bodyPr wrap="none" anchor="ctr">
                <a:flatTx/>
              </a:bodyPr>
              <a:lstStyle/>
              <a:p>
                <a:endParaRPr lang="en-US">
                  <a:solidFill>
                    <a:prstClr val="black"/>
                  </a:solidFill>
                </a:endParaRPr>
              </a:p>
            </p:txBody>
          </p:sp>
          <p:sp>
            <p:nvSpPr>
              <p:cNvPr id="333" name="Rectangle 315"/>
              <p:cNvSpPr>
                <a:spLocks noChangeArrowheads="1"/>
              </p:cNvSpPr>
              <p:nvPr/>
            </p:nvSpPr>
            <p:spPr bwMode="auto">
              <a:xfrm>
                <a:off x="2909888" y="5207000"/>
                <a:ext cx="74612" cy="238125"/>
              </a:xfrm>
              <a:prstGeom prst="rect">
                <a:avLst/>
              </a:prstGeom>
              <a:solidFill>
                <a:srgbClr val="0000FF"/>
              </a:solidFill>
              <a:ln w="9525">
                <a:solidFill>
                  <a:srgbClr val="0000FF"/>
                </a:solidFill>
                <a:miter lim="800000"/>
                <a:headEnd/>
                <a:tailEnd/>
              </a:ln>
            </p:spPr>
            <p:txBody>
              <a:bodyPr wrap="none" anchor="ctr"/>
              <a:lstStyle/>
              <a:p>
                <a:endParaRPr lang="en-US">
                  <a:solidFill>
                    <a:prstClr val="black"/>
                  </a:solidFill>
                </a:endParaRPr>
              </a:p>
            </p:txBody>
          </p:sp>
          <p:sp>
            <p:nvSpPr>
              <p:cNvPr id="334" name="Rectangle 317"/>
              <p:cNvSpPr>
                <a:spLocks noChangeArrowheads="1"/>
              </p:cNvSpPr>
              <p:nvPr/>
            </p:nvSpPr>
            <p:spPr bwMode="auto">
              <a:xfrm>
                <a:off x="4333875" y="5235575"/>
                <a:ext cx="76200" cy="609600"/>
              </a:xfrm>
              <a:prstGeom prst="rect">
                <a:avLst/>
              </a:prstGeom>
              <a:solidFill>
                <a:srgbClr val="33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99FF"/>
                </a:extrusionClr>
              </a:sp3d>
            </p:spPr>
            <p:txBody>
              <a:bodyPr wrap="none" anchor="ctr">
                <a:flatTx/>
              </a:bodyPr>
              <a:lstStyle/>
              <a:p>
                <a:endParaRPr lang="en-US">
                  <a:solidFill>
                    <a:prstClr val="black"/>
                  </a:solidFill>
                </a:endParaRPr>
              </a:p>
            </p:txBody>
          </p:sp>
          <p:sp>
            <p:nvSpPr>
              <p:cNvPr id="335" name="Line 318"/>
              <p:cNvSpPr>
                <a:spLocks noChangeShapeType="1"/>
              </p:cNvSpPr>
              <p:nvPr/>
            </p:nvSpPr>
            <p:spPr bwMode="auto">
              <a:xfrm>
                <a:off x="4462463" y="5245100"/>
                <a:ext cx="76200" cy="0"/>
              </a:xfrm>
              <a:prstGeom prst="line">
                <a:avLst/>
              </a:prstGeom>
              <a:noFill/>
              <a:ln w="57150">
                <a:solidFill>
                  <a:srgbClr val="FF6600"/>
                </a:solidFill>
                <a:round/>
                <a:headEnd type="none" w="sm" len="sm"/>
                <a:tailEnd/>
              </a:ln>
            </p:spPr>
            <p:txBody>
              <a:bodyPr/>
              <a:lstStyle/>
              <a:p>
                <a:endParaRPr lang="en-US">
                  <a:solidFill>
                    <a:prstClr val="black"/>
                  </a:solidFill>
                </a:endParaRPr>
              </a:p>
            </p:txBody>
          </p:sp>
          <p:sp>
            <p:nvSpPr>
              <p:cNvPr id="336" name="Line 319"/>
              <p:cNvSpPr>
                <a:spLocks noChangeShapeType="1"/>
              </p:cNvSpPr>
              <p:nvPr/>
            </p:nvSpPr>
            <p:spPr bwMode="auto">
              <a:xfrm>
                <a:off x="4481513" y="5688013"/>
                <a:ext cx="142875" cy="0"/>
              </a:xfrm>
              <a:prstGeom prst="line">
                <a:avLst/>
              </a:prstGeom>
              <a:noFill/>
              <a:ln w="57150">
                <a:solidFill>
                  <a:srgbClr val="FF6600"/>
                </a:solidFill>
                <a:round/>
                <a:headEnd type="none" w="sm" len="sm"/>
                <a:tailEnd type="oval" w="sm" len="sm"/>
              </a:ln>
            </p:spPr>
            <p:txBody>
              <a:bodyPr/>
              <a:lstStyle/>
              <a:p>
                <a:endParaRPr lang="en-US">
                  <a:solidFill>
                    <a:prstClr val="black"/>
                  </a:solidFill>
                </a:endParaRPr>
              </a:p>
            </p:txBody>
          </p:sp>
          <p:sp>
            <p:nvSpPr>
              <p:cNvPr id="337" name="AutoShape 387" descr="Brown marble"/>
              <p:cNvSpPr>
                <a:spLocks noChangeArrowheads="1"/>
              </p:cNvSpPr>
              <p:nvPr/>
            </p:nvSpPr>
            <p:spPr bwMode="auto">
              <a:xfrm>
                <a:off x="1409700" y="5559425"/>
                <a:ext cx="639763" cy="411163"/>
              </a:xfrm>
              <a:custGeom>
                <a:avLst/>
                <a:gdLst>
                  <a:gd name="T0" fmla="*/ 9474476 w 21600"/>
                  <a:gd name="T1" fmla="*/ 0 h 21600"/>
                  <a:gd name="T2" fmla="*/ 2368604 w 21600"/>
                  <a:gd name="T3" fmla="*/ 3913301 h 21600"/>
                  <a:gd name="T4" fmla="*/ 9474476 w 21600"/>
                  <a:gd name="T5" fmla="*/ 1956660 h 21600"/>
                  <a:gd name="T6" fmla="*/ 16580318 w 21600"/>
                  <a:gd name="T7" fmla="*/ 3913301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blipFill dpi="0" rotWithShape="1">
                <a:blip r:embed="rId5" cstate="print"/>
                <a:srcRect/>
                <a:tile tx="0" ty="0" sx="100000" sy="100000" flip="none" algn="tl"/>
              </a:blipFill>
              <a:ln w="9525">
                <a:miter lim="800000"/>
                <a:headEnd/>
                <a:tailEnd/>
              </a:ln>
              <a:scene3d>
                <a:camera prst="legacyObliqueTopRight">
                  <a:rot lat="16199995" lon="0" rev="0"/>
                </a:camera>
                <a:lightRig rig="legacyFlat3" dir="b"/>
              </a:scene3d>
              <a:sp3d extrusionH="163500" prstMaterial="legacyMatte">
                <a:bevelT w="13500" h="13500" prst="angle"/>
                <a:bevelB w="13500" h="13500" prst="angle"/>
                <a:extrusionClr>
                  <a:srgbClr val="663300"/>
                </a:extrusionClr>
              </a:sp3d>
            </p:spPr>
            <p:txBody>
              <a:bodyPr wrap="none" anchor="ctr">
                <a:flatTx/>
              </a:bodyPr>
              <a:lstStyle/>
              <a:p>
                <a:endParaRPr lang="en-US">
                  <a:solidFill>
                    <a:prstClr val="black"/>
                  </a:solidFill>
                </a:endParaRPr>
              </a:p>
            </p:txBody>
          </p:sp>
          <p:sp>
            <p:nvSpPr>
              <p:cNvPr id="338" name="Oval 388"/>
              <p:cNvSpPr>
                <a:spLocks noChangeArrowheads="1"/>
              </p:cNvSpPr>
              <p:nvPr/>
            </p:nvSpPr>
            <p:spPr bwMode="auto">
              <a:xfrm>
                <a:off x="1571625" y="5462588"/>
                <a:ext cx="320675" cy="127000"/>
              </a:xfrm>
              <a:prstGeom prst="ellipse">
                <a:avLst/>
              </a:prstGeom>
              <a:solidFill>
                <a:schemeClr val="accent1"/>
              </a:solidFill>
              <a:ln w="9525">
                <a:round/>
                <a:headEnd/>
                <a:tailEnd/>
              </a:ln>
              <a:scene3d>
                <a:camera prst="legacyObliqueTopRight">
                  <a:rot lat="16199995" lon="0" rev="0"/>
                </a:camera>
                <a:lightRig rig="legacyFlat1" dir="t"/>
              </a:scene3d>
              <a:sp3d extrusionH="227000" prstMaterial="legacyMetal">
                <a:bevelT w="13500" h="13500" prst="angle"/>
                <a:bevelB w="13500" h="13500" prst="angle"/>
                <a:extrusionClr>
                  <a:schemeClr val="accent1"/>
                </a:extrusionClr>
              </a:sp3d>
            </p:spPr>
            <p:txBody>
              <a:bodyPr wrap="none" anchor="ctr">
                <a:flatTx/>
              </a:bodyPr>
              <a:lstStyle/>
              <a:p>
                <a:endParaRPr lang="en-US">
                  <a:solidFill>
                    <a:prstClr val="black"/>
                  </a:solidFill>
                </a:endParaRPr>
              </a:p>
            </p:txBody>
          </p:sp>
          <p:sp>
            <p:nvSpPr>
              <p:cNvPr id="339" name="AutoShape 389" descr="Brown marble"/>
              <p:cNvSpPr>
                <a:spLocks noChangeArrowheads="1"/>
              </p:cNvSpPr>
              <p:nvPr/>
            </p:nvSpPr>
            <p:spPr bwMode="auto">
              <a:xfrm rot="10800000">
                <a:off x="1411288" y="5556250"/>
                <a:ext cx="639762" cy="411163"/>
              </a:xfrm>
              <a:custGeom>
                <a:avLst/>
                <a:gdLst>
                  <a:gd name="T0" fmla="*/ 9474431 w 21600"/>
                  <a:gd name="T1" fmla="*/ 0 h 21600"/>
                  <a:gd name="T2" fmla="*/ 2368600 w 21600"/>
                  <a:gd name="T3" fmla="*/ 3913301 h 21600"/>
                  <a:gd name="T4" fmla="*/ 9474431 w 21600"/>
                  <a:gd name="T5" fmla="*/ 1956660 h 21600"/>
                  <a:gd name="T6" fmla="*/ 16580263 w 21600"/>
                  <a:gd name="T7" fmla="*/ 3913301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blipFill dpi="0" rotWithShape="1">
                <a:blip r:embed="rId5" cstate="print"/>
                <a:srcRect/>
                <a:tile tx="0" ty="0" sx="100000" sy="100000" flip="none" algn="tl"/>
              </a:blipFill>
              <a:ln w="9525">
                <a:miter lim="800000"/>
                <a:headEnd/>
                <a:tailEnd/>
              </a:ln>
              <a:scene3d>
                <a:camera prst="legacyObliqueTopRight">
                  <a:rot lat="16199995" lon="0" rev="0"/>
                </a:camera>
                <a:lightRig rig="legacyFlat3" dir="b"/>
              </a:scene3d>
              <a:sp3d extrusionH="163500" prstMaterial="legacyMatte">
                <a:bevelT w="13500" h="13500" prst="angle"/>
                <a:bevelB w="13500" h="13500" prst="angle"/>
                <a:extrusionClr>
                  <a:srgbClr val="663300"/>
                </a:extrusionClr>
              </a:sp3d>
            </p:spPr>
            <p:txBody>
              <a:bodyPr wrap="none" anchor="ctr">
                <a:flatTx/>
              </a:bodyPr>
              <a:lstStyle/>
              <a:p>
                <a:endParaRPr lang="en-US">
                  <a:solidFill>
                    <a:prstClr val="black"/>
                  </a:solidFill>
                </a:endParaRPr>
              </a:p>
            </p:txBody>
          </p:sp>
          <p:sp>
            <p:nvSpPr>
              <p:cNvPr id="340" name="Oval 390"/>
              <p:cNvSpPr>
                <a:spLocks noChangeArrowheads="1"/>
              </p:cNvSpPr>
              <p:nvPr/>
            </p:nvSpPr>
            <p:spPr bwMode="auto">
              <a:xfrm>
                <a:off x="1443038" y="5719763"/>
                <a:ext cx="76200" cy="76200"/>
              </a:xfrm>
              <a:prstGeom prst="ellipse">
                <a:avLst/>
              </a:prstGeom>
              <a:solidFill>
                <a:srgbClr val="FF00FF"/>
              </a:solidFill>
              <a:ln w="9525">
                <a:round/>
                <a:headEnd/>
                <a:tailEnd/>
              </a:ln>
              <a:scene3d>
                <a:camera prst="legacyObliqueTopRight">
                  <a:rot lat="16199995" lon="0" rev="0"/>
                </a:camera>
                <a:lightRig rig="legacyFlat3" dir="b"/>
              </a:scene3d>
              <a:sp3d prstMaterial="legacyMatte">
                <a:bevelT w="13500" h="13500" prst="angle"/>
                <a:bevelB w="13500" h="13500" prst="angle"/>
                <a:extrusionClr>
                  <a:srgbClr val="FF00FF"/>
                </a:extrusionClr>
              </a:sp3d>
            </p:spPr>
            <p:txBody>
              <a:bodyPr wrap="none" anchor="ctr">
                <a:flatTx/>
              </a:bodyPr>
              <a:lstStyle/>
              <a:p>
                <a:endParaRPr lang="en-US">
                  <a:solidFill>
                    <a:prstClr val="black"/>
                  </a:solidFill>
                </a:endParaRPr>
              </a:p>
            </p:txBody>
          </p:sp>
          <p:sp>
            <p:nvSpPr>
              <p:cNvPr id="341" name="Oval 391"/>
              <p:cNvSpPr>
                <a:spLocks noChangeArrowheads="1"/>
              </p:cNvSpPr>
              <p:nvPr/>
            </p:nvSpPr>
            <p:spPr bwMode="auto">
              <a:xfrm>
                <a:off x="1928813" y="5710238"/>
                <a:ext cx="76200" cy="76200"/>
              </a:xfrm>
              <a:prstGeom prst="ellipse">
                <a:avLst/>
              </a:prstGeom>
              <a:solidFill>
                <a:srgbClr val="FF00FF"/>
              </a:solidFill>
              <a:ln w="9525">
                <a:round/>
                <a:headEnd/>
                <a:tailEnd/>
              </a:ln>
              <a:scene3d>
                <a:camera prst="legacyObliqueTopRight">
                  <a:rot lat="16199995" lon="0" rev="0"/>
                </a:camera>
                <a:lightRig rig="legacyFlat3" dir="b"/>
              </a:scene3d>
              <a:sp3d prstMaterial="legacyMatte">
                <a:bevelT w="13500" h="13500" prst="angle"/>
                <a:bevelB w="13500" h="13500" prst="angle"/>
                <a:extrusionClr>
                  <a:srgbClr val="FF00FF"/>
                </a:extrusionClr>
              </a:sp3d>
            </p:spPr>
            <p:txBody>
              <a:bodyPr wrap="none" anchor="ctr">
                <a:flatTx/>
              </a:bodyPr>
              <a:lstStyle/>
              <a:p>
                <a:endParaRPr lang="en-US">
                  <a:solidFill>
                    <a:prstClr val="black"/>
                  </a:solidFill>
                </a:endParaRPr>
              </a:p>
            </p:txBody>
          </p:sp>
          <p:sp>
            <p:nvSpPr>
              <p:cNvPr id="342" name="Freeform 324"/>
              <p:cNvSpPr>
                <a:spLocks/>
              </p:cNvSpPr>
              <p:nvPr/>
            </p:nvSpPr>
            <p:spPr bwMode="auto">
              <a:xfrm>
                <a:off x="1101725" y="4784725"/>
                <a:ext cx="587375" cy="1133475"/>
              </a:xfrm>
              <a:custGeom>
                <a:avLst/>
                <a:gdLst>
                  <a:gd name="T0" fmla="*/ 104775 w 370"/>
                  <a:gd name="T1" fmla="*/ 0 h 714"/>
                  <a:gd name="T2" fmla="*/ 298450 w 370"/>
                  <a:gd name="T3" fmla="*/ 341312 h 714"/>
                  <a:gd name="T4" fmla="*/ 11112 w 370"/>
                  <a:gd name="T5" fmla="*/ 630237 h 714"/>
                  <a:gd name="T6" fmla="*/ 227013 w 370"/>
                  <a:gd name="T7" fmla="*/ 773112 h 714"/>
                  <a:gd name="T8" fmla="*/ 82550 w 370"/>
                  <a:gd name="T9" fmla="*/ 990600 h 714"/>
                  <a:gd name="T10" fmla="*/ 587375 w 370"/>
                  <a:gd name="T11" fmla="*/ 1133475 h 714"/>
                  <a:gd name="T12" fmla="*/ 0 60000 65536"/>
                  <a:gd name="T13" fmla="*/ 0 60000 65536"/>
                  <a:gd name="T14" fmla="*/ 0 60000 65536"/>
                  <a:gd name="T15" fmla="*/ 0 60000 65536"/>
                  <a:gd name="T16" fmla="*/ 0 60000 65536"/>
                  <a:gd name="T17" fmla="*/ 0 60000 65536"/>
                  <a:gd name="T18" fmla="*/ 0 w 370"/>
                  <a:gd name="T19" fmla="*/ 0 h 714"/>
                  <a:gd name="T20" fmla="*/ 370 w 370"/>
                  <a:gd name="T21" fmla="*/ 714 h 714"/>
                </a:gdLst>
                <a:ahLst/>
                <a:cxnLst>
                  <a:cxn ang="T12">
                    <a:pos x="T0" y="T1"/>
                  </a:cxn>
                  <a:cxn ang="T13">
                    <a:pos x="T2" y="T3"/>
                  </a:cxn>
                  <a:cxn ang="T14">
                    <a:pos x="T4" y="T5"/>
                  </a:cxn>
                  <a:cxn ang="T15">
                    <a:pos x="T6" y="T7"/>
                  </a:cxn>
                  <a:cxn ang="T16">
                    <a:pos x="T8" y="T9"/>
                  </a:cxn>
                  <a:cxn ang="T17">
                    <a:pos x="T10" y="T11"/>
                  </a:cxn>
                </a:cxnLst>
                <a:rect l="T18" t="T19" r="T20" b="T21"/>
                <a:pathLst>
                  <a:path w="370" h="714">
                    <a:moveTo>
                      <a:pt x="66" y="0"/>
                    </a:moveTo>
                    <a:cubicBezTo>
                      <a:pt x="86" y="36"/>
                      <a:pt x="198" y="149"/>
                      <a:pt x="188" y="215"/>
                    </a:cubicBezTo>
                    <a:cubicBezTo>
                      <a:pt x="178" y="281"/>
                      <a:pt x="14" y="352"/>
                      <a:pt x="7" y="397"/>
                    </a:cubicBezTo>
                    <a:cubicBezTo>
                      <a:pt x="0" y="442"/>
                      <a:pt x="136" y="449"/>
                      <a:pt x="143" y="487"/>
                    </a:cubicBezTo>
                    <a:cubicBezTo>
                      <a:pt x="150" y="525"/>
                      <a:pt x="14" y="586"/>
                      <a:pt x="52" y="624"/>
                    </a:cubicBezTo>
                    <a:cubicBezTo>
                      <a:pt x="90" y="662"/>
                      <a:pt x="230" y="688"/>
                      <a:pt x="370" y="714"/>
                    </a:cubicBezTo>
                  </a:path>
                </a:pathLst>
              </a:custGeom>
              <a:noFill/>
              <a:ln w="9525">
                <a:solidFill>
                  <a:srgbClr val="00FFFF"/>
                </a:solidFill>
                <a:round/>
                <a:headEnd type="oval" w="sm" len="sm"/>
                <a:tailEnd type="oval" w="sm" len="sm"/>
              </a:ln>
            </p:spPr>
            <p:txBody>
              <a:bodyPr/>
              <a:lstStyle/>
              <a:p>
                <a:endParaRPr lang="en-US">
                  <a:solidFill>
                    <a:prstClr val="black"/>
                  </a:solidFill>
                </a:endParaRPr>
              </a:p>
            </p:txBody>
          </p:sp>
          <p:sp>
            <p:nvSpPr>
              <p:cNvPr id="343" name="Freeform 325"/>
              <p:cNvSpPr>
                <a:spLocks/>
              </p:cNvSpPr>
              <p:nvPr/>
            </p:nvSpPr>
            <p:spPr bwMode="auto">
              <a:xfrm>
                <a:off x="1612900" y="5248275"/>
                <a:ext cx="976313" cy="706438"/>
              </a:xfrm>
              <a:custGeom>
                <a:avLst/>
                <a:gdLst>
                  <a:gd name="T0" fmla="*/ 0 w 615"/>
                  <a:gd name="T1" fmla="*/ 666750 h 445"/>
                  <a:gd name="T2" fmla="*/ 360363 w 615"/>
                  <a:gd name="T3" fmla="*/ 666750 h 445"/>
                  <a:gd name="T4" fmla="*/ 720725 w 615"/>
                  <a:gd name="T5" fmla="*/ 595313 h 445"/>
                  <a:gd name="T6" fmla="*/ 976313 w 615"/>
                  <a:gd name="T7" fmla="*/ 0 h 445"/>
                  <a:gd name="T8" fmla="*/ 0 60000 65536"/>
                  <a:gd name="T9" fmla="*/ 0 60000 65536"/>
                  <a:gd name="T10" fmla="*/ 0 60000 65536"/>
                  <a:gd name="T11" fmla="*/ 0 60000 65536"/>
                  <a:gd name="T12" fmla="*/ 0 w 615"/>
                  <a:gd name="T13" fmla="*/ 0 h 445"/>
                  <a:gd name="T14" fmla="*/ 615 w 615"/>
                  <a:gd name="T15" fmla="*/ 445 h 445"/>
                </a:gdLst>
                <a:ahLst/>
                <a:cxnLst>
                  <a:cxn ang="T8">
                    <a:pos x="T0" y="T1"/>
                  </a:cxn>
                  <a:cxn ang="T9">
                    <a:pos x="T2" y="T3"/>
                  </a:cxn>
                  <a:cxn ang="T10">
                    <a:pos x="T4" y="T5"/>
                  </a:cxn>
                  <a:cxn ang="T11">
                    <a:pos x="T6" y="T7"/>
                  </a:cxn>
                </a:cxnLst>
                <a:rect l="T12" t="T13" r="T14" b="T15"/>
                <a:pathLst>
                  <a:path w="615" h="445">
                    <a:moveTo>
                      <a:pt x="0" y="420"/>
                    </a:moveTo>
                    <a:cubicBezTo>
                      <a:pt x="75" y="424"/>
                      <a:pt x="151" y="428"/>
                      <a:pt x="227" y="420"/>
                    </a:cubicBezTo>
                    <a:cubicBezTo>
                      <a:pt x="303" y="412"/>
                      <a:pt x="389" y="445"/>
                      <a:pt x="454" y="375"/>
                    </a:cubicBezTo>
                    <a:cubicBezTo>
                      <a:pt x="519" y="305"/>
                      <a:pt x="582" y="78"/>
                      <a:pt x="615" y="0"/>
                    </a:cubicBezTo>
                  </a:path>
                </a:pathLst>
              </a:custGeom>
              <a:noFill/>
              <a:ln w="9525">
                <a:solidFill>
                  <a:srgbClr val="00FFFF"/>
                </a:solidFill>
                <a:round/>
                <a:headEnd type="oval" w="sm" len="sm"/>
                <a:tailEnd type="oval" w="sm" len="sm"/>
              </a:ln>
            </p:spPr>
            <p:txBody>
              <a:bodyPr/>
              <a:lstStyle/>
              <a:p>
                <a:endParaRPr lang="en-US">
                  <a:solidFill>
                    <a:prstClr val="black"/>
                  </a:solidFill>
                </a:endParaRPr>
              </a:p>
            </p:txBody>
          </p:sp>
        </p:grpSp>
        <p:sp>
          <p:nvSpPr>
            <p:cNvPr id="181" name="AutoShape 206"/>
            <p:cNvSpPr>
              <a:spLocks noChangeArrowheads="1"/>
            </p:cNvSpPr>
            <p:nvPr/>
          </p:nvSpPr>
          <p:spPr bwMode="auto">
            <a:xfrm>
              <a:off x="3347864" y="4226892"/>
              <a:ext cx="2232248" cy="720080"/>
            </a:xfrm>
            <a:prstGeom prst="wedgeEllipseCallout">
              <a:avLst>
                <a:gd name="adj1" fmla="val -40813"/>
                <a:gd name="adj2" fmla="val 135121"/>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r>
                <a:rPr lang="vi-VN" sz="2800" dirty="0" smtClean="0">
                  <a:solidFill>
                    <a:prstClr val="black"/>
                  </a:solidFill>
                </a:rPr>
                <a:t>Biến trở</a:t>
              </a:r>
              <a:endParaRPr lang="en-US" sz="2800" dirty="0">
                <a:solidFill>
                  <a:prstClr val="black"/>
                </a:solidFill>
              </a:endParaRPr>
            </a:p>
          </p:txBody>
        </p:sp>
      </p:grpSp>
      <p:sp>
        <p:nvSpPr>
          <p:cNvPr id="367" name="TextBox 366"/>
          <p:cNvSpPr txBox="1"/>
          <p:nvPr/>
        </p:nvSpPr>
        <p:spPr>
          <a:xfrm>
            <a:off x="3819442" y="-75039"/>
            <a:ext cx="2756734" cy="584775"/>
          </a:xfrm>
          <a:prstGeom prst="rect">
            <a:avLst/>
          </a:prstGeom>
          <a:noFill/>
        </p:spPr>
        <p:txBody>
          <a:bodyPr wrap="square" rtlCol="0">
            <a:spAutoFit/>
          </a:bodyPr>
          <a:lstStyle/>
          <a:p>
            <a:r>
              <a:rPr lang="en-US" sz="3200" dirty="0" smtClean="0">
                <a:solidFill>
                  <a:prstClr val="black"/>
                </a:solidFill>
                <a:latin typeface="Times New Roman" pitchFamily="18" charset="0"/>
                <a:cs typeface="Times New Roman" pitchFamily="18" charset="0"/>
              </a:rPr>
              <a:t>d)</a:t>
            </a:r>
            <a:r>
              <a:rPr lang="en-US" sz="3200" dirty="0" err="1" smtClean="0">
                <a:solidFill>
                  <a:prstClr val="black"/>
                </a:solidFill>
                <a:latin typeface="Times New Roman" pitchFamily="18" charset="0"/>
                <a:cs typeface="Times New Roman" pitchFamily="18" charset="0"/>
              </a:rPr>
              <a:t>Thí</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nghiệm</a:t>
            </a:r>
            <a:r>
              <a:rPr lang="en-US" sz="3200" dirty="0" smtClean="0">
                <a:solidFill>
                  <a:prstClr val="black"/>
                </a:solidFill>
                <a:latin typeface="Times New Roman" pitchFamily="18" charset="0"/>
                <a:cs typeface="Times New Roman" pitchFamily="18" charset="0"/>
              </a:rPr>
              <a:t> 4</a:t>
            </a:r>
            <a:endParaRPr lang="vi-VN" sz="32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77235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linds(horizontal)">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179"/>
                                        </p:tgtEl>
                                        <p:attrNameLst>
                                          <p:attrName>style.visibility</p:attrName>
                                        </p:attrNameLst>
                                      </p:cBhvr>
                                      <p:to>
                                        <p:strVal val="visible"/>
                                      </p:to>
                                    </p:set>
                                    <p:animEffect transition="in" filter="blinds(horizontal)">
                                      <p:cBhvr>
                                        <p:cTn id="15"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descr="Oak"/>
          <p:cNvSpPr>
            <a:spLocks noChangeArrowheads="1"/>
          </p:cNvSpPr>
          <p:nvPr/>
        </p:nvSpPr>
        <p:spPr bwMode="auto">
          <a:xfrm>
            <a:off x="-971550" y="1628775"/>
            <a:ext cx="10944225" cy="6813550"/>
          </a:xfrm>
          <a:prstGeom prst="rect">
            <a:avLst/>
          </a:prstGeom>
          <a:blipFill dpi="0" rotWithShape="1">
            <a:blip r:embed="rId3" cstate="print"/>
            <a:srcRect/>
            <a:tile tx="0" ty="0" sx="100000" sy="100000" flip="none" algn="tl"/>
          </a:blipFill>
          <a:ln w="9525">
            <a:miter lim="800000"/>
            <a:headEnd/>
            <a:tailEnd/>
          </a:ln>
          <a:scene3d>
            <a:camera prst="legacyObliqueTopRight">
              <a:rot lat="16199997" lon="0" rev="0"/>
            </a:camera>
            <a:lightRig rig="legacyFlat3" dir="b"/>
          </a:scene3d>
          <a:sp3d extrusionH="430200" prstMaterial="legacyMatte">
            <a:bevelT w="13500" h="13500" prst="angle"/>
            <a:bevelB w="13500" h="13500" prst="angle"/>
            <a:extrusionClr>
              <a:srgbClr val="FFCC99"/>
            </a:extrusionClr>
          </a:sp3d>
        </p:spPr>
        <p:txBody>
          <a:bodyPr wrap="none" anchor="ctr">
            <a:flatTx/>
          </a:bodyPr>
          <a:lstStyle/>
          <a:p>
            <a:endParaRPr lang="en-US">
              <a:solidFill>
                <a:prstClr val="black"/>
              </a:solidFill>
            </a:endParaRPr>
          </a:p>
        </p:txBody>
      </p:sp>
      <p:sp>
        <p:nvSpPr>
          <p:cNvPr id="6" name="Rectangle 3"/>
          <p:cNvSpPr>
            <a:spLocks noChangeArrowheads="1"/>
          </p:cNvSpPr>
          <p:nvPr/>
        </p:nvSpPr>
        <p:spPr bwMode="auto">
          <a:xfrm>
            <a:off x="481013" y="3389313"/>
            <a:ext cx="2438400" cy="1474787"/>
          </a:xfrm>
          <a:prstGeom prst="rect">
            <a:avLst/>
          </a:prstGeom>
          <a:solidFill>
            <a:srgbClr val="3399FF"/>
          </a:solidFill>
          <a:ln w="9525">
            <a:miter lim="800000"/>
            <a:headEnd/>
            <a:tailEnd/>
          </a:ln>
          <a:scene3d>
            <a:camera prst="legacyObliqueTopRight"/>
            <a:lightRig rig="legacyFlat3" dir="b"/>
          </a:scene3d>
          <a:sp3d extrusionH="887400" prstMaterial="legacyMatte">
            <a:bevelT w="13500" h="13500" prst="angle"/>
            <a:bevelB w="13500" h="13500" prst="angle"/>
            <a:extrusionClr>
              <a:srgbClr val="3399FF"/>
            </a:extrusionClr>
          </a:sp3d>
        </p:spPr>
        <p:txBody>
          <a:bodyPr wrap="none" anchor="ctr">
            <a:flatTx/>
          </a:bodyPr>
          <a:lstStyle/>
          <a:p>
            <a:pPr algn="ctr" eaLnBrk="0" hangingPunct="0"/>
            <a:endParaRPr lang="en-US">
              <a:solidFill>
                <a:prstClr val="black"/>
              </a:solidFill>
            </a:endParaRPr>
          </a:p>
        </p:txBody>
      </p:sp>
      <p:sp>
        <p:nvSpPr>
          <p:cNvPr id="7" name="Rectangle 4"/>
          <p:cNvSpPr>
            <a:spLocks noChangeArrowheads="1"/>
          </p:cNvSpPr>
          <p:nvPr/>
        </p:nvSpPr>
        <p:spPr bwMode="auto">
          <a:xfrm>
            <a:off x="471488" y="3389313"/>
            <a:ext cx="2438400" cy="1474787"/>
          </a:xfrm>
          <a:prstGeom prst="rect">
            <a:avLst/>
          </a:prstGeom>
          <a:solidFill>
            <a:srgbClr val="CCFFFF"/>
          </a:solidFill>
          <a:ln w="9525">
            <a:solidFill>
              <a:schemeClr val="tx1"/>
            </a:solidFill>
            <a:miter lim="800000"/>
            <a:headEnd/>
            <a:tailEnd/>
          </a:ln>
        </p:spPr>
        <p:txBody>
          <a:bodyPr wrap="none" anchor="ctr"/>
          <a:lstStyle/>
          <a:p>
            <a:pPr algn="ctr" eaLnBrk="0" hangingPunct="0"/>
            <a:endParaRPr lang="en-US">
              <a:solidFill>
                <a:prstClr val="black"/>
              </a:solidFill>
            </a:endParaRPr>
          </a:p>
        </p:txBody>
      </p:sp>
      <p:sp>
        <p:nvSpPr>
          <p:cNvPr id="8" name="Rectangle 5"/>
          <p:cNvSpPr>
            <a:spLocks noChangeArrowheads="1"/>
          </p:cNvSpPr>
          <p:nvPr/>
        </p:nvSpPr>
        <p:spPr bwMode="auto">
          <a:xfrm>
            <a:off x="604838" y="3506788"/>
            <a:ext cx="987425" cy="549275"/>
          </a:xfrm>
          <a:prstGeom prst="rect">
            <a:avLst/>
          </a:prstGeom>
          <a:solidFill>
            <a:srgbClr val="FF9900">
              <a:alpha val="38039"/>
            </a:srgbClr>
          </a:solidFill>
          <a:ln w="19050">
            <a:solidFill>
              <a:schemeClr val="tx1"/>
            </a:solidFill>
            <a:miter lim="800000"/>
            <a:headEnd/>
            <a:tailEnd/>
          </a:ln>
        </p:spPr>
        <p:txBody>
          <a:bodyPr wrap="none" anchor="ctr"/>
          <a:lstStyle/>
          <a:p>
            <a:endParaRPr lang="en-US">
              <a:solidFill>
                <a:prstClr val="black"/>
              </a:solidFill>
            </a:endParaRPr>
          </a:p>
        </p:txBody>
      </p:sp>
      <p:sp>
        <p:nvSpPr>
          <p:cNvPr id="9" name="Oval 6"/>
          <p:cNvSpPr>
            <a:spLocks noChangeArrowheads="1"/>
          </p:cNvSpPr>
          <p:nvPr/>
        </p:nvSpPr>
        <p:spPr bwMode="auto">
          <a:xfrm>
            <a:off x="688975" y="3557588"/>
            <a:ext cx="839788" cy="839787"/>
          </a:xfrm>
          <a:prstGeom prst="ellipse">
            <a:avLst/>
          </a:prstGeom>
          <a:solidFill>
            <a:srgbClr val="FFFFCC"/>
          </a:solidFill>
          <a:ln w="12700">
            <a:solidFill>
              <a:schemeClr val="accent2"/>
            </a:solidFill>
            <a:round/>
            <a:headEnd/>
            <a:tailEnd/>
          </a:ln>
        </p:spPr>
        <p:txBody>
          <a:bodyPr wrap="none" anchor="ctr"/>
          <a:lstStyle/>
          <a:p>
            <a:endParaRPr lang="en-US">
              <a:solidFill>
                <a:prstClr val="black"/>
              </a:solidFill>
            </a:endParaRPr>
          </a:p>
        </p:txBody>
      </p:sp>
      <p:sp>
        <p:nvSpPr>
          <p:cNvPr id="10" name="Arc 7"/>
          <p:cNvSpPr>
            <a:spLocks/>
          </p:cNvSpPr>
          <p:nvPr/>
        </p:nvSpPr>
        <p:spPr bwMode="auto">
          <a:xfrm rot="6681726" flipH="1">
            <a:off x="958056" y="3550444"/>
            <a:ext cx="346075" cy="560388"/>
          </a:xfrm>
          <a:custGeom>
            <a:avLst/>
            <a:gdLst>
              <a:gd name="T0" fmla="*/ 210231 w 24253"/>
              <a:gd name="T1" fmla="*/ 0 h 39506"/>
              <a:gd name="T2" fmla="*/ 0 w 24253"/>
              <a:gd name="T3" fmla="*/ 558062 h 39506"/>
              <a:gd name="T4" fmla="*/ 37857 w 24253"/>
              <a:gd name="T5" fmla="*/ 253995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p:spPr>
        <p:txBody>
          <a:bodyPr wrap="none" anchor="ctr"/>
          <a:lstStyle/>
          <a:p>
            <a:endParaRPr lang="en-US">
              <a:solidFill>
                <a:prstClr val="black"/>
              </a:solidFill>
            </a:endParaRPr>
          </a:p>
        </p:txBody>
      </p:sp>
      <p:sp>
        <p:nvSpPr>
          <p:cNvPr id="11" name="Line 8"/>
          <p:cNvSpPr>
            <a:spLocks noChangeShapeType="1"/>
          </p:cNvSpPr>
          <p:nvPr/>
        </p:nvSpPr>
        <p:spPr bwMode="auto">
          <a:xfrm rot="10800000">
            <a:off x="1106488" y="3659188"/>
            <a:ext cx="0" cy="82550"/>
          </a:xfrm>
          <a:prstGeom prst="line">
            <a:avLst/>
          </a:prstGeom>
          <a:noFill/>
          <a:ln w="6350">
            <a:solidFill>
              <a:srgbClr val="FF0000"/>
            </a:solidFill>
            <a:round/>
            <a:headEnd/>
            <a:tailEnd/>
          </a:ln>
        </p:spPr>
        <p:txBody>
          <a:bodyPr/>
          <a:lstStyle/>
          <a:p>
            <a:endParaRPr lang="en-US">
              <a:solidFill>
                <a:prstClr val="black"/>
              </a:solidFill>
            </a:endParaRPr>
          </a:p>
        </p:txBody>
      </p:sp>
      <p:sp>
        <p:nvSpPr>
          <p:cNvPr id="12" name="Text Box 9"/>
          <p:cNvSpPr txBox="1">
            <a:spLocks noChangeArrowheads="1"/>
          </p:cNvSpPr>
          <p:nvPr/>
        </p:nvSpPr>
        <p:spPr bwMode="auto">
          <a:xfrm rot="6420000">
            <a:off x="681038" y="3797300"/>
            <a:ext cx="196850" cy="168275"/>
          </a:xfrm>
          <a:prstGeom prst="rect">
            <a:avLst/>
          </a:prstGeom>
          <a:noFill/>
          <a:ln w="6350">
            <a:noFill/>
            <a:miter lim="800000"/>
            <a:headEnd/>
            <a:tailEnd/>
          </a:ln>
        </p:spPr>
        <p:txBody>
          <a:bodyPr>
            <a:spAutoFit/>
          </a:bodyPr>
          <a:lstStyle/>
          <a:p>
            <a:pPr>
              <a:spcBef>
                <a:spcPct val="50000"/>
              </a:spcBef>
            </a:pPr>
            <a:r>
              <a:rPr lang="en-US" sz="500">
                <a:solidFill>
                  <a:srgbClr val="0000FF"/>
                </a:solidFill>
                <a:latin typeface=".VnTime" pitchFamily="34" charset="0"/>
              </a:rPr>
              <a:t>0</a:t>
            </a:r>
          </a:p>
        </p:txBody>
      </p:sp>
      <p:sp>
        <p:nvSpPr>
          <p:cNvPr id="13" name="Text Box 10"/>
          <p:cNvSpPr txBox="1">
            <a:spLocks noChangeArrowheads="1"/>
          </p:cNvSpPr>
          <p:nvPr/>
        </p:nvSpPr>
        <p:spPr bwMode="auto">
          <a:xfrm rot="-3000000">
            <a:off x="730251" y="3676650"/>
            <a:ext cx="196850" cy="168275"/>
          </a:xfrm>
          <a:prstGeom prst="rect">
            <a:avLst/>
          </a:prstGeom>
          <a:noFill/>
          <a:ln w="6350">
            <a:noFill/>
            <a:miter lim="800000"/>
            <a:headEnd/>
            <a:tailEnd/>
          </a:ln>
        </p:spPr>
        <p:txBody>
          <a:bodyPr>
            <a:spAutoFit/>
          </a:bodyPr>
          <a:lstStyle/>
          <a:p>
            <a:pPr>
              <a:spcBef>
                <a:spcPct val="50000"/>
              </a:spcBef>
            </a:pPr>
            <a:r>
              <a:rPr lang="en-US" sz="500">
                <a:solidFill>
                  <a:srgbClr val="0000FF"/>
                </a:solidFill>
                <a:latin typeface=".VnTime" pitchFamily="34" charset="0"/>
              </a:rPr>
              <a:t>2</a:t>
            </a:r>
          </a:p>
        </p:txBody>
      </p:sp>
      <p:sp>
        <p:nvSpPr>
          <p:cNvPr id="14" name="Text Box 11"/>
          <p:cNvSpPr txBox="1">
            <a:spLocks noChangeArrowheads="1"/>
          </p:cNvSpPr>
          <p:nvPr/>
        </p:nvSpPr>
        <p:spPr bwMode="auto">
          <a:xfrm rot="-1500000">
            <a:off x="847725" y="3567113"/>
            <a:ext cx="265113" cy="168275"/>
          </a:xfrm>
          <a:prstGeom prst="rect">
            <a:avLst/>
          </a:prstGeom>
          <a:noFill/>
          <a:ln w="12700">
            <a:noFill/>
            <a:miter lim="800000"/>
            <a:headEnd/>
            <a:tailEnd/>
          </a:ln>
        </p:spPr>
        <p:txBody>
          <a:bodyPr>
            <a:spAutoFit/>
          </a:bodyPr>
          <a:lstStyle/>
          <a:p>
            <a:pPr>
              <a:spcBef>
                <a:spcPct val="50000"/>
              </a:spcBef>
            </a:pPr>
            <a:r>
              <a:rPr lang="en-US" sz="500">
                <a:solidFill>
                  <a:srgbClr val="0000FF"/>
                </a:solidFill>
                <a:latin typeface=".VnTime" pitchFamily="34" charset="0"/>
              </a:rPr>
              <a:t>4</a:t>
            </a:r>
          </a:p>
        </p:txBody>
      </p:sp>
      <p:sp>
        <p:nvSpPr>
          <p:cNvPr id="15" name="Oval 12"/>
          <p:cNvSpPr>
            <a:spLocks noChangeArrowheads="1"/>
          </p:cNvSpPr>
          <p:nvPr/>
        </p:nvSpPr>
        <p:spPr bwMode="auto">
          <a:xfrm rot="5400000">
            <a:off x="658813" y="3532188"/>
            <a:ext cx="895350" cy="895350"/>
          </a:xfrm>
          <a:prstGeom prst="ellipse">
            <a:avLst/>
          </a:prstGeom>
          <a:noFill/>
          <a:ln w="12700">
            <a:solidFill>
              <a:srgbClr val="003300"/>
            </a:solidFill>
            <a:round/>
            <a:headEnd/>
            <a:tailEnd/>
          </a:ln>
        </p:spPr>
        <p:txBody>
          <a:bodyPr wrap="none" anchor="ctr"/>
          <a:lstStyle/>
          <a:p>
            <a:endParaRPr lang="en-US">
              <a:solidFill>
                <a:prstClr val="black"/>
              </a:solidFill>
            </a:endParaRPr>
          </a:p>
        </p:txBody>
      </p:sp>
      <p:sp>
        <p:nvSpPr>
          <p:cNvPr id="16" name="Line 13"/>
          <p:cNvSpPr>
            <a:spLocks noChangeShapeType="1"/>
          </p:cNvSpPr>
          <p:nvPr/>
        </p:nvSpPr>
        <p:spPr bwMode="auto">
          <a:xfrm rot="300000">
            <a:off x="1135063" y="3659188"/>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17" name="Line 14"/>
          <p:cNvSpPr>
            <a:spLocks noChangeShapeType="1"/>
          </p:cNvSpPr>
          <p:nvPr/>
        </p:nvSpPr>
        <p:spPr bwMode="auto">
          <a:xfrm rot="600000">
            <a:off x="1160463" y="3662363"/>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18" name="Line 15"/>
          <p:cNvSpPr>
            <a:spLocks noChangeShapeType="1"/>
          </p:cNvSpPr>
          <p:nvPr/>
        </p:nvSpPr>
        <p:spPr bwMode="auto">
          <a:xfrm rot="900000">
            <a:off x="1185863" y="3668713"/>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19" name="Line 16"/>
          <p:cNvSpPr>
            <a:spLocks noChangeShapeType="1"/>
          </p:cNvSpPr>
          <p:nvPr/>
        </p:nvSpPr>
        <p:spPr bwMode="auto">
          <a:xfrm rot="1200000">
            <a:off x="1211263" y="3678238"/>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20" name="Line 17"/>
          <p:cNvSpPr>
            <a:spLocks noChangeShapeType="1"/>
          </p:cNvSpPr>
          <p:nvPr/>
        </p:nvSpPr>
        <p:spPr bwMode="auto">
          <a:xfrm rot="1500000">
            <a:off x="1230313" y="3687763"/>
            <a:ext cx="0" cy="76200"/>
          </a:xfrm>
          <a:prstGeom prst="line">
            <a:avLst/>
          </a:prstGeom>
          <a:noFill/>
          <a:ln w="6350">
            <a:solidFill>
              <a:srgbClr val="FF0000"/>
            </a:solidFill>
            <a:round/>
            <a:headEnd/>
            <a:tailEnd/>
          </a:ln>
        </p:spPr>
        <p:txBody>
          <a:bodyPr/>
          <a:lstStyle/>
          <a:p>
            <a:endParaRPr lang="en-US">
              <a:solidFill>
                <a:prstClr val="black"/>
              </a:solidFill>
            </a:endParaRPr>
          </a:p>
        </p:txBody>
      </p:sp>
      <p:sp>
        <p:nvSpPr>
          <p:cNvPr id="21" name="Line 18"/>
          <p:cNvSpPr>
            <a:spLocks noChangeShapeType="1"/>
          </p:cNvSpPr>
          <p:nvPr/>
        </p:nvSpPr>
        <p:spPr bwMode="auto">
          <a:xfrm rot="1800000">
            <a:off x="1258888" y="3703638"/>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22" name="Line 19"/>
          <p:cNvSpPr>
            <a:spLocks noChangeShapeType="1"/>
          </p:cNvSpPr>
          <p:nvPr/>
        </p:nvSpPr>
        <p:spPr bwMode="auto">
          <a:xfrm rot="2100000">
            <a:off x="1277938" y="3716338"/>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23" name="Line 20"/>
          <p:cNvSpPr>
            <a:spLocks noChangeShapeType="1"/>
          </p:cNvSpPr>
          <p:nvPr/>
        </p:nvSpPr>
        <p:spPr bwMode="auto">
          <a:xfrm rot="2400000">
            <a:off x="1300163" y="3732213"/>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24" name="Line 21"/>
          <p:cNvSpPr>
            <a:spLocks noChangeShapeType="1"/>
          </p:cNvSpPr>
          <p:nvPr/>
        </p:nvSpPr>
        <p:spPr bwMode="auto">
          <a:xfrm rot="2700000">
            <a:off x="1318419" y="3752056"/>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25" name="Line 22"/>
          <p:cNvSpPr>
            <a:spLocks noChangeShapeType="1"/>
          </p:cNvSpPr>
          <p:nvPr/>
        </p:nvSpPr>
        <p:spPr bwMode="auto">
          <a:xfrm rot="3000000">
            <a:off x="1322388" y="3763963"/>
            <a:ext cx="0" cy="76200"/>
          </a:xfrm>
          <a:prstGeom prst="line">
            <a:avLst/>
          </a:prstGeom>
          <a:noFill/>
          <a:ln w="6350">
            <a:solidFill>
              <a:srgbClr val="FF0000"/>
            </a:solidFill>
            <a:round/>
            <a:headEnd/>
            <a:tailEnd/>
          </a:ln>
        </p:spPr>
        <p:txBody>
          <a:bodyPr/>
          <a:lstStyle/>
          <a:p>
            <a:endParaRPr lang="en-US">
              <a:solidFill>
                <a:prstClr val="black"/>
              </a:solidFill>
            </a:endParaRPr>
          </a:p>
        </p:txBody>
      </p:sp>
      <p:sp>
        <p:nvSpPr>
          <p:cNvPr id="26" name="Line 23"/>
          <p:cNvSpPr>
            <a:spLocks noChangeShapeType="1"/>
          </p:cNvSpPr>
          <p:nvPr/>
        </p:nvSpPr>
        <p:spPr bwMode="auto">
          <a:xfrm rot="7800000">
            <a:off x="893763" y="3762375"/>
            <a:ext cx="0" cy="82550"/>
          </a:xfrm>
          <a:prstGeom prst="line">
            <a:avLst/>
          </a:prstGeom>
          <a:noFill/>
          <a:ln w="6350">
            <a:solidFill>
              <a:srgbClr val="FF0000"/>
            </a:solidFill>
            <a:round/>
            <a:headEnd/>
            <a:tailEnd/>
          </a:ln>
        </p:spPr>
        <p:txBody>
          <a:bodyPr/>
          <a:lstStyle/>
          <a:p>
            <a:endParaRPr lang="en-US">
              <a:solidFill>
                <a:prstClr val="black"/>
              </a:solidFill>
            </a:endParaRPr>
          </a:p>
        </p:txBody>
      </p:sp>
      <p:sp>
        <p:nvSpPr>
          <p:cNvPr id="27" name="Line 24"/>
          <p:cNvSpPr>
            <a:spLocks noChangeShapeType="1"/>
          </p:cNvSpPr>
          <p:nvPr/>
        </p:nvSpPr>
        <p:spPr bwMode="auto">
          <a:xfrm rot="-2700000">
            <a:off x="893763" y="3751263"/>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28" name="Line 25"/>
          <p:cNvSpPr>
            <a:spLocks noChangeShapeType="1"/>
          </p:cNvSpPr>
          <p:nvPr/>
        </p:nvSpPr>
        <p:spPr bwMode="auto">
          <a:xfrm rot="-2400000">
            <a:off x="911225" y="3733800"/>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29" name="Line 26"/>
          <p:cNvSpPr>
            <a:spLocks noChangeShapeType="1"/>
          </p:cNvSpPr>
          <p:nvPr/>
        </p:nvSpPr>
        <p:spPr bwMode="auto">
          <a:xfrm rot="-2100000">
            <a:off x="933450" y="371792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30" name="Line 27"/>
          <p:cNvSpPr>
            <a:spLocks noChangeShapeType="1"/>
          </p:cNvSpPr>
          <p:nvPr/>
        </p:nvSpPr>
        <p:spPr bwMode="auto">
          <a:xfrm rot="-1800000">
            <a:off x="954088" y="3702050"/>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31" name="Line 28"/>
          <p:cNvSpPr>
            <a:spLocks noChangeShapeType="1"/>
          </p:cNvSpPr>
          <p:nvPr/>
        </p:nvSpPr>
        <p:spPr bwMode="auto">
          <a:xfrm rot="-1500000">
            <a:off x="989013" y="3686175"/>
            <a:ext cx="0" cy="76200"/>
          </a:xfrm>
          <a:prstGeom prst="line">
            <a:avLst/>
          </a:prstGeom>
          <a:noFill/>
          <a:ln w="6350">
            <a:solidFill>
              <a:srgbClr val="FF0000"/>
            </a:solidFill>
            <a:round/>
            <a:headEnd/>
            <a:tailEnd/>
          </a:ln>
        </p:spPr>
        <p:txBody>
          <a:bodyPr/>
          <a:lstStyle/>
          <a:p>
            <a:endParaRPr lang="en-US">
              <a:solidFill>
                <a:prstClr val="black"/>
              </a:solidFill>
            </a:endParaRPr>
          </a:p>
        </p:txBody>
      </p:sp>
      <p:sp>
        <p:nvSpPr>
          <p:cNvPr id="32" name="Line 29"/>
          <p:cNvSpPr>
            <a:spLocks noChangeShapeType="1"/>
          </p:cNvSpPr>
          <p:nvPr/>
        </p:nvSpPr>
        <p:spPr bwMode="auto">
          <a:xfrm rot="-1200000">
            <a:off x="1003300" y="3678238"/>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33" name="Line 30"/>
          <p:cNvSpPr>
            <a:spLocks noChangeShapeType="1"/>
          </p:cNvSpPr>
          <p:nvPr/>
        </p:nvSpPr>
        <p:spPr bwMode="auto">
          <a:xfrm rot="-900000">
            <a:off x="1025525" y="3671888"/>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34" name="Line 31"/>
          <p:cNvSpPr>
            <a:spLocks noChangeShapeType="1"/>
          </p:cNvSpPr>
          <p:nvPr/>
        </p:nvSpPr>
        <p:spPr bwMode="auto">
          <a:xfrm rot="-600000">
            <a:off x="1052513" y="3665538"/>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35" name="Line 32"/>
          <p:cNvSpPr>
            <a:spLocks noChangeShapeType="1"/>
          </p:cNvSpPr>
          <p:nvPr/>
        </p:nvSpPr>
        <p:spPr bwMode="auto">
          <a:xfrm rot="-300000">
            <a:off x="1079500" y="366077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36" name="Line 33"/>
          <p:cNvSpPr>
            <a:spLocks noChangeShapeType="1"/>
          </p:cNvSpPr>
          <p:nvPr/>
        </p:nvSpPr>
        <p:spPr bwMode="auto">
          <a:xfrm rot="6300000">
            <a:off x="842963" y="3868738"/>
            <a:ext cx="0" cy="82550"/>
          </a:xfrm>
          <a:prstGeom prst="line">
            <a:avLst/>
          </a:prstGeom>
          <a:noFill/>
          <a:ln w="6350">
            <a:solidFill>
              <a:srgbClr val="FF0000"/>
            </a:solidFill>
            <a:round/>
            <a:headEnd/>
            <a:tailEnd/>
          </a:ln>
        </p:spPr>
        <p:txBody>
          <a:bodyPr/>
          <a:lstStyle/>
          <a:p>
            <a:endParaRPr lang="en-US">
              <a:solidFill>
                <a:prstClr val="black"/>
              </a:solidFill>
            </a:endParaRPr>
          </a:p>
        </p:txBody>
      </p:sp>
      <p:sp>
        <p:nvSpPr>
          <p:cNvPr id="37" name="Line 34"/>
          <p:cNvSpPr>
            <a:spLocks noChangeShapeType="1"/>
          </p:cNvSpPr>
          <p:nvPr/>
        </p:nvSpPr>
        <p:spPr bwMode="auto">
          <a:xfrm rot="-4200000">
            <a:off x="826294" y="3861594"/>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38" name="Line 35"/>
          <p:cNvSpPr>
            <a:spLocks noChangeShapeType="1"/>
          </p:cNvSpPr>
          <p:nvPr/>
        </p:nvSpPr>
        <p:spPr bwMode="auto">
          <a:xfrm rot="-3900000">
            <a:off x="835819" y="3837781"/>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39" name="Line 36"/>
          <p:cNvSpPr>
            <a:spLocks noChangeShapeType="1"/>
          </p:cNvSpPr>
          <p:nvPr/>
        </p:nvSpPr>
        <p:spPr bwMode="auto">
          <a:xfrm rot="-3600000">
            <a:off x="848519" y="3815556"/>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40" name="Line 37"/>
          <p:cNvSpPr>
            <a:spLocks noChangeShapeType="1"/>
          </p:cNvSpPr>
          <p:nvPr/>
        </p:nvSpPr>
        <p:spPr bwMode="auto">
          <a:xfrm rot="-3300000">
            <a:off x="861219" y="3791744"/>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41" name="Line 38"/>
          <p:cNvSpPr>
            <a:spLocks noChangeShapeType="1"/>
          </p:cNvSpPr>
          <p:nvPr/>
        </p:nvSpPr>
        <p:spPr bwMode="auto">
          <a:xfrm rot="3300000">
            <a:off x="1348582" y="3793331"/>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42" name="Line 39"/>
          <p:cNvSpPr>
            <a:spLocks noChangeShapeType="1"/>
          </p:cNvSpPr>
          <p:nvPr/>
        </p:nvSpPr>
        <p:spPr bwMode="auto">
          <a:xfrm rot="3600000">
            <a:off x="1359694" y="3812381"/>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43" name="Line 40"/>
          <p:cNvSpPr>
            <a:spLocks noChangeShapeType="1"/>
          </p:cNvSpPr>
          <p:nvPr/>
        </p:nvSpPr>
        <p:spPr bwMode="auto">
          <a:xfrm rot="3900000">
            <a:off x="1373982" y="3836194"/>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44" name="Line 41"/>
          <p:cNvSpPr>
            <a:spLocks noChangeShapeType="1"/>
          </p:cNvSpPr>
          <p:nvPr/>
        </p:nvSpPr>
        <p:spPr bwMode="auto">
          <a:xfrm rot="4200000">
            <a:off x="1383507" y="3861594"/>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45" name="Line 42"/>
          <p:cNvSpPr>
            <a:spLocks noChangeShapeType="1"/>
          </p:cNvSpPr>
          <p:nvPr/>
        </p:nvSpPr>
        <p:spPr bwMode="auto">
          <a:xfrm rot="4500000">
            <a:off x="1373188" y="3871913"/>
            <a:ext cx="0" cy="76200"/>
          </a:xfrm>
          <a:prstGeom prst="line">
            <a:avLst/>
          </a:prstGeom>
          <a:noFill/>
          <a:ln w="6350">
            <a:solidFill>
              <a:srgbClr val="FF0000"/>
            </a:solidFill>
            <a:round/>
            <a:headEnd/>
            <a:tailEnd/>
          </a:ln>
        </p:spPr>
        <p:txBody>
          <a:bodyPr/>
          <a:lstStyle/>
          <a:p>
            <a:endParaRPr lang="en-US">
              <a:solidFill>
                <a:prstClr val="black"/>
              </a:solidFill>
            </a:endParaRPr>
          </a:p>
        </p:txBody>
      </p:sp>
      <p:sp>
        <p:nvSpPr>
          <p:cNvPr id="46" name="Text Box 43"/>
          <p:cNvSpPr txBox="1">
            <a:spLocks noChangeArrowheads="1"/>
          </p:cNvSpPr>
          <p:nvPr/>
        </p:nvSpPr>
        <p:spPr bwMode="auto">
          <a:xfrm>
            <a:off x="993775" y="3544888"/>
            <a:ext cx="265113" cy="168275"/>
          </a:xfrm>
          <a:prstGeom prst="rect">
            <a:avLst/>
          </a:prstGeom>
          <a:noFill/>
          <a:ln w="12700">
            <a:noFill/>
            <a:miter lim="800000"/>
            <a:headEnd/>
            <a:tailEnd/>
          </a:ln>
        </p:spPr>
        <p:txBody>
          <a:bodyPr>
            <a:spAutoFit/>
          </a:bodyPr>
          <a:lstStyle/>
          <a:p>
            <a:pPr>
              <a:spcBef>
                <a:spcPct val="50000"/>
              </a:spcBef>
            </a:pPr>
            <a:r>
              <a:rPr lang="en-US" sz="500">
                <a:solidFill>
                  <a:srgbClr val="0000FF"/>
                </a:solidFill>
                <a:latin typeface=".VnTime" pitchFamily="34" charset="0"/>
              </a:rPr>
              <a:t>6</a:t>
            </a:r>
          </a:p>
        </p:txBody>
      </p:sp>
      <p:sp>
        <p:nvSpPr>
          <p:cNvPr id="47" name="Text Box 44"/>
          <p:cNvSpPr txBox="1">
            <a:spLocks noChangeArrowheads="1"/>
          </p:cNvSpPr>
          <p:nvPr/>
        </p:nvSpPr>
        <p:spPr bwMode="auto">
          <a:xfrm rot="1500000">
            <a:off x="1149350" y="3589338"/>
            <a:ext cx="265113" cy="168275"/>
          </a:xfrm>
          <a:prstGeom prst="rect">
            <a:avLst/>
          </a:prstGeom>
          <a:noFill/>
          <a:ln w="12700">
            <a:noFill/>
            <a:miter lim="800000"/>
            <a:headEnd/>
            <a:tailEnd/>
          </a:ln>
        </p:spPr>
        <p:txBody>
          <a:bodyPr>
            <a:spAutoFit/>
          </a:bodyPr>
          <a:lstStyle/>
          <a:p>
            <a:pPr>
              <a:spcBef>
                <a:spcPct val="50000"/>
              </a:spcBef>
            </a:pPr>
            <a:r>
              <a:rPr lang="en-US" sz="500">
                <a:solidFill>
                  <a:srgbClr val="0000FF"/>
                </a:solidFill>
                <a:latin typeface=".VnTime" pitchFamily="34" charset="0"/>
              </a:rPr>
              <a:t>8</a:t>
            </a:r>
          </a:p>
        </p:txBody>
      </p:sp>
      <p:sp>
        <p:nvSpPr>
          <p:cNvPr id="48" name="Text Box 45"/>
          <p:cNvSpPr txBox="1">
            <a:spLocks noChangeArrowheads="1"/>
          </p:cNvSpPr>
          <p:nvPr/>
        </p:nvSpPr>
        <p:spPr bwMode="auto">
          <a:xfrm rot="3000000">
            <a:off x="1258094" y="3693319"/>
            <a:ext cx="265113" cy="168275"/>
          </a:xfrm>
          <a:prstGeom prst="rect">
            <a:avLst/>
          </a:prstGeom>
          <a:noFill/>
          <a:ln w="6350">
            <a:noFill/>
            <a:miter lim="800000"/>
            <a:headEnd/>
            <a:tailEnd/>
          </a:ln>
        </p:spPr>
        <p:txBody>
          <a:bodyPr>
            <a:spAutoFit/>
          </a:bodyPr>
          <a:lstStyle/>
          <a:p>
            <a:pPr>
              <a:spcBef>
                <a:spcPct val="50000"/>
              </a:spcBef>
            </a:pPr>
            <a:r>
              <a:rPr lang="en-US" sz="500">
                <a:solidFill>
                  <a:srgbClr val="0000FF"/>
                </a:solidFill>
                <a:latin typeface=".VnTime" pitchFamily="34" charset="0"/>
              </a:rPr>
              <a:t>10</a:t>
            </a:r>
          </a:p>
        </p:txBody>
      </p:sp>
      <p:sp>
        <p:nvSpPr>
          <p:cNvPr id="49" name="Text Box 46"/>
          <p:cNvSpPr txBox="1">
            <a:spLocks noChangeArrowheads="1"/>
          </p:cNvSpPr>
          <p:nvPr/>
        </p:nvSpPr>
        <p:spPr bwMode="auto">
          <a:xfrm rot="4500000">
            <a:off x="1312069" y="3826669"/>
            <a:ext cx="265113" cy="168275"/>
          </a:xfrm>
          <a:prstGeom prst="rect">
            <a:avLst/>
          </a:prstGeom>
          <a:noFill/>
          <a:ln w="12700">
            <a:noFill/>
            <a:miter lim="800000"/>
            <a:headEnd/>
            <a:tailEnd/>
          </a:ln>
        </p:spPr>
        <p:txBody>
          <a:bodyPr>
            <a:spAutoFit/>
          </a:bodyPr>
          <a:lstStyle/>
          <a:p>
            <a:pPr>
              <a:spcBef>
                <a:spcPct val="50000"/>
              </a:spcBef>
            </a:pPr>
            <a:r>
              <a:rPr lang="en-US" sz="500">
                <a:solidFill>
                  <a:srgbClr val="0000FF"/>
                </a:solidFill>
                <a:latin typeface=".VnTime" pitchFamily="34" charset="0"/>
              </a:rPr>
              <a:t>12</a:t>
            </a:r>
          </a:p>
        </p:txBody>
      </p:sp>
      <p:sp>
        <p:nvSpPr>
          <p:cNvPr id="50" name="Line 47"/>
          <p:cNvSpPr>
            <a:spLocks noChangeShapeType="1"/>
          </p:cNvSpPr>
          <p:nvPr/>
        </p:nvSpPr>
        <p:spPr bwMode="auto">
          <a:xfrm rot="900000">
            <a:off x="999071" y="3676549"/>
            <a:ext cx="211658" cy="495502"/>
          </a:xfrm>
          <a:prstGeom prst="line">
            <a:avLst/>
          </a:prstGeom>
          <a:noFill/>
          <a:ln w="9525">
            <a:solidFill>
              <a:srgbClr val="FF3300"/>
            </a:solidFill>
            <a:round/>
            <a:headEnd type="stealth" w="sm" len="lg"/>
            <a:tailEnd type="stealth" w="sm" len="lg"/>
          </a:ln>
        </p:spPr>
        <p:txBody>
          <a:bodyPr/>
          <a:lstStyle/>
          <a:p>
            <a:endParaRPr lang="en-US">
              <a:solidFill>
                <a:prstClr val="black"/>
              </a:solidFill>
            </a:endParaRPr>
          </a:p>
        </p:txBody>
      </p:sp>
      <p:sp>
        <p:nvSpPr>
          <p:cNvPr id="51" name="Oval 48"/>
          <p:cNvSpPr>
            <a:spLocks noChangeArrowheads="1"/>
          </p:cNvSpPr>
          <p:nvPr/>
        </p:nvSpPr>
        <p:spPr bwMode="auto">
          <a:xfrm>
            <a:off x="1087438" y="3963988"/>
            <a:ext cx="36512" cy="36512"/>
          </a:xfrm>
          <a:prstGeom prst="ellipse">
            <a:avLst/>
          </a:prstGeom>
          <a:solidFill>
            <a:srgbClr val="0000FF"/>
          </a:solidFill>
          <a:ln w="3175">
            <a:solidFill>
              <a:srgbClr val="00CCFF"/>
            </a:solidFill>
            <a:round/>
            <a:headEnd/>
            <a:tailEnd/>
          </a:ln>
        </p:spPr>
        <p:txBody>
          <a:bodyPr wrap="none" anchor="ctr"/>
          <a:lstStyle/>
          <a:p>
            <a:endParaRPr lang="en-US">
              <a:solidFill>
                <a:prstClr val="black"/>
              </a:solidFill>
            </a:endParaRPr>
          </a:p>
        </p:txBody>
      </p:sp>
      <p:sp>
        <p:nvSpPr>
          <p:cNvPr id="52" name="Text Box 49"/>
          <p:cNvSpPr txBox="1">
            <a:spLocks noChangeArrowheads="1"/>
          </p:cNvSpPr>
          <p:nvPr/>
        </p:nvSpPr>
        <p:spPr bwMode="auto">
          <a:xfrm>
            <a:off x="933450" y="3657600"/>
            <a:ext cx="285750" cy="336550"/>
          </a:xfrm>
          <a:prstGeom prst="rect">
            <a:avLst/>
          </a:prstGeom>
          <a:noFill/>
          <a:ln w="9525">
            <a:noFill/>
            <a:miter lim="800000"/>
            <a:headEnd/>
            <a:tailEnd/>
          </a:ln>
        </p:spPr>
        <p:txBody>
          <a:bodyPr>
            <a:spAutoFit/>
          </a:bodyPr>
          <a:lstStyle/>
          <a:p>
            <a:pPr algn="ctr">
              <a:spcBef>
                <a:spcPct val="50000"/>
              </a:spcBef>
            </a:pPr>
            <a:r>
              <a:rPr lang="en-US" sz="1600" dirty="0">
                <a:solidFill>
                  <a:prstClr val="black"/>
                </a:solidFill>
                <a:latin typeface=".VnTimeH" pitchFamily="34" charset="0"/>
              </a:rPr>
              <a:t>V</a:t>
            </a:r>
          </a:p>
        </p:txBody>
      </p:sp>
      <p:sp>
        <p:nvSpPr>
          <p:cNvPr id="53" name="AutoShape 50"/>
          <p:cNvSpPr>
            <a:spLocks noChangeArrowheads="1"/>
          </p:cNvSpPr>
          <p:nvPr/>
        </p:nvSpPr>
        <p:spPr bwMode="auto">
          <a:xfrm rot="10800000">
            <a:off x="757238" y="3646488"/>
            <a:ext cx="704850" cy="660400"/>
          </a:xfrm>
          <a:custGeom>
            <a:avLst/>
            <a:gdLst>
              <a:gd name="T0" fmla="*/ 352425 w 21600"/>
              <a:gd name="T1" fmla="*/ 0 h 21600"/>
              <a:gd name="T2" fmla="*/ 147986 w 21600"/>
              <a:gd name="T3" fmla="*/ 308064 h 21600"/>
              <a:gd name="T4" fmla="*/ 352425 w 21600"/>
              <a:gd name="T5" fmla="*/ 274830 h 21600"/>
              <a:gd name="T6" fmla="*/ 556864 w 21600"/>
              <a:gd name="T7" fmla="*/ 308064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p:spPr>
        <p:txBody>
          <a:bodyPr wrap="none" anchor="ctr"/>
          <a:lstStyle/>
          <a:p>
            <a:endParaRPr lang="en-US">
              <a:solidFill>
                <a:prstClr val="black"/>
              </a:solidFill>
            </a:endParaRPr>
          </a:p>
        </p:txBody>
      </p:sp>
      <p:sp>
        <p:nvSpPr>
          <p:cNvPr id="54" name="Rectangle 52"/>
          <p:cNvSpPr>
            <a:spLocks noChangeArrowheads="1"/>
          </p:cNvSpPr>
          <p:nvPr/>
        </p:nvSpPr>
        <p:spPr bwMode="auto">
          <a:xfrm>
            <a:off x="604838" y="3506788"/>
            <a:ext cx="987425" cy="549275"/>
          </a:xfrm>
          <a:prstGeom prst="rect">
            <a:avLst/>
          </a:prstGeom>
          <a:noFill/>
          <a:ln w="19050">
            <a:solidFill>
              <a:schemeClr val="tx1"/>
            </a:solidFill>
            <a:miter lim="800000"/>
            <a:headEnd/>
            <a:tailEnd/>
          </a:ln>
        </p:spPr>
        <p:txBody>
          <a:bodyPr wrap="none" anchor="ctr"/>
          <a:lstStyle/>
          <a:p>
            <a:endParaRPr lang="en-US">
              <a:solidFill>
                <a:prstClr val="black"/>
              </a:solidFill>
            </a:endParaRPr>
          </a:p>
        </p:txBody>
      </p:sp>
      <p:graphicFrame>
        <p:nvGraphicFramePr>
          <p:cNvPr id="55" name="Object 53"/>
          <p:cNvGraphicFramePr>
            <a:graphicFrameLocks noChangeAspect="1"/>
          </p:cNvGraphicFramePr>
          <p:nvPr/>
        </p:nvGraphicFramePr>
        <p:xfrm>
          <a:off x="1566863" y="3910013"/>
          <a:ext cx="114300" cy="215900"/>
        </p:xfrm>
        <a:graphic>
          <a:graphicData uri="http://schemas.openxmlformats.org/presentationml/2006/ole">
            <mc:AlternateContent xmlns:mc="http://schemas.openxmlformats.org/markup-compatibility/2006">
              <mc:Choice xmlns:v="urn:schemas-microsoft-com:vml" Requires="v">
                <p:oleObj spid="_x0000_s11304" name="Equation" r:id="rId4" imgW="114120" imgH="215640" progId="Equation.3">
                  <p:embed/>
                </p:oleObj>
              </mc:Choice>
              <mc:Fallback>
                <p:oleObj name="Equation" r:id="rId4" imgW="11412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863" y="3910013"/>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Rectangle 54"/>
          <p:cNvSpPr>
            <a:spLocks noChangeArrowheads="1"/>
          </p:cNvSpPr>
          <p:nvPr/>
        </p:nvSpPr>
        <p:spPr bwMode="auto">
          <a:xfrm>
            <a:off x="1800225" y="3506788"/>
            <a:ext cx="987425" cy="549275"/>
          </a:xfrm>
          <a:prstGeom prst="rect">
            <a:avLst/>
          </a:prstGeom>
          <a:solidFill>
            <a:srgbClr val="FF9900">
              <a:alpha val="38039"/>
            </a:srgbClr>
          </a:solidFill>
          <a:ln w="19050">
            <a:solidFill>
              <a:schemeClr val="tx1"/>
            </a:solidFill>
            <a:miter lim="800000"/>
            <a:headEnd/>
            <a:tailEnd/>
          </a:ln>
        </p:spPr>
        <p:txBody>
          <a:bodyPr wrap="none" anchor="ctr"/>
          <a:lstStyle/>
          <a:p>
            <a:endParaRPr lang="en-US">
              <a:solidFill>
                <a:prstClr val="black"/>
              </a:solidFill>
            </a:endParaRPr>
          </a:p>
        </p:txBody>
      </p:sp>
      <p:sp>
        <p:nvSpPr>
          <p:cNvPr id="57" name="Oval 55"/>
          <p:cNvSpPr>
            <a:spLocks noChangeArrowheads="1"/>
          </p:cNvSpPr>
          <p:nvPr/>
        </p:nvSpPr>
        <p:spPr bwMode="auto">
          <a:xfrm>
            <a:off x="1884363" y="3557588"/>
            <a:ext cx="839787" cy="839787"/>
          </a:xfrm>
          <a:prstGeom prst="ellipse">
            <a:avLst/>
          </a:prstGeom>
          <a:solidFill>
            <a:srgbClr val="FFFFCC"/>
          </a:solidFill>
          <a:ln w="12700">
            <a:solidFill>
              <a:schemeClr val="accent2"/>
            </a:solidFill>
            <a:round/>
            <a:headEnd/>
            <a:tailEnd/>
          </a:ln>
        </p:spPr>
        <p:txBody>
          <a:bodyPr wrap="none" anchor="ctr"/>
          <a:lstStyle/>
          <a:p>
            <a:endParaRPr lang="en-US">
              <a:solidFill>
                <a:prstClr val="black"/>
              </a:solidFill>
            </a:endParaRPr>
          </a:p>
        </p:txBody>
      </p:sp>
      <p:sp>
        <p:nvSpPr>
          <p:cNvPr id="58" name="Arc 56"/>
          <p:cNvSpPr>
            <a:spLocks/>
          </p:cNvSpPr>
          <p:nvPr/>
        </p:nvSpPr>
        <p:spPr bwMode="auto">
          <a:xfrm rot="6681726" flipH="1">
            <a:off x="2153444" y="3550444"/>
            <a:ext cx="346075" cy="560387"/>
          </a:xfrm>
          <a:custGeom>
            <a:avLst/>
            <a:gdLst>
              <a:gd name="T0" fmla="*/ 210231 w 24253"/>
              <a:gd name="T1" fmla="*/ 0 h 39506"/>
              <a:gd name="T2" fmla="*/ 0 w 24253"/>
              <a:gd name="T3" fmla="*/ 558061 h 39506"/>
              <a:gd name="T4" fmla="*/ 37857 w 24253"/>
              <a:gd name="T5" fmla="*/ 253994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p:spPr>
        <p:txBody>
          <a:bodyPr wrap="none" anchor="ctr"/>
          <a:lstStyle/>
          <a:p>
            <a:endParaRPr lang="en-US">
              <a:solidFill>
                <a:prstClr val="black"/>
              </a:solidFill>
            </a:endParaRPr>
          </a:p>
        </p:txBody>
      </p:sp>
      <p:sp>
        <p:nvSpPr>
          <p:cNvPr id="59" name="Line 57"/>
          <p:cNvSpPr>
            <a:spLocks noChangeShapeType="1"/>
          </p:cNvSpPr>
          <p:nvPr/>
        </p:nvSpPr>
        <p:spPr bwMode="auto">
          <a:xfrm rot="10800000">
            <a:off x="2301875" y="3659188"/>
            <a:ext cx="0" cy="82550"/>
          </a:xfrm>
          <a:prstGeom prst="line">
            <a:avLst/>
          </a:prstGeom>
          <a:noFill/>
          <a:ln w="6350">
            <a:solidFill>
              <a:srgbClr val="FF0000"/>
            </a:solidFill>
            <a:round/>
            <a:headEnd/>
            <a:tailEnd/>
          </a:ln>
        </p:spPr>
        <p:txBody>
          <a:bodyPr/>
          <a:lstStyle/>
          <a:p>
            <a:endParaRPr lang="en-US">
              <a:solidFill>
                <a:prstClr val="black"/>
              </a:solidFill>
            </a:endParaRPr>
          </a:p>
        </p:txBody>
      </p:sp>
      <p:sp>
        <p:nvSpPr>
          <p:cNvPr id="60" name="Text Box 58"/>
          <p:cNvSpPr txBox="1">
            <a:spLocks noChangeArrowheads="1"/>
          </p:cNvSpPr>
          <p:nvPr/>
        </p:nvSpPr>
        <p:spPr bwMode="auto">
          <a:xfrm rot="6420000">
            <a:off x="1876426" y="3797300"/>
            <a:ext cx="196850" cy="168275"/>
          </a:xfrm>
          <a:prstGeom prst="rect">
            <a:avLst/>
          </a:prstGeom>
          <a:noFill/>
          <a:ln w="6350">
            <a:noFill/>
            <a:miter lim="800000"/>
            <a:headEnd/>
            <a:tailEnd/>
          </a:ln>
        </p:spPr>
        <p:txBody>
          <a:bodyPr>
            <a:spAutoFit/>
          </a:bodyPr>
          <a:lstStyle/>
          <a:p>
            <a:pPr>
              <a:spcBef>
                <a:spcPct val="50000"/>
              </a:spcBef>
            </a:pPr>
            <a:r>
              <a:rPr lang="en-US" sz="500">
                <a:solidFill>
                  <a:srgbClr val="0000FF"/>
                </a:solidFill>
                <a:latin typeface=".VnTime" pitchFamily="34" charset="0"/>
              </a:rPr>
              <a:t>0</a:t>
            </a:r>
          </a:p>
        </p:txBody>
      </p:sp>
      <p:sp>
        <p:nvSpPr>
          <p:cNvPr id="61" name="Text Box 59"/>
          <p:cNvSpPr txBox="1">
            <a:spLocks noChangeArrowheads="1"/>
          </p:cNvSpPr>
          <p:nvPr/>
        </p:nvSpPr>
        <p:spPr bwMode="auto">
          <a:xfrm rot="-3000000">
            <a:off x="1925638" y="3676650"/>
            <a:ext cx="196850" cy="168275"/>
          </a:xfrm>
          <a:prstGeom prst="rect">
            <a:avLst/>
          </a:prstGeom>
          <a:noFill/>
          <a:ln w="6350">
            <a:noFill/>
            <a:miter lim="800000"/>
            <a:headEnd/>
            <a:tailEnd/>
          </a:ln>
        </p:spPr>
        <p:txBody>
          <a:bodyPr>
            <a:spAutoFit/>
          </a:bodyPr>
          <a:lstStyle/>
          <a:p>
            <a:pPr>
              <a:spcBef>
                <a:spcPct val="50000"/>
              </a:spcBef>
            </a:pPr>
            <a:r>
              <a:rPr lang="en-US" sz="500">
                <a:solidFill>
                  <a:srgbClr val="0000FF"/>
                </a:solidFill>
                <a:latin typeface=".VnTime" pitchFamily="34" charset="0"/>
              </a:rPr>
              <a:t>2</a:t>
            </a:r>
          </a:p>
        </p:txBody>
      </p:sp>
      <p:sp>
        <p:nvSpPr>
          <p:cNvPr id="62" name="Text Box 60"/>
          <p:cNvSpPr txBox="1">
            <a:spLocks noChangeArrowheads="1"/>
          </p:cNvSpPr>
          <p:nvPr/>
        </p:nvSpPr>
        <p:spPr bwMode="auto">
          <a:xfrm rot="-1500000">
            <a:off x="2043113" y="3567113"/>
            <a:ext cx="265112" cy="168275"/>
          </a:xfrm>
          <a:prstGeom prst="rect">
            <a:avLst/>
          </a:prstGeom>
          <a:noFill/>
          <a:ln w="12700">
            <a:noFill/>
            <a:miter lim="800000"/>
            <a:headEnd/>
            <a:tailEnd/>
          </a:ln>
        </p:spPr>
        <p:txBody>
          <a:bodyPr>
            <a:spAutoFit/>
          </a:bodyPr>
          <a:lstStyle/>
          <a:p>
            <a:pPr>
              <a:spcBef>
                <a:spcPct val="50000"/>
              </a:spcBef>
            </a:pPr>
            <a:r>
              <a:rPr lang="en-US" sz="500">
                <a:solidFill>
                  <a:srgbClr val="0000FF"/>
                </a:solidFill>
                <a:latin typeface=".VnTime" pitchFamily="34" charset="0"/>
              </a:rPr>
              <a:t>4</a:t>
            </a:r>
          </a:p>
        </p:txBody>
      </p:sp>
      <p:sp>
        <p:nvSpPr>
          <p:cNvPr id="63" name="Oval 61"/>
          <p:cNvSpPr>
            <a:spLocks noChangeArrowheads="1"/>
          </p:cNvSpPr>
          <p:nvPr/>
        </p:nvSpPr>
        <p:spPr bwMode="auto">
          <a:xfrm rot="5400000">
            <a:off x="1854200" y="3532188"/>
            <a:ext cx="895350" cy="895350"/>
          </a:xfrm>
          <a:prstGeom prst="ellipse">
            <a:avLst/>
          </a:prstGeom>
          <a:noFill/>
          <a:ln w="12700">
            <a:solidFill>
              <a:srgbClr val="003300"/>
            </a:solidFill>
            <a:round/>
            <a:headEnd/>
            <a:tailEnd/>
          </a:ln>
        </p:spPr>
        <p:txBody>
          <a:bodyPr wrap="none" anchor="ctr"/>
          <a:lstStyle/>
          <a:p>
            <a:endParaRPr lang="en-US">
              <a:solidFill>
                <a:prstClr val="black"/>
              </a:solidFill>
            </a:endParaRPr>
          </a:p>
        </p:txBody>
      </p:sp>
      <p:sp>
        <p:nvSpPr>
          <p:cNvPr id="64" name="Line 62"/>
          <p:cNvSpPr>
            <a:spLocks noChangeShapeType="1"/>
          </p:cNvSpPr>
          <p:nvPr/>
        </p:nvSpPr>
        <p:spPr bwMode="auto">
          <a:xfrm rot="300000">
            <a:off x="2330450" y="3659188"/>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65" name="Line 63"/>
          <p:cNvSpPr>
            <a:spLocks noChangeShapeType="1"/>
          </p:cNvSpPr>
          <p:nvPr/>
        </p:nvSpPr>
        <p:spPr bwMode="auto">
          <a:xfrm rot="600000">
            <a:off x="2355850" y="3662363"/>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66" name="Line 64"/>
          <p:cNvSpPr>
            <a:spLocks noChangeShapeType="1"/>
          </p:cNvSpPr>
          <p:nvPr/>
        </p:nvSpPr>
        <p:spPr bwMode="auto">
          <a:xfrm rot="900000">
            <a:off x="2381250" y="3668713"/>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67" name="Line 65"/>
          <p:cNvSpPr>
            <a:spLocks noChangeShapeType="1"/>
          </p:cNvSpPr>
          <p:nvPr/>
        </p:nvSpPr>
        <p:spPr bwMode="auto">
          <a:xfrm rot="1200000">
            <a:off x="2406650" y="3678238"/>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68" name="Line 66"/>
          <p:cNvSpPr>
            <a:spLocks noChangeShapeType="1"/>
          </p:cNvSpPr>
          <p:nvPr/>
        </p:nvSpPr>
        <p:spPr bwMode="auto">
          <a:xfrm rot="1500000">
            <a:off x="2425700" y="3687763"/>
            <a:ext cx="0" cy="76200"/>
          </a:xfrm>
          <a:prstGeom prst="line">
            <a:avLst/>
          </a:prstGeom>
          <a:noFill/>
          <a:ln w="6350">
            <a:solidFill>
              <a:srgbClr val="FF0000"/>
            </a:solidFill>
            <a:round/>
            <a:headEnd/>
            <a:tailEnd/>
          </a:ln>
        </p:spPr>
        <p:txBody>
          <a:bodyPr/>
          <a:lstStyle/>
          <a:p>
            <a:endParaRPr lang="en-US">
              <a:solidFill>
                <a:prstClr val="black"/>
              </a:solidFill>
            </a:endParaRPr>
          </a:p>
        </p:txBody>
      </p:sp>
      <p:sp>
        <p:nvSpPr>
          <p:cNvPr id="69" name="Line 67"/>
          <p:cNvSpPr>
            <a:spLocks noChangeShapeType="1"/>
          </p:cNvSpPr>
          <p:nvPr/>
        </p:nvSpPr>
        <p:spPr bwMode="auto">
          <a:xfrm rot="1800000">
            <a:off x="2454275" y="3703638"/>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70" name="Line 68"/>
          <p:cNvSpPr>
            <a:spLocks noChangeShapeType="1"/>
          </p:cNvSpPr>
          <p:nvPr/>
        </p:nvSpPr>
        <p:spPr bwMode="auto">
          <a:xfrm rot="2100000">
            <a:off x="2473325" y="3716338"/>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71" name="Line 69"/>
          <p:cNvSpPr>
            <a:spLocks noChangeShapeType="1"/>
          </p:cNvSpPr>
          <p:nvPr/>
        </p:nvSpPr>
        <p:spPr bwMode="auto">
          <a:xfrm rot="2400000">
            <a:off x="2495550" y="3732213"/>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72" name="Line 70"/>
          <p:cNvSpPr>
            <a:spLocks noChangeShapeType="1"/>
          </p:cNvSpPr>
          <p:nvPr/>
        </p:nvSpPr>
        <p:spPr bwMode="auto">
          <a:xfrm rot="2700000">
            <a:off x="2513807" y="3752056"/>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73" name="Line 71"/>
          <p:cNvSpPr>
            <a:spLocks noChangeShapeType="1"/>
          </p:cNvSpPr>
          <p:nvPr/>
        </p:nvSpPr>
        <p:spPr bwMode="auto">
          <a:xfrm rot="3000000">
            <a:off x="2517775" y="3763963"/>
            <a:ext cx="0" cy="76200"/>
          </a:xfrm>
          <a:prstGeom prst="line">
            <a:avLst/>
          </a:prstGeom>
          <a:noFill/>
          <a:ln w="6350">
            <a:solidFill>
              <a:srgbClr val="FF0000"/>
            </a:solidFill>
            <a:round/>
            <a:headEnd/>
            <a:tailEnd/>
          </a:ln>
        </p:spPr>
        <p:txBody>
          <a:bodyPr/>
          <a:lstStyle/>
          <a:p>
            <a:endParaRPr lang="en-US">
              <a:solidFill>
                <a:prstClr val="black"/>
              </a:solidFill>
            </a:endParaRPr>
          </a:p>
        </p:txBody>
      </p:sp>
      <p:sp>
        <p:nvSpPr>
          <p:cNvPr id="74" name="Line 72"/>
          <p:cNvSpPr>
            <a:spLocks noChangeShapeType="1"/>
          </p:cNvSpPr>
          <p:nvPr/>
        </p:nvSpPr>
        <p:spPr bwMode="auto">
          <a:xfrm rot="7800000">
            <a:off x="2089150" y="3762375"/>
            <a:ext cx="0" cy="82550"/>
          </a:xfrm>
          <a:prstGeom prst="line">
            <a:avLst/>
          </a:prstGeom>
          <a:noFill/>
          <a:ln w="6350">
            <a:solidFill>
              <a:srgbClr val="FF0000"/>
            </a:solidFill>
            <a:round/>
            <a:headEnd/>
            <a:tailEnd/>
          </a:ln>
        </p:spPr>
        <p:txBody>
          <a:bodyPr/>
          <a:lstStyle/>
          <a:p>
            <a:endParaRPr lang="en-US">
              <a:solidFill>
                <a:prstClr val="black"/>
              </a:solidFill>
            </a:endParaRPr>
          </a:p>
        </p:txBody>
      </p:sp>
      <p:sp>
        <p:nvSpPr>
          <p:cNvPr id="75" name="Line 73"/>
          <p:cNvSpPr>
            <a:spLocks noChangeShapeType="1"/>
          </p:cNvSpPr>
          <p:nvPr/>
        </p:nvSpPr>
        <p:spPr bwMode="auto">
          <a:xfrm rot="-2700000">
            <a:off x="2089150" y="3751263"/>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76" name="Line 74"/>
          <p:cNvSpPr>
            <a:spLocks noChangeShapeType="1"/>
          </p:cNvSpPr>
          <p:nvPr/>
        </p:nvSpPr>
        <p:spPr bwMode="auto">
          <a:xfrm rot="-2400000">
            <a:off x="2106613" y="3733800"/>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77" name="Line 75"/>
          <p:cNvSpPr>
            <a:spLocks noChangeShapeType="1"/>
          </p:cNvSpPr>
          <p:nvPr/>
        </p:nvSpPr>
        <p:spPr bwMode="auto">
          <a:xfrm rot="-2100000">
            <a:off x="2128838" y="371792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78" name="Line 76"/>
          <p:cNvSpPr>
            <a:spLocks noChangeShapeType="1"/>
          </p:cNvSpPr>
          <p:nvPr/>
        </p:nvSpPr>
        <p:spPr bwMode="auto">
          <a:xfrm rot="-1800000">
            <a:off x="2149475" y="3702050"/>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79" name="Line 77"/>
          <p:cNvSpPr>
            <a:spLocks noChangeShapeType="1"/>
          </p:cNvSpPr>
          <p:nvPr/>
        </p:nvSpPr>
        <p:spPr bwMode="auto">
          <a:xfrm rot="-1500000">
            <a:off x="2184400" y="3686175"/>
            <a:ext cx="0" cy="76200"/>
          </a:xfrm>
          <a:prstGeom prst="line">
            <a:avLst/>
          </a:prstGeom>
          <a:noFill/>
          <a:ln w="6350">
            <a:solidFill>
              <a:srgbClr val="FF0000"/>
            </a:solidFill>
            <a:round/>
            <a:headEnd/>
            <a:tailEnd/>
          </a:ln>
        </p:spPr>
        <p:txBody>
          <a:bodyPr/>
          <a:lstStyle/>
          <a:p>
            <a:endParaRPr lang="en-US">
              <a:solidFill>
                <a:prstClr val="black"/>
              </a:solidFill>
            </a:endParaRPr>
          </a:p>
        </p:txBody>
      </p:sp>
      <p:sp>
        <p:nvSpPr>
          <p:cNvPr id="80" name="Line 78"/>
          <p:cNvSpPr>
            <a:spLocks noChangeShapeType="1"/>
          </p:cNvSpPr>
          <p:nvPr/>
        </p:nvSpPr>
        <p:spPr bwMode="auto">
          <a:xfrm rot="-1200000">
            <a:off x="2198688" y="3678238"/>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81" name="Line 79"/>
          <p:cNvSpPr>
            <a:spLocks noChangeShapeType="1"/>
          </p:cNvSpPr>
          <p:nvPr/>
        </p:nvSpPr>
        <p:spPr bwMode="auto">
          <a:xfrm rot="-900000">
            <a:off x="2220913" y="3671888"/>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82" name="Line 80"/>
          <p:cNvSpPr>
            <a:spLocks noChangeShapeType="1"/>
          </p:cNvSpPr>
          <p:nvPr/>
        </p:nvSpPr>
        <p:spPr bwMode="auto">
          <a:xfrm rot="-600000">
            <a:off x="2247900" y="3665538"/>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83" name="Line 81"/>
          <p:cNvSpPr>
            <a:spLocks noChangeShapeType="1"/>
          </p:cNvSpPr>
          <p:nvPr/>
        </p:nvSpPr>
        <p:spPr bwMode="auto">
          <a:xfrm rot="-300000">
            <a:off x="2274888" y="366077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84" name="Line 82"/>
          <p:cNvSpPr>
            <a:spLocks noChangeShapeType="1"/>
          </p:cNvSpPr>
          <p:nvPr/>
        </p:nvSpPr>
        <p:spPr bwMode="auto">
          <a:xfrm rot="6300000">
            <a:off x="2038350" y="3868738"/>
            <a:ext cx="0" cy="82550"/>
          </a:xfrm>
          <a:prstGeom prst="line">
            <a:avLst/>
          </a:prstGeom>
          <a:noFill/>
          <a:ln w="6350">
            <a:solidFill>
              <a:srgbClr val="FF0000"/>
            </a:solidFill>
            <a:round/>
            <a:headEnd/>
            <a:tailEnd/>
          </a:ln>
        </p:spPr>
        <p:txBody>
          <a:bodyPr/>
          <a:lstStyle/>
          <a:p>
            <a:endParaRPr lang="en-US">
              <a:solidFill>
                <a:prstClr val="black"/>
              </a:solidFill>
            </a:endParaRPr>
          </a:p>
        </p:txBody>
      </p:sp>
      <p:sp>
        <p:nvSpPr>
          <p:cNvPr id="85" name="Line 83"/>
          <p:cNvSpPr>
            <a:spLocks noChangeShapeType="1"/>
          </p:cNvSpPr>
          <p:nvPr/>
        </p:nvSpPr>
        <p:spPr bwMode="auto">
          <a:xfrm rot="-4200000">
            <a:off x="2021682" y="3861594"/>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86" name="Line 84"/>
          <p:cNvSpPr>
            <a:spLocks noChangeShapeType="1"/>
          </p:cNvSpPr>
          <p:nvPr/>
        </p:nvSpPr>
        <p:spPr bwMode="auto">
          <a:xfrm rot="-3900000">
            <a:off x="2031207" y="3837781"/>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87" name="Line 85"/>
          <p:cNvSpPr>
            <a:spLocks noChangeShapeType="1"/>
          </p:cNvSpPr>
          <p:nvPr/>
        </p:nvSpPr>
        <p:spPr bwMode="auto">
          <a:xfrm rot="-3600000">
            <a:off x="2043907" y="3815556"/>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88" name="Line 86"/>
          <p:cNvSpPr>
            <a:spLocks noChangeShapeType="1"/>
          </p:cNvSpPr>
          <p:nvPr/>
        </p:nvSpPr>
        <p:spPr bwMode="auto">
          <a:xfrm rot="-3300000">
            <a:off x="2056607" y="3791744"/>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89" name="Line 87"/>
          <p:cNvSpPr>
            <a:spLocks noChangeShapeType="1"/>
          </p:cNvSpPr>
          <p:nvPr/>
        </p:nvSpPr>
        <p:spPr bwMode="auto">
          <a:xfrm rot="3300000">
            <a:off x="2543969" y="3793331"/>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90" name="Line 88"/>
          <p:cNvSpPr>
            <a:spLocks noChangeShapeType="1"/>
          </p:cNvSpPr>
          <p:nvPr/>
        </p:nvSpPr>
        <p:spPr bwMode="auto">
          <a:xfrm rot="3600000">
            <a:off x="2555082" y="3812381"/>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91" name="Line 89"/>
          <p:cNvSpPr>
            <a:spLocks noChangeShapeType="1"/>
          </p:cNvSpPr>
          <p:nvPr/>
        </p:nvSpPr>
        <p:spPr bwMode="auto">
          <a:xfrm rot="3900000">
            <a:off x="2569369" y="3836194"/>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92" name="Line 90"/>
          <p:cNvSpPr>
            <a:spLocks noChangeShapeType="1"/>
          </p:cNvSpPr>
          <p:nvPr/>
        </p:nvSpPr>
        <p:spPr bwMode="auto">
          <a:xfrm rot="4200000">
            <a:off x="2578894" y="3861594"/>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93" name="Line 91"/>
          <p:cNvSpPr>
            <a:spLocks noChangeShapeType="1"/>
          </p:cNvSpPr>
          <p:nvPr/>
        </p:nvSpPr>
        <p:spPr bwMode="auto">
          <a:xfrm rot="4500000">
            <a:off x="2568575" y="3871913"/>
            <a:ext cx="0" cy="76200"/>
          </a:xfrm>
          <a:prstGeom prst="line">
            <a:avLst/>
          </a:prstGeom>
          <a:noFill/>
          <a:ln w="6350">
            <a:solidFill>
              <a:srgbClr val="FF0000"/>
            </a:solidFill>
            <a:round/>
            <a:headEnd/>
            <a:tailEnd/>
          </a:ln>
        </p:spPr>
        <p:txBody>
          <a:bodyPr/>
          <a:lstStyle/>
          <a:p>
            <a:endParaRPr lang="en-US">
              <a:solidFill>
                <a:prstClr val="black"/>
              </a:solidFill>
            </a:endParaRPr>
          </a:p>
        </p:txBody>
      </p:sp>
      <p:sp>
        <p:nvSpPr>
          <p:cNvPr id="94" name="Text Box 92"/>
          <p:cNvSpPr txBox="1">
            <a:spLocks noChangeArrowheads="1"/>
          </p:cNvSpPr>
          <p:nvPr/>
        </p:nvSpPr>
        <p:spPr bwMode="auto">
          <a:xfrm>
            <a:off x="2189163" y="3544888"/>
            <a:ext cx="265112" cy="168275"/>
          </a:xfrm>
          <a:prstGeom prst="rect">
            <a:avLst/>
          </a:prstGeom>
          <a:noFill/>
          <a:ln w="12700">
            <a:noFill/>
            <a:miter lim="800000"/>
            <a:headEnd/>
            <a:tailEnd/>
          </a:ln>
        </p:spPr>
        <p:txBody>
          <a:bodyPr>
            <a:spAutoFit/>
          </a:bodyPr>
          <a:lstStyle/>
          <a:p>
            <a:pPr>
              <a:spcBef>
                <a:spcPct val="50000"/>
              </a:spcBef>
            </a:pPr>
            <a:r>
              <a:rPr lang="en-US" sz="500">
                <a:solidFill>
                  <a:srgbClr val="0000FF"/>
                </a:solidFill>
                <a:latin typeface=".VnTime" pitchFamily="34" charset="0"/>
              </a:rPr>
              <a:t>6</a:t>
            </a:r>
          </a:p>
        </p:txBody>
      </p:sp>
      <p:sp>
        <p:nvSpPr>
          <p:cNvPr id="95" name="Text Box 93"/>
          <p:cNvSpPr txBox="1">
            <a:spLocks noChangeArrowheads="1"/>
          </p:cNvSpPr>
          <p:nvPr/>
        </p:nvSpPr>
        <p:spPr bwMode="auto">
          <a:xfrm rot="1500000">
            <a:off x="2344738" y="3589338"/>
            <a:ext cx="265112" cy="168275"/>
          </a:xfrm>
          <a:prstGeom prst="rect">
            <a:avLst/>
          </a:prstGeom>
          <a:noFill/>
          <a:ln w="12700">
            <a:noFill/>
            <a:miter lim="800000"/>
            <a:headEnd/>
            <a:tailEnd/>
          </a:ln>
        </p:spPr>
        <p:txBody>
          <a:bodyPr>
            <a:spAutoFit/>
          </a:bodyPr>
          <a:lstStyle/>
          <a:p>
            <a:pPr>
              <a:spcBef>
                <a:spcPct val="50000"/>
              </a:spcBef>
            </a:pPr>
            <a:r>
              <a:rPr lang="en-US" sz="500">
                <a:solidFill>
                  <a:srgbClr val="0000FF"/>
                </a:solidFill>
                <a:latin typeface=".VnTime" pitchFamily="34" charset="0"/>
              </a:rPr>
              <a:t>8</a:t>
            </a:r>
          </a:p>
        </p:txBody>
      </p:sp>
      <p:sp>
        <p:nvSpPr>
          <p:cNvPr id="96" name="Text Box 94"/>
          <p:cNvSpPr txBox="1">
            <a:spLocks noChangeArrowheads="1"/>
          </p:cNvSpPr>
          <p:nvPr/>
        </p:nvSpPr>
        <p:spPr bwMode="auto">
          <a:xfrm rot="3000000">
            <a:off x="2453481" y="3693319"/>
            <a:ext cx="265113" cy="168275"/>
          </a:xfrm>
          <a:prstGeom prst="rect">
            <a:avLst/>
          </a:prstGeom>
          <a:noFill/>
          <a:ln w="6350">
            <a:noFill/>
            <a:miter lim="800000"/>
            <a:headEnd/>
            <a:tailEnd/>
          </a:ln>
        </p:spPr>
        <p:txBody>
          <a:bodyPr>
            <a:spAutoFit/>
          </a:bodyPr>
          <a:lstStyle/>
          <a:p>
            <a:pPr>
              <a:spcBef>
                <a:spcPct val="50000"/>
              </a:spcBef>
            </a:pPr>
            <a:r>
              <a:rPr lang="en-US" sz="500">
                <a:solidFill>
                  <a:srgbClr val="0000FF"/>
                </a:solidFill>
                <a:latin typeface=".VnTime" pitchFamily="34" charset="0"/>
              </a:rPr>
              <a:t>10</a:t>
            </a:r>
          </a:p>
        </p:txBody>
      </p:sp>
      <p:sp>
        <p:nvSpPr>
          <p:cNvPr id="97" name="Text Box 95"/>
          <p:cNvSpPr txBox="1">
            <a:spLocks noChangeArrowheads="1"/>
          </p:cNvSpPr>
          <p:nvPr/>
        </p:nvSpPr>
        <p:spPr bwMode="auto">
          <a:xfrm rot="4500000">
            <a:off x="2507456" y="3826669"/>
            <a:ext cx="265113" cy="168275"/>
          </a:xfrm>
          <a:prstGeom prst="rect">
            <a:avLst/>
          </a:prstGeom>
          <a:noFill/>
          <a:ln w="12700">
            <a:noFill/>
            <a:miter lim="800000"/>
            <a:headEnd/>
            <a:tailEnd/>
          </a:ln>
        </p:spPr>
        <p:txBody>
          <a:bodyPr>
            <a:spAutoFit/>
          </a:bodyPr>
          <a:lstStyle/>
          <a:p>
            <a:pPr>
              <a:spcBef>
                <a:spcPct val="50000"/>
              </a:spcBef>
            </a:pPr>
            <a:r>
              <a:rPr lang="en-US" sz="500">
                <a:solidFill>
                  <a:srgbClr val="0000FF"/>
                </a:solidFill>
                <a:latin typeface=".VnTime" pitchFamily="34" charset="0"/>
              </a:rPr>
              <a:t>12</a:t>
            </a:r>
          </a:p>
        </p:txBody>
      </p:sp>
      <p:sp>
        <p:nvSpPr>
          <p:cNvPr id="98" name="Line 96"/>
          <p:cNvSpPr>
            <a:spLocks noChangeShapeType="1"/>
          </p:cNvSpPr>
          <p:nvPr/>
        </p:nvSpPr>
        <p:spPr bwMode="auto">
          <a:xfrm rot="900000">
            <a:off x="1984375" y="3983038"/>
            <a:ext cx="650875" cy="0"/>
          </a:xfrm>
          <a:prstGeom prst="line">
            <a:avLst/>
          </a:prstGeom>
          <a:noFill/>
          <a:ln w="9525">
            <a:solidFill>
              <a:srgbClr val="FF3300"/>
            </a:solidFill>
            <a:round/>
            <a:headEnd type="stealth" w="sm" len="lg"/>
            <a:tailEnd type="stealth" w="sm" len="lg"/>
          </a:ln>
        </p:spPr>
        <p:txBody>
          <a:bodyPr/>
          <a:lstStyle/>
          <a:p>
            <a:endParaRPr lang="en-US">
              <a:solidFill>
                <a:prstClr val="black"/>
              </a:solidFill>
            </a:endParaRPr>
          </a:p>
        </p:txBody>
      </p:sp>
      <p:sp>
        <p:nvSpPr>
          <p:cNvPr id="99" name="Oval 97"/>
          <p:cNvSpPr>
            <a:spLocks noChangeArrowheads="1"/>
          </p:cNvSpPr>
          <p:nvPr/>
        </p:nvSpPr>
        <p:spPr bwMode="auto">
          <a:xfrm>
            <a:off x="2282825" y="3963988"/>
            <a:ext cx="36513" cy="36512"/>
          </a:xfrm>
          <a:prstGeom prst="ellipse">
            <a:avLst/>
          </a:prstGeom>
          <a:solidFill>
            <a:srgbClr val="0000FF"/>
          </a:solidFill>
          <a:ln w="3175">
            <a:solidFill>
              <a:srgbClr val="00CCFF"/>
            </a:solidFill>
            <a:round/>
            <a:headEnd/>
            <a:tailEnd/>
          </a:ln>
        </p:spPr>
        <p:txBody>
          <a:bodyPr wrap="none" anchor="ctr"/>
          <a:lstStyle/>
          <a:p>
            <a:endParaRPr lang="en-US">
              <a:solidFill>
                <a:prstClr val="black"/>
              </a:solidFill>
            </a:endParaRPr>
          </a:p>
        </p:txBody>
      </p:sp>
      <p:sp>
        <p:nvSpPr>
          <p:cNvPr id="100" name="Text Box 98"/>
          <p:cNvSpPr txBox="1">
            <a:spLocks noChangeArrowheads="1"/>
          </p:cNvSpPr>
          <p:nvPr/>
        </p:nvSpPr>
        <p:spPr bwMode="auto">
          <a:xfrm>
            <a:off x="2152650" y="3657600"/>
            <a:ext cx="285750" cy="336550"/>
          </a:xfrm>
          <a:prstGeom prst="rect">
            <a:avLst/>
          </a:prstGeom>
          <a:noFill/>
          <a:ln w="9525">
            <a:noFill/>
            <a:miter lim="800000"/>
            <a:headEnd/>
            <a:tailEnd/>
          </a:ln>
        </p:spPr>
        <p:txBody>
          <a:bodyPr>
            <a:spAutoFit/>
          </a:bodyPr>
          <a:lstStyle/>
          <a:p>
            <a:pPr algn="ctr">
              <a:spcBef>
                <a:spcPct val="50000"/>
              </a:spcBef>
            </a:pPr>
            <a:r>
              <a:rPr lang="en-US" sz="1600" dirty="0">
                <a:solidFill>
                  <a:prstClr val="black"/>
                </a:solidFill>
                <a:latin typeface=".VnTimeH" pitchFamily="34" charset="0"/>
              </a:rPr>
              <a:t>V</a:t>
            </a:r>
          </a:p>
        </p:txBody>
      </p:sp>
      <p:sp>
        <p:nvSpPr>
          <p:cNvPr id="101" name="AutoShape 99"/>
          <p:cNvSpPr>
            <a:spLocks noChangeArrowheads="1"/>
          </p:cNvSpPr>
          <p:nvPr/>
        </p:nvSpPr>
        <p:spPr bwMode="auto">
          <a:xfrm rot="10800000">
            <a:off x="1952625" y="3646488"/>
            <a:ext cx="704850" cy="660400"/>
          </a:xfrm>
          <a:custGeom>
            <a:avLst/>
            <a:gdLst>
              <a:gd name="T0" fmla="*/ 352425 w 21600"/>
              <a:gd name="T1" fmla="*/ 0 h 21600"/>
              <a:gd name="T2" fmla="*/ 147986 w 21600"/>
              <a:gd name="T3" fmla="*/ 308064 h 21600"/>
              <a:gd name="T4" fmla="*/ 352425 w 21600"/>
              <a:gd name="T5" fmla="*/ 274830 h 21600"/>
              <a:gd name="T6" fmla="*/ 556864 w 21600"/>
              <a:gd name="T7" fmla="*/ 308064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p:spPr>
        <p:txBody>
          <a:bodyPr wrap="none" anchor="ctr"/>
          <a:lstStyle/>
          <a:p>
            <a:endParaRPr lang="en-US">
              <a:solidFill>
                <a:prstClr val="black"/>
              </a:solidFill>
            </a:endParaRPr>
          </a:p>
        </p:txBody>
      </p:sp>
      <p:sp>
        <p:nvSpPr>
          <p:cNvPr id="102" name="Text Box 100"/>
          <p:cNvSpPr txBox="1">
            <a:spLocks noChangeArrowheads="1"/>
          </p:cNvSpPr>
          <p:nvPr/>
        </p:nvSpPr>
        <p:spPr bwMode="auto">
          <a:xfrm>
            <a:off x="1854200" y="3927475"/>
            <a:ext cx="457200" cy="168275"/>
          </a:xfrm>
          <a:prstGeom prst="rect">
            <a:avLst/>
          </a:prstGeom>
          <a:noFill/>
          <a:ln w="9525">
            <a:noFill/>
            <a:miter lim="800000"/>
            <a:headEnd/>
            <a:tailEnd/>
          </a:ln>
        </p:spPr>
        <p:txBody>
          <a:bodyPr>
            <a:spAutoFit/>
          </a:bodyPr>
          <a:lstStyle/>
          <a:p>
            <a:pPr>
              <a:spcBef>
                <a:spcPct val="50000"/>
              </a:spcBef>
            </a:pPr>
            <a:r>
              <a:rPr lang="en-US" sz="500">
                <a:solidFill>
                  <a:srgbClr val="0000FF"/>
                </a:solidFill>
              </a:rPr>
              <a:t>0:12</a:t>
            </a:r>
            <a:r>
              <a:rPr lang="en-US" sz="500">
                <a:solidFill>
                  <a:srgbClr val="FF3300"/>
                </a:solidFill>
              </a:rPr>
              <a:t> V</a:t>
            </a:r>
          </a:p>
        </p:txBody>
      </p:sp>
      <p:sp>
        <p:nvSpPr>
          <p:cNvPr id="103" name="Rectangle 101"/>
          <p:cNvSpPr>
            <a:spLocks noChangeArrowheads="1"/>
          </p:cNvSpPr>
          <p:nvPr/>
        </p:nvSpPr>
        <p:spPr bwMode="auto">
          <a:xfrm>
            <a:off x="1800225" y="3506788"/>
            <a:ext cx="987425" cy="549275"/>
          </a:xfrm>
          <a:prstGeom prst="rect">
            <a:avLst/>
          </a:prstGeom>
          <a:noFill/>
          <a:ln w="19050">
            <a:solidFill>
              <a:schemeClr val="tx1"/>
            </a:solidFill>
            <a:miter lim="800000"/>
            <a:headEnd/>
            <a:tailEnd/>
          </a:ln>
        </p:spPr>
        <p:txBody>
          <a:bodyPr wrap="none" anchor="ctr"/>
          <a:lstStyle/>
          <a:p>
            <a:endParaRPr lang="en-US">
              <a:solidFill>
                <a:prstClr val="black"/>
              </a:solidFill>
            </a:endParaRPr>
          </a:p>
        </p:txBody>
      </p:sp>
      <p:graphicFrame>
        <p:nvGraphicFramePr>
          <p:cNvPr id="104" name="Object 102"/>
          <p:cNvGraphicFramePr>
            <a:graphicFrameLocks noChangeAspect="1"/>
          </p:cNvGraphicFramePr>
          <p:nvPr/>
        </p:nvGraphicFramePr>
        <p:xfrm>
          <a:off x="2762250" y="3910013"/>
          <a:ext cx="114300" cy="215900"/>
        </p:xfrm>
        <a:graphic>
          <a:graphicData uri="http://schemas.openxmlformats.org/presentationml/2006/ole">
            <mc:AlternateContent xmlns:mc="http://schemas.openxmlformats.org/markup-compatibility/2006">
              <mc:Choice xmlns:v="urn:schemas-microsoft-com:vml" Requires="v">
                <p:oleObj spid="_x0000_s11305" name="Equation" r:id="rId6" imgW="114120" imgH="215640" progId="Equation.3">
                  <p:embed/>
                </p:oleObj>
              </mc:Choice>
              <mc:Fallback>
                <p:oleObj name="Equation" r:id="rId6" imgW="11412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50" y="3910013"/>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 name="Rectangle 103"/>
          <p:cNvSpPr>
            <a:spLocks noChangeArrowheads="1"/>
          </p:cNvSpPr>
          <p:nvPr/>
        </p:nvSpPr>
        <p:spPr bwMode="auto">
          <a:xfrm>
            <a:off x="471488" y="4065588"/>
            <a:ext cx="2438400" cy="685800"/>
          </a:xfrm>
          <a:prstGeom prst="rect">
            <a:avLst/>
          </a:prstGeom>
          <a:solidFill>
            <a:srgbClr val="CCFFFF"/>
          </a:solidFill>
          <a:ln w="9525">
            <a:noFill/>
            <a:miter lim="800000"/>
            <a:headEnd/>
            <a:tailEnd/>
          </a:ln>
        </p:spPr>
        <p:txBody>
          <a:bodyPr wrap="none" anchor="ctr"/>
          <a:lstStyle/>
          <a:p>
            <a:pPr algn="ctr" eaLnBrk="0" hangingPunct="0"/>
            <a:endParaRPr lang="en-US">
              <a:solidFill>
                <a:prstClr val="black"/>
              </a:solidFill>
            </a:endParaRPr>
          </a:p>
        </p:txBody>
      </p:sp>
      <p:sp>
        <p:nvSpPr>
          <p:cNvPr id="106" name="Text Box 104"/>
          <p:cNvSpPr txBox="1">
            <a:spLocks noChangeArrowheads="1"/>
          </p:cNvSpPr>
          <p:nvPr/>
        </p:nvSpPr>
        <p:spPr bwMode="auto">
          <a:xfrm>
            <a:off x="1233488" y="4343400"/>
            <a:ext cx="914400" cy="198438"/>
          </a:xfrm>
          <a:prstGeom prst="rect">
            <a:avLst/>
          </a:prstGeom>
          <a:noFill/>
          <a:ln w="9525">
            <a:noFill/>
            <a:miter lim="800000"/>
            <a:headEnd/>
            <a:tailEnd/>
          </a:ln>
        </p:spPr>
        <p:txBody>
          <a:bodyPr>
            <a:spAutoFit/>
          </a:bodyPr>
          <a:lstStyle/>
          <a:p>
            <a:pPr algn="ctr" eaLnBrk="0" hangingPunct="0"/>
            <a:r>
              <a:rPr lang="en-US" sz="700">
                <a:solidFill>
                  <a:srgbClr val="0000FF"/>
                </a:solidFill>
              </a:rPr>
              <a:t>POWER</a:t>
            </a:r>
          </a:p>
        </p:txBody>
      </p:sp>
      <p:sp>
        <p:nvSpPr>
          <p:cNvPr id="107" name="AutoShape 105"/>
          <p:cNvSpPr>
            <a:spLocks noChangeArrowheads="1"/>
          </p:cNvSpPr>
          <p:nvPr/>
        </p:nvSpPr>
        <p:spPr bwMode="auto">
          <a:xfrm>
            <a:off x="1592263" y="4549775"/>
            <a:ext cx="128587" cy="128588"/>
          </a:xfrm>
          <a:prstGeom prst="flowChartAlternateProcess">
            <a:avLst/>
          </a:prstGeom>
          <a:solidFill>
            <a:srgbClr val="FF0000"/>
          </a:solidFill>
          <a:ln w="12700">
            <a:solidFill>
              <a:srgbClr val="0000FF"/>
            </a:solidFill>
            <a:miter lim="800000"/>
            <a:headEnd/>
            <a:tailEnd/>
          </a:ln>
        </p:spPr>
        <p:txBody>
          <a:bodyPr wrap="none" anchor="ctr"/>
          <a:lstStyle/>
          <a:p>
            <a:endParaRPr lang="en-US">
              <a:solidFill>
                <a:prstClr val="black"/>
              </a:solidFill>
            </a:endParaRPr>
          </a:p>
        </p:txBody>
      </p:sp>
      <p:sp>
        <p:nvSpPr>
          <p:cNvPr id="108" name="Text Box 106"/>
          <p:cNvSpPr txBox="1">
            <a:spLocks noChangeArrowheads="1"/>
          </p:cNvSpPr>
          <p:nvPr/>
        </p:nvSpPr>
        <p:spPr bwMode="auto">
          <a:xfrm>
            <a:off x="1236663" y="4338638"/>
            <a:ext cx="457200" cy="198437"/>
          </a:xfrm>
          <a:prstGeom prst="rect">
            <a:avLst/>
          </a:prstGeom>
          <a:noFill/>
          <a:ln w="9525">
            <a:noFill/>
            <a:miter lim="800000"/>
            <a:headEnd/>
            <a:tailEnd/>
          </a:ln>
        </p:spPr>
        <p:txBody>
          <a:bodyPr>
            <a:spAutoFit/>
          </a:bodyPr>
          <a:lstStyle/>
          <a:p>
            <a:pPr eaLnBrk="0" hangingPunct="0"/>
            <a:r>
              <a:rPr lang="en-US" sz="700">
                <a:solidFill>
                  <a:srgbClr val="0000FF"/>
                </a:solidFill>
              </a:rPr>
              <a:t>10</a:t>
            </a:r>
          </a:p>
        </p:txBody>
      </p:sp>
      <p:sp>
        <p:nvSpPr>
          <p:cNvPr id="109" name="Text Box 107"/>
          <p:cNvSpPr txBox="1">
            <a:spLocks noChangeArrowheads="1"/>
          </p:cNvSpPr>
          <p:nvPr/>
        </p:nvSpPr>
        <p:spPr bwMode="auto">
          <a:xfrm>
            <a:off x="885825" y="4521200"/>
            <a:ext cx="404813" cy="198438"/>
          </a:xfrm>
          <a:prstGeom prst="rect">
            <a:avLst/>
          </a:prstGeom>
          <a:noFill/>
          <a:ln w="9525">
            <a:noFill/>
            <a:miter lim="800000"/>
            <a:headEnd/>
            <a:tailEnd/>
          </a:ln>
        </p:spPr>
        <p:txBody>
          <a:bodyPr>
            <a:spAutoFit/>
          </a:bodyPr>
          <a:lstStyle/>
          <a:p>
            <a:pPr algn="ctr" eaLnBrk="0" hangingPunct="0"/>
            <a:r>
              <a:rPr lang="en-US" sz="700">
                <a:solidFill>
                  <a:srgbClr val="FF0000"/>
                </a:solidFill>
              </a:rPr>
              <a:t>DC</a:t>
            </a:r>
          </a:p>
        </p:txBody>
      </p:sp>
      <p:sp>
        <p:nvSpPr>
          <p:cNvPr id="110" name="Line 108"/>
          <p:cNvSpPr>
            <a:spLocks noChangeShapeType="1"/>
          </p:cNvSpPr>
          <p:nvPr/>
        </p:nvSpPr>
        <p:spPr bwMode="auto">
          <a:xfrm>
            <a:off x="1103313" y="4156075"/>
            <a:ext cx="1587"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111" name="Line 109"/>
          <p:cNvSpPr>
            <a:spLocks noChangeShapeType="1"/>
          </p:cNvSpPr>
          <p:nvPr/>
        </p:nvSpPr>
        <p:spPr bwMode="auto">
          <a:xfrm rot="2700000">
            <a:off x="1281907" y="4237831"/>
            <a:ext cx="1588"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112" name="Line 110"/>
          <p:cNvSpPr>
            <a:spLocks noChangeShapeType="1"/>
          </p:cNvSpPr>
          <p:nvPr/>
        </p:nvSpPr>
        <p:spPr bwMode="auto">
          <a:xfrm rot="5400000">
            <a:off x="1302544" y="4418806"/>
            <a:ext cx="1588"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113" name="Line 111"/>
          <p:cNvSpPr>
            <a:spLocks noChangeShapeType="1"/>
          </p:cNvSpPr>
          <p:nvPr/>
        </p:nvSpPr>
        <p:spPr bwMode="auto">
          <a:xfrm rot="-5400000">
            <a:off x="888207" y="4415631"/>
            <a:ext cx="1588"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114" name="Line 112"/>
          <p:cNvSpPr>
            <a:spLocks noChangeShapeType="1"/>
          </p:cNvSpPr>
          <p:nvPr/>
        </p:nvSpPr>
        <p:spPr bwMode="auto">
          <a:xfrm rot="-2700000">
            <a:off x="931863" y="4256088"/>
            <a:ext cx="1587"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115" name="Text Box 113"/>
          <p:cNvSpPr txBox="1">
            <a:spLocks noChangeArrowheads="1"/>
          </p:cNvSpPr>
          <p:nvPr/>
        </p:nvSpPr>
        <p:spPr bwMode="auto">
          <a:xfrm>
            <a:off x="708025" y="4338638"/>
            <a:ext cx="304800" cy="198437"/>
          </a:xfrm>
          <a:prstGeom prst="rect">
            <a:avLst/>
          </a:prstGeom>
          <a:noFill/>
          <a:ln w="9525">
            <a:noFill/>
            <a:miter lim="800000"/>
            <a:headEnd/>
            <a:tailEnd/>
          </a:ln>
        </p:spPr>
        <p:txBody>
          <a:bodyPr>
            <a:spAutoFit/>
          </a:bodyPr>
          <a:lstStyle/>
          <a:p>
            <a:pPr eaLnBrk="0" hangingPunct="0"/>
            <a:r>
              <a:rPr lang="en-US" sz="700">
                <a:solidFill>
                  <a:srgbClr val="0000FF"/>
                </a:solidFill>
              </a:rPr>
              <a:t>0</a:t>
            </a:r>
          </a:p>
        </p:txBody>
      </p:sp>
      <p:sp>
        <p:nvSpPr>
          <p:cNvPr id="116" name="Text Box 114"/>
          <p:cNvSpPr txBox="1">
            <a:spLocks noChangeArrowheads="1"/>
          </p:cNvSpPr>
          <p:nvPr/>
        </p:nvSpPr>
        <p:spPr bwMode="auto">
          <a:xfrm>
            <a:off x="987425" y="4021138"/>
            <a:ext cx="334963" cy="198437"/>
          </a:xfrm>
          <a:prstGeom prst="rect">
            <a:avLst/>
          </a:prstGeom>
          <a:noFill/>
          <a:ln w="9525">
            <a:noFill/>
            <a:miter lim="800000"/>
            <a:headEnd/>
            <a:tailEnd/>
          </a:ln>
        </p:spPr>
        <p:txBody>
          <a:bodyPr>
            <a:spAutoFit/>
          </a:bodyPr>
          <a:lstStyle/>
          <a:p>
            <a:pPr eaLnBrk="0" hangingPunct="0"/>
            <a:r>
              <a:rPr lang="en-US" sz="700">
                <a:solidFill>
                  <a:srgbClr val="0000FF"/>
                </a:solidFill>
              </a:rPr>
              <a:t>6</a:t>
            </a:r>
          </a:p>
        </p:txBody>
      </p:sp>
      <p:sp>
        <p:nvSpPr>
          <p:cNvPr id="117" name="Text Box 115"/>
          <p:cNvSpPr txBox="1">
            <a:spLocks noChangeArrowheads="1"/>
          </p:cNvSpPr>
          <p:nvPr/>
        </p:nvSpPr>
        <p:spPr bwMode="auto">
          <a:xfrm>
            <a:off x="769938" y="4137025"/>
            <a:ext cx="304800" cy="198438"/>
          </a:xfrm>
          <a:prstGeom prst="rect">
            <a:avLst/>
          </a:prstGeom>
          <a:noFill/>
          <a:ln w="9525">
            <a:noFill/>
            <a:miter lim="800000"/>
            <a:headEnd/>
            <a:tailEnd/>
          </a:ln>
        </p:spPr>
        <p:txBody>
          <a:bodyPr>
            <a:spAutoFit/>
          </a:bodyPr>
          <a:lstStyle/>
          <a:p>
            <a:pPr eaLnBrk="0" hangingPunct="0"/>
            <a:r>
              <a:rPr lang="en-US" sz="700">
                <a:solidFill>
                  <a:srgbClr val="0000FF"/>
                </a:solidFill>
              </a:rPr>
              <a:t>4</a:t>
            </a:r>
          </a:p>
        </p:txBody>
      </p:sp>
      <p:sp>
        <p:nvSpPr>
          <p:cNvPr id="118" name="Text Box 116"/>
          <p:cNvSpPr txBox="1">
            <a:spLocks noChangeArrowheads="1"/>
          </p:cNvSpPr>
          <p:nvPr/>
        </p:nvSpPr>
        <p:spPr bwMode="auto">
          <a:xfrm>
            <a:off x="1212850" y="4119563"/>
            <a:ext cx="304800" cy="198437"/>
          </a:xfrm>
          <a:prstGeom prst="rect">
            <a:avLst/>
          </a:prstGeom>
          <a:noFill/>
          <a:ln w="9525">
            <a:noFill/>
            <a:miter lim="800000"/>
            <a:headEnd/>
            <a:tailEnd/>
          </a:ln>
        </p:spPr>
        <p:txBody>
          <a:bodyPr>
            <a:spAutoFit/>
          </a:bodyPr>
          <a:lstStyle/>
          <a:p>
            <a:pPr eaLnBrk="0" hangingPunct="0"/>
            <a:r>
              <a:rPr lang="en-US" sz="700">
                <a:solidFill>
                  <a:srgbClr val="0000FF"/>
                </a:solidFill>
              </a:rPr>
              <a:t>8</a:t>
            </a:r>
          </a:p>
        </p:txBody>
      </p:sp>
      <p:sp>
        <p:nvSpPr>
          <p:cNvPr id="119" name="Oval 117"/>
          <p:cNvSpPr>
            <a:spLocks noChangeArrowheads="1"/>
          </p:cNvSpPr>
          <p:nvPr/>
        </p:nvSpPr>
        <p:spPr bwMode="auto">
          <a:xfrm rot="2700000">
            <a:off x="939800" y="4264025"/>
            <a:ext cx="304800" cy="304800"/>
          </a:xfrm>
          <a:prstGeom prst="ellipse">
            <a:avLst/>
          </a:prstGeom>
          <a:solidFill>
            <a:srgbClr val="0000FF"/>
          </a:solidFill>
          <a:ln w="9525">
            <a:round/>
            <a:headEnd/>
            <a:tailEnd/>
          </a:ln>
          <a:scene3d>
            <a:camera prst="legacyObliqueTopRight"/>
            <a:lightRig rig="legacyFlat3" dir="b"/>
          </a:scene3d>
          <a:sp3d extrusionH="49200" prstMaterial="legacyMatte">
            <a:bevelT w="13500" h="13500" prst="angle"/>
            <a:bevelB w="13500" h="13500" prst="angle"/>
            <a:extrusionClr>
              <a:srgbClr val="0000FF"/>
            </a:extrusionClr>
          </a:sp3d>
        </p:spPr>
        <p:txBody>
          <a:bodyPr wrap="none" anchor="ctr">
            <a:flatTx/>
          </a:bodyPr>
          <a:lstStyle/>
          <a:p>
            <a:endParaRPr lang="en-US">
              <a:solidFill>
                <a:prstClr val="black"/>
              </a:solidFill>
            </a:endParaRPr>
          </a:p>
        </p:txBody>
      </p:sp>
      <p:sp>
        <p:nvSpPr>
          <p:cNvPr id="120" name="Text Box 118"/>
          <p:cNvSpPr txBox="1">
            <a:spLocks noChangeArrowheads="1"/>
          </p:cNvSpPr>
          <p:nvPr/>
        </p:nvSpPr>
        <p:spPr bwMode="auto">
          <a:xfrm>
            <a:off x="1023938" y="4565650"/>
            <a:ext cx="381000" cy="198438"/>
          </a:xfrm>
          <a:prstGeom prst="rect">
            <a:avLst/>
          </a:prstGeom>
          <a:noFill/>
          <a:ln w="9525">
            <a:noFill/>
            <a:miter lim="800000"/>
            <a:headEnd/>
            <a:tailEnd/>
          </a:ln>
        </p:spPr>
        <p:txBody>
          <a:bodyPr>
            <a:spAutoFit/>
          </a:bodyPr>
          <a:lstStyle/>
          <a:p>
            <a:pPr algn="ctr" eaLnBrk="0" hangingPunct="0"/>
            <a:r>
              <a:rPr lang="en-US" sz="700">
                <a:solidFill>
                  <a:srgbClr val="FF3300"/>
                </a:solidFill>
              </a:rPr>
              <a:t>+</a:t>
            </a:r>
          </a:p>
        </p:txBody>
      </p:sp>
      <p:sp>
        <p:nvSpPr>
          <p:cNvPr id="121" name="Text Box 119"/>
          <p:cNvSpPr txBox="1">
            <a:spLocks noChangeArrowheads="1"/>
          </p:cNvSpPr>
          <p:nvPr/>
        </p:nvSpPr>
        <p:spPr bwMode="auto">
          <a:xfrm>
            <a:off x="866775" y="4559300"/>
            <a:ext cx="247650" cy="198438"/>
          </a:xfrm>
          <a:prstGeom prst="rect">
            <a:avLst/>
          </a:prstGeom>
          <a:noFill/>
          <a:ln w="9525">
            <a:noFill/>
            <a:miter lim="800000"/>
            <a:headEnd/>
            <a:tailEnd/>
          </a:ln>
        </p:spPr>
        <p:txBody>
          <a:bodyPr>
            <a:spAutoFit/>
          </a:bodyPr>
          <a:lstStyle/>
          <a:p>
            <a:pPr algn="ctr" eaLnBrk="0" hangingPunct="0"/>
            <a:r>
              <a:rPr lang="en-US" sz="700">
                <a:solidFill>
                  <a:srgbClr val="0000FF"/>
                </a:solidFill>
              </a:rPr>
              <a:t>-</a:t>
            </a:r>
          </a:p>
        </p:txBody>
      </p:sp>
      <p:grpSp>
        <p:nvGrpSpPr>
          <p:cNvPr id="2" name="Group 120"/>
          <p:cNvGrpSpPr>
            <a:grpSpLocks/>
          </p:cNvGrpSpPr>
          <p:nvPr/>
        </p:nvGrpSpPr>
        <p:grpSpPr bwMode="auto">
          <a:xfrm rot="-5400000">
            <a:off x="936662" y="4319598"/>
            <a:ext cx="228528" cy="123825"/>
            <a:chOff x="1786" y="2361"/>
            <a:chExt cx="144" cy="78"/>
          </a:xfrm>
        </p:grpSpPr>
        <p:sp>
          <p:nvSpPr>
            <p:cNvPr id="123" name="Line 121"/>
            <p:cNvSpPr>
              <a:spLocks noChangeShapeType="1"/>
            </p:cNvSpPr>
            <p:nvPr/>
          </p:nvSpPr>
          <p:spPr bwMode="auto">
            <a:xfrm flipH="1">
              <a:off x="1786" y="2410"/>
              <a:ext cx="144" cy="29"/>
            </a:xfrm>
            <a:prstGeom prst="line">
              <a:avLst/>
            </a:prstGeom>
            <a:noFill/>
            <a:ln w="38100">
              <a:solidFill>
                <a:srgbClr val="FF0000"/>
              </a:solidFill>
              <a:round/>
              <a:headEnd/>
              <a:tailEnd/>
            </a:ln>
          </p:spPr>
          <p:txBody>
            <a:bodyPr/>
            <a:lstStyle/>
            <a:p>
              <a:endParaRPr lang="en-US">
                <a:solidFill>
                  <a:prstClr val="black"/>
                </a:solidFill>
              </a:endParaRPr>
            </a:p>
          </p:txBody>
        </p:sp>
        <p:sp>
          <p:nvSpPr>
            <p:cNvPr id="124" name="Line 122"/>
            <p:cNvSpPr>
              <a:spLocks noChangeShapeType="1"/>
            </p:cNvSpPr>
            <p:nvPr/>
          </p:nvSpPr>
          <p:spPr bwMode="auto">
            <a:xfrm>
              <a:off x="1840" y="2361"/>
              <a:ext cx="0" cy="29"/>
            </a:xfrm>
            <a:prstGeom prst="line">
              <a:avLst/>
            </a:prstGeom>
            <a:noFill/>
            <a:ln w="38100">
              <a:solidFill>
                <a:srgbClr val="00FFFF"/>
              </a:solidFill>
              <a:round/>
              <a:headEnd/>
              <a:tailEnd/>
            </a:ln>
          </p:spPr>
          <p:txBody>
            <a:bodyPr/>
            <a:lstStyle/>
            <a:p>
              <a:endParaRPr lang="en-US">
                <a:solidFill>
                  <a:prstClr val="black"/>
                </a:solidFill>
              </a:endParaRPr>
            </a:p>
          </p:txBody>
        </p:sp>
      </p:grpSp>
      <p:sp>
        <p:nvSpPr>
          <p:cNvPr id="125" name="Oval 123"/>
          <p:cNvSpPr>
            <a:spLocks noChangeArrowheads="1"/>
          </p:cNvSpPr>
          <p:nvPr/>
        </p:nvSpPr>
        <p:spPr bwMode="auto">
          <a:xfrm>
            <a:off x="1081088" y="4398963"/>
            <a:ext cx="26987" cy="26987"/>
          </a:xfrm>
          <a:prstGeom prst="ellipse">
            <a:avLst/>
          </a:prstGeom>
          <a:solidFill>
            <a:srgbClr val="00CCFF"/>
          </a:solidFill>
          <a:ln w="9525">
            <a:solidFill>
              <a:srgbClr val="00CCFF"/>
            </a:solidFill>
            <a:round/>
            <a:headEnd/>
            <a:tailEnd/>
          </a:ln>
        </p:spPr>
        <p:txBody>
          <a:bodyPr wrap="none" anchor="ctr"/>
          <a:lstStyle/>
          <a:p>
            <a:endParaRPr lang="en-US">
              <a:solidFill>
                <a:prstClr val="black"/>
              </a:solidFill>
            </a:endParaRPr>
          </a:p>
        </p:txBody>
      </p:sp>
      <p:sp>
        <p:nvSpPr>
          <p:cNvPr id="126" name="AutoShape 124"/>
          <p:cNvSpPr>
            <a:spLocks noChangeArrowheads="1"/>
          </p:cNvSpPr>
          <p:nvPr/>
        </p:nvSpPr>
        <p:spPr bwMode="auto">
          <a:xfrm>
            <a:off x="1171575" y="4706938"/>
            <a:ext cx="76200" cy="76200"/>
          </a:xfrm>
          <a:custGeom>
            <a:avLst/>
            <a:gdLst>
              <a:gd name="T0" fmla="*/ 38100 w 21600"/>
              <a:gd name="T1" fmla="*/ 0 h 21600"/>
              <a:gd name="T2" fmla="*/ 11158 w 21600"/>
              <a:gd name="T3" fmla="*/ 11158 h 21600"/>
              <a:gd name="T4" fmla="*/ 0 w 21600"/>
              <a:gd name="T5" fmla="*/ 38100 h 21600"/>
              <a:gd name="T6" fmla="*/ 11158 w 21600"/>
              <a:gd name="T7" fmla="*/ 65042 h 21600"/>
              <a:gd name="T8" fmla="*/ 38100 w 21600"/>
              <a:gd name="T9" fmla="*/ 76200 h 21600"/>
              <a:gd name="T10" fmla="*/ 65042 w 21600"/>
              <a:gd name="T11" fmla="*/ 65042 h 21600"/>
              <a:gd name="T12" fmla="*/ 76200 w 21600"/>
              <a:gd name="T13" fmla="*/ 38100 h 21600"/>
              <a:gd name="T14" fmla="*/ 65042 w 21600"/>
              <a:gd name="T15" fmla="*/ 1115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solidFill>
              <a:srgbClr val="FF3300"/>
            </a:solidFill>
            <a:round/>
            <a:headEnd/>
            <a:tailEnd/>
          </a:ln>
        </p:spPr>
        <p:txBody>
          <a:bodyPr wrap="none" anchor="ctr"/>
          <a:lstStyle/>
          <a:p>
            <a:endParaRPr lang="en-US">
              <a:solidFill>
                <a:prstClr val="black"/>
              </a:solidFill>
            </a:endParaRPr>
          </a:p>
        </p:txBody>
      </p:sp>
      <p:sp>
        <p:nvSpPr>
          <p:cNvPr id="127" name="AutoShape 125"/>
          <p:cNvSpPr>
            <a:spLocks noChangeArrowheads="1"/>
          </p:cNvSpPr>
          <p:nvPr/>
        </p:nvSpPr>
        <p:spPr bwMode="auto">
          <a:xfrm>
            <a:off x="947738" y="4706938"/>
            <a:ext cx="76200" cy="76200"/>
          </a:xfrm>
          <a:custGeom>
            <a:avLst/>
            <a:gdLst>
              <a:gd name="T0" fmla="*/ 38100 w 21600"/>
              <a:gd name="T1" fmla="*/ 0 h 21600"/>
              <a:gd name="T2" fmla="*/ 11158 w 21600"/>
              <a:gd name="T3" fmla="*/ 11158 h 21600"/>
              <a:gd name="T4" fmla="*/ 0 w 21600"/>
              <a:gd name="T5" fmla="*/ 38100 h 21600"/>
              <a:gd name="T6" fmla="*/ 11158 w 21600"/>
              <a:gd name="T7" fmla="*/ 65042 h 21600"/>
              <a:gd name="T8" fmla="*/ 38100 w 21600"/>
              <a:gd name="T9" fmla="*/ 76200 h 21600"/>
              <a:gd name="T10" fmla="*/ 65042 w 21600"/>
              <a:gd name="T11" fmla="*/ 65042 h 21600"/>
              <a:gd name="T12" fmla="*/ 76200 w 21600"/>
              <a:gd name="T13" fmla="*/ 38100 h 21600"/>
              <a:gd name="T14" fmla="*/ 65042 w 21600"/>
              <a:gd name="T15" fmla="*/ 1115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FF"/>
            </a:solidFill>
            <a:round/>
            <a:headEnd/>
            <a:tailEnd/>
          </a:ln>
        </p:spPr>
        <p:txBody>
          <a:bodyPr wrap="none" anchor="ctr"/>
          <a:lstStyle/>
          <a:p>
            <a:endParaRPr lang="en-US">
              <a:solidFill>
                <a:prstClr val="black"/>
              </a:solidFill>
            </a:endParaRPr>
          </a:p>
        </p:txBody>
      </p:sp>
      <p:sp>
        <p:nvSpPr>
          <p:cNvPr id="128" name="Oval 126"/>
          <p:cNvSpPr>
            <a:spLocks noChangeArrowheads="1"/>
          </p:cNvSpPr>
          <p:nvPr/>
        </p:nvSpPr>
        <p:spPr bwMode="auto">
          <a:xfrm>
            <a:off x="1825625" y="4598988"/>
            <a:ext cx="55563" cy="55562"/>
          </a:xfrm>
          <a:prstGeom prst="ellipse">
            <a:avLst/>
          </a:prstGeom>
          <a:gradFill rotWithShape="1">
            <a:gsLst>
              <a:gs pos="0">
                <a:srgbClr val="66FF33">
                  <a:alpha val="70000"/>
                </a:srgbClr>
              </a:gs>
              <a:gs pos="100000">
                <a:srgbClr val="409F20"/>
              </a:gs>
            </a:gsLst>
            <a:path path="shape">
              <a:fillToRect l="50000" t="50000" r="50000" b="50000"/>
            </a:path>
          </a:gradFill>
          <a:ln w="9525">
            <a:solidFill>
              <a:srgbClr val="0000FF"/>
            </a:solidFill>
            <a:round/>
            <a:headEnd/>
            <a:tailEnd/>
          </a:ln>
        </p:spPr>
        <p:txBody>
          <a:bodyPr wrap="none" anchor="ctr"/>
          <a:lstStyle/>
          <a:p>
            <a:pPr algn="ctr" eaLnBrk="0" hangingPunct="0"/>
            <a:endParaRPr lang="en-US">
              <a:solidFill>
                <a:prstClr val="black"/>
              </a:solidFill>
            </a:endParaRPr>
          </a:p>
          <a:p>
            <a:pPr algn="ctr" eaLnBrk="0" hangingPunct="0"/>
            <a:endParaRPr lang="en-US">
              <a:solidFill>
                <a:prstClr val="black"/>
              </a:solidFill>
            </a:endParaRPr>
          </a:p>
        </p:txBody>
      </p:sp>
      <p:sp>
        <p:nvSpPr>
          <p:cNvPr id="129" name="Oval 127"/>
          <p:cNvSpPr>
            <a:spLocks noChangeArrowheads="1"/>
          </p:cNvSpPr>
          <p:nvPr/>
        </p:nvSpPr>
        <p:spPr bwMode="auto">
          <a:xfrm>
            <a:off x="1825625" y="4598988"/>
            <a:ext cx="55563" cy="55562"/>
          </a:xfrm>
          <a:prstGeom prst="ellipse">
            <a:avLst/>
          </a:prstGeom>
          <a:solidFill>
            <a:srgbClr val="FFFF00">
              <a:alpha val="70195"/>
            </a:srgbClr>
          </a:solidFill>
          <a:ln w="9525">
            <a:noFill/>
            <a:round/>
            <a:headEnd/>
            <a:tailEnd/>
          </a:ln>
        </p:spPr>
        <p:txBody>
          <a:bodyPr wrap="none" anchor="ctr"/>
          <a:lstStyle/>
          <a:p>
            <a:pPr algn="ctr" eaLnBrk="0" hangingPunct="0"/>
            <a:endParaRPr lang="en-US">
              <a:solidFill>
                <a:prstClr val="black"/>
              </a:solidFill>
            </a:endParaRPr>
          </a:p>
          <a:p>
            <a:pPr algn="ctr" eaLnBrk="0" hangingPunct="0"/>
            <a:endParaRPr lang="en-US">
              <a:solidFill>
                <a:prstClr val="black"/>
              </a:solidFill>
            </a:endParaRPr>
          </a:p>
        </p:txBody>
      </p:sp>
      <p:sp>
        <p:nvSpPr>
          <p:cNvPr id="130" name="AutoShape 128"/>
          <p:cNvSpPr>
            <a:spLocks noChangeArrowheads="1"/>
          </p:cNvSpPr>
          <p:nvPr/>
        </p:nvSpPr>
        <p:spPr bwMode="auto">
          <a:xfrm>
            <a:off x="1593850" y="4549775"/>
            <a:ext cx="128588" cy="128588"/>
          </a:xfrm>
          <a:prstGeom prst="flowChartAlternateProcess">
            <a:avLst/>
          </a:prstGeom>
          <a:solidFill>
            <a:srgbClr val="FF5050"/>
          </a:solidFill>
          <a:ln w="9525">
            <a:solidFill>
              <a:srgbClr val="0000FF"/>
            </a:solidFill>
            <a:miter lim="800000"/>
            <a:headEnd/>
            <a:tailEnd/>
          </a:ln>
        </p:spPr>
        <p:txBody>
          <a:bodyPr wrap="none" anchor="ctr"/>
          <a:lstStyle/>
          <a:p>
            <a:endParaRPr lang="en-US">
              <a:solidFill>
                <a:prstClr val="black"/>
              </a:solidFill>
            </a:endParaRPr>
          </a:p>
        </p:txBody>
      </p:sp>
      <p:sp>
        <p:nvSpPr>
          <p:cNvPr id="132" name="Text Box 130"/>
          <p:cNvSpPr txBox="1">
            <a:spLocks noChangeArrowheads="1"/>
          </p:cNvSpPr>
          <p:nvPr/>
        </p:nvSpPr>
        <p:spPr bwMode="auto">
          <a:xfrm>
            <a:off x="2081213" y="4521200"/>
            <a:ext cx="404812" cy="198438"/>
          </a:xfrm>
          <a:prstGeom prst="rect">
            <a:avLst/>
          </a:prstGeom>
          <a:noFill/>
          <a:ln w="9525">
            <a:noFill/>
            <a:miter lim="800000"/>
            <a:headEnd/>
            <a:tailEnd/>
          </a:ln>
        </p:spPr>
        <p:txBody>
          <a:bodyPr>
            <a:spAutoFit/>
          </a:bodyPr>
          <a:lstStyle/>
          <a:p>
            <a:pPr algn="ctr" eaLnBrk="0" hangingPunct="0"/>
            <a:r>
              <a:rPr lang="en-US" sz="700">
                <a:solidFill>
                  <a:srgbClr val="FF0000"/>
                </a:solidFill>
              </a:rPr>
              <a:t>AC</a:t>
            </a:r>
          </a:p>
        </p:txBody>
      </p:sp>
      <p:sp>
        <p:nvSpPr>
          <p:cNvPr id="133" name="Line 131"/>
          <p:cNvSpPr>
            <a:spLocks noChangeShapeType="1"/>
          </p:cNvSpPr>
          <p:nvPr/>
        </p:nvSpPr>
        <p:spPr bwMode="auto">
          <a:xfrm>
            <a:off x="2298700" y="4156075"/>
            <a:ext cx="1588"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134" name="Line 132"/>
          <p:cNvSpPr>
            <a:spLocks noChangeShapeType="1"/>
          </p:cNvSpPr>
          <p:nvPr/>
        </p:nvSpPr>
        <p:spPr bwMode="auto">
          <a:xfrm rot="2700000">
            <a:off x="2477294" y="4237831"/>
            <a:ext cx="1588"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135" name="Line 133"/>
          <p:cNvSpPr>
            <a:spLocks noChangeShapeType="1"/>
          </p:cNvSpPr>
          <p:nvPr/>
        </p:nvSpPr>
        <p:spPr bwMode="auto">
          <a:xfrm rot="5400000">
            <a:off x="2497932" y="4418806"/>
            <a:ext cx="1588"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136" name="Line 134"/>
          <p:cNvSpPr>
            <a:spLocks noChangeShapeType="1"/>
          </p:cNvSpPr>
          <p:nvPr/>
        </p:nvSpPr>
        <p:spPr bwMode="auto">
          <a:xfrm rot="-5400000">
            <a:off x="2083594" y="4415631"/>
            <a:ext cx="1588"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137" name="Line 135"/>
          <p:cNvSpPr>
            <a:spLocks noChangeShapeType="1"/>
          </p:cNvSpPr>
          <p:nvPr/>
        </p:nvSpPr>
        <p:spPr bwMode="auto">
          <a:xfrm rot="-2700000">
            <a:off x="2127250" y="4256088"/>
            <a:ext cx="1588"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138" name="Text Box 136"/>
          <p:cNvSpPr txBox="1">
            <a:spLocks noChangeArrowheads="1"/>
          </p:cNvSpPr>
          <p:nvPr/>
        </p:nvSpPr>
        <p:spPr bwMode="auto">
          <a:xfrm>
            <a:off x="1897063" y="4344988"/>
            <a:ext cx="304800" cy="198437"/>
          </a:xfrm>
          <a:prstGeom prst="rect">
            <a:avLst/>
          </a:prstGeom>
          <a:noFill/>
          <a:ln w="9525">
            <a:noFill/>
            <a:miter lim="800000"/>
            <a:headEnd/>
            <a:tailEnd/>
          </a:ln>
        </p:spPr>
        <p:txBody>
          <a:bodyPr>
            <a:spAutoFit/>
          </a:bodyPr>
          <a:lstStyle/>
          <a:p>
            <a:pPr eaLnBrk="0" hangingPunct="0"/>
            <a:r>
              <a:rPr lang="en-US" sz="700">
                <a:solidFill>
                  <a:srgbClr val="0000FF"/>
                </a:solidFill>
              </a:rPr>
              <a:t>0</a:t>
            </a:r>
          </a:p>
        </p:txBody>
      </p:sp>
      <p:sp>
        <p:nvSpPr>
          <p:cNvPr id="139" name="Text Box 137"/>
          <p:cNvSpPr txBox="1">
            <a:spLocks noChangeArrowheads="1"/>
          </p:cNvSpPr>
          <p:nvPr/>
        </p:nvSpPr>
        <p:spPr bwMode="auto">
          <a:xfrm>
            <a:off x="2132013" y="4021138"/>
            <a:ext cx="334962" cy="198437"/>
          </a:xfrm>
          <a:prstGeom prst="rect">
            <a:avLst/>
          </a:prstGeom>
          <a:noFill/>
          <a:ln w="9525">
            <a:noFill/>
            <a:miter lim="800000"/>
            <a:headEnd/>
            <a:tailEnd/>
          </a:ln>
        </p:spPr>
        <p:txBody>
          <a:bodyPr>
            <a:spAutoFit/>
          </a:bodyPr>
          <a:lstStyle/>
          <a:p>
            <a:pPr algn="ctr" eaLnBrk="0" hangingPunct="0"/>
            <a:r>
              <a:rPr lang="en-US" sz="700">
                <a:solidFill>
                  <a:srgbClr val="0000FF"/>
                </a:solidFill>
              </a:rPr>
              <a:t>6</a:t>
            </a:r>
          </a:p>
        </p:txBody>
      </p:sp>
      <p:sp>
        <p:nvSpPr>
          <p:cNvPr id="140" name="Text Box 138"/>
          <p:cNvSpPr txBox="1">
            <a:spLocks noChangeArrowheads="1"/>
          </p:cNvSpPr>
          <p:nvPr/>
        </p:nvSpPr>
        <p:spPr bwMode="auto">
          <a:xfrm>
            <a:off x="1965325" y="4133850"/>
            <a:ext cx="304800" cy="198438"/>
          </a:xfrm>
          <a:prstGeom prst="rect">
            <a:avLst/>
          </a:prstGeom>
          <a:noFill/>
          <a:ln w="9525">
            <a:noFill/>
            <a:miter lim="800000"/>
            <a:headEnd/>
            <a:tailEnd/>
          </a:ln>
        </p:spPr>
        <p:txBody>
          <a:bodyPr>
            <a:spAutoFit/>
          </a:bodyPr>
          <a:lstStyle/>
          <a:p>
            <a:pPr eaLnBrk="0" hangingPunct="0"/>
            <a:r>
              <a:rPr lang="en-US" sz="700">
                <a:solidFill>
                  <a:srgbClr val="0000FF"/>
                </a:solidFill>
              </a:rPr>
              <a:t>4</a:t>
            </a:r>
          </a:p>
        </p:txBody>
      </p:sp>
      <p:sp>
        <p:nvSpPr>
          <p:cNvPr id="141" name="Text Box 139"/>
          <p:cNvSpPr txBox="1">
            <a:spLocks noChangeArrowheads="1"/>
          </p:cNvSpPr>
          <p:nvPr/>
        </p:nvSpPr>
        <p:spPr bwMode="auto">
          <a:xfrm>
            <a:off x="2411413" y="4119563"/>
            <a:ext cx="304800" cy="198437"/>
          </a:xfrm>
          <a:prstGeom prst="rect">
            <a:avLst/>
          </a:prstGeom>
          <a:noFill/>
          <a:ln w="9525">
            <a:noFill/>
            <a:miter lim="800000"/>
            <a:headEnd/>
            <a:tailEnd/>
          </a:ln>
        </p:spPr>
        <p:txBody>
          <a:bodyPr>
            <a:spAutoFit/>
          </a:bodyPr>
          <a:lstStyle/>
          <a:p>
            <a:pPr eaLnBrk="0" hangingPunct="0"/>
            <a:r>
              <a:rPr lang="en-US" sz="700">
                <a:solidFill>
                  <a:srgbClr val="0000FF"/>
                </a:solidFill>
              </a:rPr>
              <a:t>8</a:t>
            </a:r>
          </a:p>
        </p:txBody>
      </p:sp>
      <p:sp>
        <p:nvSpPr>
          <p:cNvPr id="142" name="Oval 140"/>
          <p:cNvSpPr>
            <a:spLocks noChangeArrowheads="1"/>
          </p:cNvSpPr>
          <p:nvPr/>
        </p:nvSpPr>
        <p:spPr bwMode="auto">
          <a:xfrm rot="2700000">
            <a:off x="2135188" y="4264025"/>
            <a:ext cx="304800" cy="304800"/>
          </a:xfrm>
          <a:prstGeom prst="ellipse">
            <a:avLst/>
          </a:prstGeom>
          <a:solidFill>
            <a:srgbClr val="0000FF"/>
          </a:solidFill>
          <a:ln w="9525">
            <a:round/>
            <a:headEnd/>
            <a:tailEnd/>
          </a:ln>
          <a:scene3d>
            <a:camera prst="legacyObliqueTopRight"/>
            <a:lightRig rig="legacyFlat3" dir="b"/>
          </a:scene3d>
          <a:sp3d extrusionH="49200" prstMaterial="legacyMatte">
            <a:bevelT w="13500" h="13500" prst="angle"/>
            <a:bevelB w="13500" h="13500" prst="angle"/>
            <a:extrusionClr>
              <a:srgbClr val="0000FF"/>
            </a:extrusionClr>
          </a:sp3d>
        </p:spPr>
        <p:txBody>
          <a:bodyPr wrap="none" anchor="ctr">
            <a:flatTx/>
          </a:bodyPr>
          <a:lstStyle/>
          <a:p>
            <a:endParaRPr lang="en-US">
              <a:solidFill>
                <a:prstClr val="black"/>
              </a:solidFill>
            </a:endParaRPr>
          </a:p>
        </p:txBody>
      </p:sp>
      <p:sp>
        <p:nvSpPr>
          <p:cNvPr id="143" name="Text Box 141"/>
          <p:cNvSpPr txBox="1">
            <a:spLocks noChangeArrowheads="1"/>
          </p:cNvSpPr>
          <p:nvPr/>
        </p:nvSpPr>
        <p:spPr bwMode="auto">
          <a:xfrm>
            <a:off x="2219325" y="4565650"/>
            <a:ext cx="381000" cy="198438"/>
          </a:xfrm>
          <a:prstGeom prst="rect">
            <a:avLst/>
          </a:prstGeom>
          <a:noFill/>
          <a:ln w="9525">
            <a:noFill/>
            <a:miter lim="800000"/>
            <a:headEnd/>
            <a:tailEnd/>
          </a:ln>
        </p:spPr>
        <p:txBody>
          <a:bodyPr>
            <a:spAutoFit/>
          </a:bodyPr>
          <a:lstStyle/>
          <a:p>
            <a:pPr algn="ctr" eaLnBrk="0" hangingPunct="0"/>
            <a:r>
              <a:rPr lang="en-US" sz="700">
                <a:solidFill>
                  <a:srgbClr val="FF3300"/>
                </a:solidFill>
              </a:rPr>
              <a:t>+</a:t>
            </a:r>
          </a:p>
        </p:txBody>
      </p:sp>
      <p:sp>
        <p:nvSpPr>
          <p:cNvPr id="144" name="Text Box 142"/>
          <p:cNvSpPr txBox="1">
            <a:spLocks noChangeArrowheads="1"/>
          </p:cNvSpPr>
          <p:nvPr/>
        </p:nvSpPr>
        <p:spPr bwMode="auto">
          <a:xfrm>
            <a:off x="2062163" y="4559300"/>
            <a:ext cx="247650" cy="198438"/>
          </a:xfrm>
          <a:prstGeom prst="rect">
            <a:avLst/>
          </a:prstGeom>
          <a:noFill/>
          <a:ln w="9525">
            <a:noFill/>
            <a:miter lim="800000"/>
            <a:headEnd/>
            <a:tailEnd/>
          </a:ln>
        </p:spPr>
        <p:txBody>
          <a:bodyPr>
            <a:spAutoFit/>
          </a:bodyPr>
          <a:lstStyle/>
          <a:p>
            <a:pPr algn="ctr" eaLnBrk="0" hangingPunct="0"/>
            <a:r>
              <a:rPr lang="en-US" sz="700">
                <a:solidFill>
                  <a:srgbClr val="0000FF"/>
                </a:solidFill>
              </a:rPr>
              <a:t>-</a:t>
            </a:r>
          </a:p>
        </p:txBody>
      </p:sp>
      <p:grpSp>
        <p:nvGrpSpPr>
          <p:cNvPr id="3" name="Group 143"/>
          <p:cNvGrpSpPr>
            <a:grpSpLocks/>
          </p:cNvGrpSpPr>
          <p:nvPr/>
        </p:nvGrpSpPr>
        <p:grpSpPr bwMode="auto">
          <a:xfrm rot="-5400000">
            <a:off x="2291556" y="4294982"/>
            <a:ext cx="1587" cy="228600"/>
            <a:chOff x="1840" y="2357"/>
            <a:chExt cx="1" cy="144"/>
          </a:xfrm>
        </p:grpSpPr>
        <p:sp>
          <p:nvSpPr>
            <p:cNvPr id="146" name="Line 144"/>
            <p:cNvSpPr>
              <a:spLocks noChangeShapeType="1"/>
            </p:cNvSpPr>
            <p:nvPr/>
          </p:nvSpPr>
          <p:spPr bwMode="auto">
            <a:xfrm>
              <a:off x="1841" y="2357"/>
              <a:ext cx="0" cy="144"/>
            </a:xfrm>
            <a:prstGeom prst="line">
              <a:avLst/>
            </a:prstGeom>
            <a:noFill/>
            <a:ln w="38100">
              <a:solidFill>
                <a:srgbClr val="FF0000"/>
              </a:solidFill>
              <a:round/>
              <a:headEnd/>
              <a:tailEnd/>
            </a:ln>
          </p:spPr>
          <p:txBody>
            <a:bodyPr/>
            <a:lstStyle/>
            <a:p>
              <a:endParaRPr lang="en-US">
                <a:solidFill>
                  <a:prstClr val="black"/>
                </a:solidFill>
              </a:endParaRPr>
            </a:p>
          </p:txBody>
        </p:sp>
        <p:sp>
          <p:nvSpPr>
            <p:cNvPr id="147" name="Line 145"/>
            <p:cNvSpPr>
              <a:spLocks noChangeShapeType="1"/>
            </p:cNvSpPr>
            <p:nvPr/>
          </p:nvSpPr>
          <p:spPr bwMode="auto">
            <a:xfrm>
              <a:off x="1840" y="2361"/>
              <a:ext cx="0" cy="29"/>
            </a:xfrm>
            <a:prstGeom prst="line">
              <a:avLst/>
            </a:prstGeom>
            <a:noFill/>
            <a:ln w="38100">
              <a:solidFill>
                <a:srgbClr val="00FFFF"/>
              </a:solidFill>
              <a:round/>
              <a:headEnd/>
              <a:tailEnd/>
            </a:ln>
          </p:spPr>
          <p:txBody>
            <a:bodyPr/>
            <a:lstStyle/>
            <a:p>
              <a:endParaRPr lang="en-US">
                <a:solidFill>
                  <a:prstClr val="black"/>
                </a:solidFill>
              </a:endParaRPr>
            </a:p>
          </p:txBody>
        </p:sp>
      </p:grpSp>
      <p:sp>
        <p:nvSpPr>
          <p:cNvPr id="148" name="Oval 146"/>
          <p:cNvSpPr>
            <a:spLocks noChangeArrowheads="1"/>
          </p:cNvSpPr>
          <p:nvPr/>
        </p:nvSpPr>
        <p:spPr bwMode="auto">
          <a:xfrm>
            <a:off x="2276475" y="4398963"/>
            <a:ext cx="26988" cy="26987"/>
          </a:xfrm>
          <a:prstGeom prst="ellipse">
            <a:avLst/>
          </a:prstGeom>
          <a:solidFill>
            <a:srgbClr val="00CCFF"/>
          </a:solidFill>
          <a:ln w="9525">
            <a:solidFill>
              <a:srgbClr val="00CCFF"/>
            </a:solidFill>
            <a:round/>
            <a:headEnd/>
            <a:tailEnd/>
          </a:ln>
        </p:spPr>
        <p:txBody>
          <a:bodyPr wrap="none" anchor="ctr"/>
          <a:lstStyle/>
          <a:p>
            <a:endParaRPr lang="en-US">
              <a:solidFill>
                <a:prstClr val="black"/>
              </a:solidFill>
            </a:endParaRPr>
          </a:p>
        </p:txBody>
      </p:sp>
      <p:sp>
        <p:nvSpPr>
          <p:cNvPr id="149" name="AutoShape 147"/>
          <p:cNvSpPr>
            <a:spLocks noChangeArrowheads="1"/>
          </p:cNvSpPr>
          <p:nvPr/>
        </p:nvSpPr>
        <p:spPr bwMode="auto">
          <a:xfrm>
            <a:off x="2366963" y="4706938"/>
            <a:ext cx="76200" cy="76200"/>
          </a:xfrm>
          <a:custGeom>
            <a:avLst/>
            <a:gdLst>
              <a:gd name="T0" fmla="*/ 38100 w 21600"/>
              <a:gd name="T1" fmla="*/ 0 h 21600"/>
              <a:gd name="T2" fmla="*/ 11158 w 21600"/>
              <a:gd name="T3" fmla="*/ 11158 h 21600"/>
              <a:gd name="T4" fmla="*/ 0 w 21600"/>
              <a:gd name="T5" fmla="*/ 38100 h 21600"/>
              <a:gd name="T6" fmla="*/ 11158 w 21600"/>
              <a:gd name="T7" fmla="*/ 65042 h 21600"/>
              <a:gd name="T8" fmla="*/ 38100 w 21600"/>
              <a:gd name="T9" fmla="*/ 76200 h 21600"/>
              <a:gd name="T10" fmla="*/ 65042 w 21600"/>
              <a:gd name="T11" fmla="*/ 65042 h 21600"/>
              <a:gd name="T12" fmla="*/ 76200 w 21600"/>
              <a:gd name="T13" fmla="*/ 38100 h 21600"/>
              <a:gd name="T14" fmla="*/ 65042 w 21600"/>
              <a:gd name="T15" fmla="*/ 1115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solidFill>
              <a:srgbClr val="FF3300"/>
            </a:solidFill>
            <a:round/>
            <a:headEnd/>
            <a:tailEnd/>
          </a:ln>
        </p:spPr>
        <p:txBody>
          <a:bodyPr wrap="none" anchor="ctr"/>
          <a:lstStyle/>
          <a:p>
            <a:endParaRPr lang="en-US">
              <a:solidFill>
                <a:prstClr val="black"/>
              </a:solidFill>
            </a:endParaRPr>
          </a:p>
        </p:txBody>
      </p:sp>
      <p:sp>
        <p:nvSpPr>
          <p:cNvPr id="150" name="AutoShape 148"/>
          <p:cNvSpPr>
            <a:spLocks noChangeArrowheads="1"/>
          </p:cNvSpPr>
          <p:nvPr/>
        </p:nvSpPr>
        <p:spPr bwMode="auto">
          <a:xfrm>
            <a:off x="2143125" y="4706938"/>
            <a:ext cx="76200" cy="76200"/>
          </a:xfrm>
          <a:custGeom>
            <a:avLst/>
            <a:gdLst>
              <a:gd name="T0" fmla="*/ 38100 w 21600"/>
              <a:gd name="T1" fmla="*/ 0 h 21600"/>
              <a:gd name="T2" fmla="*/ 11158 w 21600"/>
              <a:gd name="T3" fmla="*/ 11158 h 21600"/>
              <a:gd name="T4" fmla="*/ 0 w 21600"/>
              <a:gd name="T5" fmla="*/ 38100 h 21600"/>
              <a:gd name="T6" fmla="*/ 11158 w 21600"/>
              <a:gd name="T7" fmla="*/ 65042 h 21600"/>
              <a:gd name="T8" fmla="*/ 38100 w 21600"/>
              <a:gd name="T9" fmla="*/ 76200 h 21600"/>
              <a:gd name="T10" fmla="*/ 65042 w 21600"/>
              <a:gd name="T11" fmla="*/ 65042 h 21600"/>
              <a:gd name="T12" fmla="*/ 76200 w 21600"/>
              <a:gd name="T13" fmla="*/ 38100 h 21600"/>
              <a:gd name="T14" fmla="*/ 65042 w 21600"/>
              <a:gd name="T15" fmla="*/ 1115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FF"/>
            </a:solidFill>
            <a:round/>
            <a:headEnd/>
            <a:tailEnd/>
          </a:ln>
        </p:spPr>
        <p:txBody>
          <a:bodyPr wrap="none" anchor="ctr"/>
          <a:lstStyle/>
          <a:p>
            <a:endParaRPr lang="en-US">
              <a:solidFill>
                <a:prstClr val="black"/>
              </a:solidFill>
            </a:endParaRPr>
          </a:p>
        </p:txBody>
      </p:sp>
      <p:sp>
        <p:nvSpPr>
          <p:cNvPr id="151" name="Rectangle 149"/>
          <p:cNvSpPr>
            <a:spLocks noChangeArrowheads="1"/>
          </p:cNvSpPr>
          <p:nvPr/>
        </p:nvSpPr>
        <p:spPr bwMode="auto">
          <a:xfrm>
            <a:off x="471488" y="3397250"/>
            <a:ext cx="2438400" cy="1449388"/>
          </a:xfrm>
          <a:prstGeom prst="rect">
            <a:avLst/>
          </a:prstGeom>
          <a:noFill/>
          <a:ln w="57150" cmpd="thickThin">
            <a:solidFill>
              <a:srgbClr val="003300"/>
            </a:solidFill>
            <a:miter lim="800000"/>
            <a:headEnd/>
            <a:tailEnd/>
          </a:ln>
        </p:spPr>
        <p:txBody>
          <a:bodyPr wrap="none" anchor="ctr"/>
          <a:lstStyle/>
          <a:p>
            <a:pPr algn="ctr" eaLnBrk="0" hangingPunct="0"/>
            <a:endParaRPr lang="en-US">
              <a:solidFill>
                <a:prstClr val="black"/>
              </a:solidFill>
            </a:endParaRPr>
          </a:p>
        </p:txBody>
      </p:sp>
      <p:sp>
        <p:nvSpPr>
          <p:cNvPr id="152" name="Text Box 150"/>
          <p:cNvSpPr txBox="1">
            <a:spLocks noChangeArrowheads="1"/>
          </p:cNvSpPr>
          <p:nvPr/>
        </p:nvSpPr>
        <p:spPr bwMode="auto">
          <a:xfrm>
            <a:off x="2433638" y="4343400"/>
            <a:ext cx="457200" cy="198438"/>
          </a:xfrm>
          <a:prstGeom prst="rect">
            <a:avLst/>
          </a:prstGeom>
          <a:noFill/>
          <a:ln w="9525">
            <a:noFill/>
            <a:miter lim="800000"/>
            <a:headEnd/>
            <a:tailEnd/>
          </a:ln>
        </p:spPr>
        <p:txBody>
          <a:bodyPr>
            <a:spAutoFit/>
          </a:bodyPr>
          <a:lstStyle/>
          <a:p>
            <a:pPr eaLnBrk="0" hangingPunct="0"/>
            <a:r>
              <a:rPr lang="en-US" sz="700">
                <a:solidFill>
                  <a:srgbClr val="0000FF"/>
                </a:solidFill>
              </a:rPr>
              <a:t>10</a:t>
            </a:r>
          </a:p>
        </p:txBody>
      </p:sp>
      <p:sp>
        <p:nvSpPr>
          <p:cNvPr id="153" name="Rectangle 151" descr="Medium wood"/>
          <p:cNvSpPr>
            <a:spLocks noChangeArrowheads="1"/>
          </p:cNvSpPr>
          <p:nvPr/>
        </p:nvSpPr>
        <p:spPr bwMode="auto">
          <a:xfrm>
            <a:off x="5114925" y="5387975"/>
            <a:ext cx="2665413" cy="488950"/>
          </a:xfrm>
          <a:prstGeom prst="rect">
            <a:avLst/>
          </a:prstGeom>
          <a:blipFill dpi="0" rotWithShape="1">
            <a:blip r:embed="rId7" cstate="print"/>
            <a:srcRect/>
            <a:tile tx="0" ty="0" sx="100000" sy="100000" flip="none" algn="tl"/>
          </a:blipFill>
          <a:ln w="9525">
            <a:miter lim="800000"/>
            <a:headEnd/>
            <a:tailEnd/>
          </a:ln>
          <a:scene3d>
            <a:camera prst="legacyObliqueTopRight"/>
            <a:lightRig rig="legacyFlat3" dir="b"/>
          </a:scene3d>
          <a:sp3d extrusionH="887400" prstMaterial="legacyMatte">
            <a:bevelT w="13500" h="13500" prst="angle"/>
            <a:bevelB w="13500" h="13500" prst="angle"/>
            <a:extrusionClr>
              <a:srgbClr val="996633"/>
            </a:extrusionClr>
          </a:sp3d>
        </p:spPr>
        <p:txBody>
          <a:bodyPr wrap="none" anchor="ctr">
            <a:flatTx/>
          </a:bodyPr>
          <a:lstStyle/>
          <a:p>
            <a:endParaRPr lang="en-US">
              <a:solidFill>
                <a:prstClr val="black"/>
              </a:solidFill>
            </a:endParaRPr>
          </a:p>
        </p:txBody>
      </p:sp>
      <p:sp>
        <p:nvSpPr>
          <p:cNvPr id="154" name="AutoShape 152"/>
          <p:cNvSpPr>
            <a:spLocks noChangeArrowheads="1"/>
          </p:cNvSpPr>
          <p:nvPr/>
        </p:nvSpPr>
        <p:spPr bwMode="auto">
          <a:xfrm>
            <a:off x="6707188" y="5475288"/>
            <a:ext cx="184150" cy="184150"/>
          </a:xfrm>
          <a:custGeom>
            <a:avLst/>
            <a:gdLst>
              <a:gd name="T0" fmla="*/ 92075 w 21600"/>
              <a:gd name="T1" fmla="*/ 0 h 21600"/>
              <a:gd name="T2" fmla="*/ 26966 w 21600"/>
              <a:gd name="T3" fmla="*/ 26966 h 21600"/>
              <a:gd name="T4" fmla="*/ 0 w 21600"/>
              <a:gd name="T5" fmla="*/ 92075 h 21600"/>
              <a:gd name="T6" fmla="*/ 26966 w 21600"/>
              <a:gd name="T7" fmla="*/ 157184 h 21600"/>
              <a:gd name="T8" fmla="*/ 92075 w 21600"/>
              <a:gd name="T9" fmla="*/ 184150 h 21600"/>
              <a:gd name="T10" fmla="*/ 157184 w 21600"/>
              <a:gd name="T11" fmla="*/ 157184 h 21600"/>
              <a:gd name="T12" fmla="*/ 184150 w 21600"/>
              <a:gd name="T13" fmla="*/ 92075 h 21600"/>
              <a:gd name="T14" fmla="*/ 157184 w 21600"/>
              <a:gd name="T15" fmla="*/ 2696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12700">
            <a:solidFill>
              <a:srgbClr val="FF3300"/>
            </a:solidFill>
            <a:round/>
            <a:headEnd/>
            <a:tailEnd/>
          </a:ln>
        </p:spPr>
        <p:txBody>
          <a:bodyPr wrap="none" anchor="ctr"/>
          <a:lstStyle/>
          <a:p>
            <a:endParaRPr lang="en-US">
              <a:solidFill>
                <a:prstClr val="black"/>
              </a:solidFill>
            </a:endParaRPr>
          </a:p>
        </p:txBody>
      </p:sp>
      <p:sp>
        <p:nvSpPr>
          <p:cNvPr id="155" name="AutoShape 153"/>
          <p:cNvSpPr>
            <a:spLocks noChangeArrowheads="1"/>
          </p:cNvSpPr>
          <p:nvPr/>
        </p:nvSpPr>
        <p:spPr bwMode="auto">
          <a:xfrm>
            <a:off x="5989638" y="5475288"/>
            <a:ext cx="184150" cy="184150"/>
          </a:xfrm>
          <a:custGeom>
            <a:avLst/>
            <a:gdLst>
              <a:gd name="T0" fmla="*/ 92075 w 21600"/>
              <a:gd name="T1" fmla="*/ 0 h 21600"/>
              <a:gd name="T2" fmla="*/ 26966 w 21600"/>
              <a:gd name="T3" fmla="*/ 26966 h 21600"/>
              <a:gd name="T4" fmla="*/ 0 w 21600"/>
              <a:gd name="T5" fmla="*/ 92075 h 21600"/>
              <a:gd name="T6" fmla="*/ 26966 w 21600"/>
              <a:gd name="T7" fmla="*/ 157184 h 21600"/>
              <a:gd name="T8" fmla="*/ 92075 w 21600"/>
              <a:gd name="T9" fmla="*/ 184150 h 21600"/>
              <a:gd name="T10" fmla="*/ 157184 w 21600"/>
              <a:gd name="T11" fmla="*/ 157184 h 21600"/>
              <a:gd name="T12" fmla="*/ 184150 w 21600"/>
              <a:gd name="T13" fmla="*/ 92075 h 21600"/>
              <a:gd name="T14" fmla="*/ 157184 w 21600"/>
              <a:gd name="T15" fmla="*/ 2696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anchor="ctr"/>
          <a:lstStyle/>
          <a:p>
            <a:endParaRPr lang="en-US">
              <a:solidFill>
                <a:prstClr val="black"/>
              </a:solidFill>
            </a:endParaRPr>
          </a:p>
        </p:txBody>
      </p:sp>
      <p:grpSp>
        <p:nvGrpSpPr>
          <p:cNvPr id="4" name="Group 154"/>
          <p:cNvGrpSpPr>
            <a:grpSpLocks/>
          </p:cNvGrpSpPr>
          <p:nvPr/>
        </p:nvGrpSpPr>
        <p:grpSpPr bwMode="auto">
          <a:xfrm>
            <a:off x="5229225" y="538163"/>
            <a:ext cx="1166813" cy="1989137"/>
            <a:chOff x="3016" y="385"/>
            <a:chExt cx="735" cy="1253"/>
          </a:xfrm>
        </p:grpSpPr>
        <p:sp>
          <p:nvSpPr>
            <p:cNvPr id="157" name="Arc 155"/>
            <p:cNvSpPr>
              <a:spLocks/>
            </p:cNvSpPr>
            <p:nvPr/>
          </p:nvSpPr>
          <p:spPr bwMode="auto">
            <a:xfrm flipH="1">
              <a:off x="3124" y="389"/>
              <a:ext cx="295" cy="1246"/>
            </a:xfrm>
            <a:custGeom>
              <a:avLst/>
              <a:gdLst>
                <a:gd name="T0" fmla="*/ 274 w 21600"/>
                <a:gd name="T1" fmla="*/ 1246 h 43136"/>
                <a:gd name="T2" fmla="*/ 287 w 21600"/>
                <a:gd name="T3" fmla="*/ 0 h 43136"/>
                <a:gd name="T4" fmla="*/ 295 w 21600"/>
                <a:gd name="T5" fmla="*/ 624 h 43136"/>
                <a:gd name="T6" fmla="*/ 0 60000 65536"/>
                <a:gd name="T7" fmla="*/ 0 60000 65536"/>
                <a:gd name="T8" fmla="*/ 0 60000 65536"/>
                <a:gd name="T9" fmla="*/ 0 w 21600"/>
                <a:gd name="T10" fmla="*/ 0 h 43136"/>
                <a:gd name="T11" fmla="*/ 21600 w 21600"/>
                <a:gd name="T12" fmla="*/ 43136 h 43136"/>
              </a:gdLst>
              <a:ahLst/>
              <a:cxnLst>
                <a:cxn ang="T6">
                  <a:pos x="T0" y="T1"/>
                </a:cxn>
                <a:cxn ang="T7">
                  <a:pos x="T2" y="T3"/>
                </a:cxn>
                <a:cxn ang="T8">
                  <a:pos x="T4" y="T5"/>
                </a:cxn>
              </a:cxnLst>
              <a:rect l="T9" t="T10" r="T11" b="T12"/>
              <a:pathLst>
                <a:path w="21600" h="43136" fill="none" extrusionOk="0">
                  <a:moveTo>
                    <a:pt x="20040" y="43135"/>
                  </a:moveTo>
                  <a:cubicBezTo>
                    <a:pt x="8745" y="42317"/>
                    <a:pt x="0" y="32916"/>
                    <a:pt x="0" y="21592"/>
                  </a:cubicBezTo>
                  <a:cubicBezTo>
                    <a:pt x="-1" y="9894"/>
                    <a:pt x="9311" y="322"/>
                    <a:pt x="21005" y="0"/>
                  </a:cubicBezTo>
                </a:path>
                <a:path w="21600" h="43136" stroke="0" extrusionOk="0">
                  <a:moveTo>
                    <a:pt x="20040" y="43135"/>
                  </a:moveTo>
                  <a:cubicBezTo>
                    <a:pt x="8745" y="42317"/>
                    <a:pt x="0" y="32916"/>
                    <a:pt x="0" y="21592"/>
                  </a:cubicBezTo>
                  <a:cubicBezTo>
                    <a:pt x="-1" y="9894"/>
                    <a:pt x="9311" y="322"/>
                    <a:pt x="21005" y="0"/>
                  </a:cubicBezTo>
                  <a:lnTo>
                    <a:pt x="21600" y="21592"/>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158" name="Arc 156"/>
            <p:cNvSpPr>
              <a:spLocks/>
            </p:cNvSpPr>
            <p:nvPr/>
          </p:nvSpPr>
          <p:spPr bwMode="auto">
            <a:xfrm flipH="1">
              <a:off x="3456" y="390"/>
              <a:ext cx="295" cy="1078"/>
            </a:xfrm>
            <a:custGeom>
              <a:avLst/>
              <a:gdLst>
                <a:gd name="T0" fmla="*/ 93 w 21600"/>
                <a:gd name="T1" fmla="*/ 1078 h 37318"/>
                <a:gd name="T2" fmla="*/ 287 w 21600"/>
                <a:gd name="T3" fmla="*/ 0 h 37318"/>
                <a:gd name="T4" fmla="*/ 295 w 21600"/>
                <a:gd name="T5" fmla="*/ 624 h 37318"/>
                <a:gd name="T6" fmla="*/ 0 60000 65536"/>
                <a:gd name="T7" fmla="*/ 0 60000 65536"/>
                <a:gd name="T8" fmla="*/ 0 60000 65536"/>
                <a:gd name="T9" fmla="*/ 0 w 21600"/>
                <a:gd name="T10" fmla="*/ 0 h 37318"/>
                <a:gd name="T11" fmla="*/ 21600 w 21600"/>
                <a:gd name="T12" fmla="*/ 37318 h 37318"/>
              </a:gdLst>
              <a:ahLst/>
              <a:cxnLst>
                <a:cxn ang="T6">
                  <a:pos x="T0" y="T1"/>
                </a:cxn>
                <a:cxn ang="T7">
                  <a:pos x="T2" y="T3"/>
                </a:cxn>
                <a:cxn ang="T8">
                  <a:pos x="T4" y="T5"/>
                </a:cxn>
              </a:cxnLst>
              <a:rect l="T9" t="T10" r="T11" b="T12"/>
              <a:pathLst>
                <a:path w="21600" h="37318" fill="none" extrusionOk="0">
                  <a:moveTo>
                    <a:pt x="6792" y="37318"/>
                  </a:moveTo>
                  <a:cubicBezTo>
                    <a:pt x="2457" y="33236"/>
                    <a:pt x="0" y="27546"/>
                    <a:pt x="0" y="21592"/>
                  </a:cubicBezTo>
                  <a:cubicBezTo>
                    <a:pt x="-1" y="9894"/>
                    <a:pt x="9311" y="322"/>
                    <a:pt x="21005" y="0"/>
                  </a:cubicBezTo>
                </a:path>
                <a:path w="21600" h="37318" stroke="0" extrusionOk="0">
                  <a:moveTo>
                    <a:pt x="6792" y="37318"/>
                  </a:moveTo>
                  <a:cubicBezTo>
                    <a:pt x="2457" y="33236"/>
                    <a:pt x="0" y="27546"/>
                    <a:pt x="0" y="21592"/>
                  </a:cubicBezTo>
                  <a:cubicBezTo>
                    <a:pt x="-1" y="9894"/>
                    <a:pt x="9311" y="322"/>
                    <a:pt x="21005" y="0"/>
                  </a:cubicBezTo>
                  <a:lnTo>
                    <a:pt x="21600" y="21592"/>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159" name="Arc 157"/>
            <p:cNvSpPr>
              <a:spLocks/>
            </p:cNvSpPr>
            <p:nvPr/>
          </p:nvSpPr>
          <p:spPr bwMode="auto">
            <a:xfrm flipH="1">
              <a:off x="3016" y="385"/>
              <a:ext cx="472" cy="1248"/>
            </a:xfrm>
            <a:custGeom>
              <a:avLst/>
              <a:gdLst>
                <a:gd name="T0" fmla="*/ 472 w 34532"/>
                <a:gd name="T1" fmla="*/ 1124 h 43192"/>
                <a:gd name="T2" fmla="*/ 287 w 34532"/>
                <a:gd name="T3" fmla="*/ 0 h 43192"/>
                <a:gd name="T4" fmla="*/ 295 w 34532"/>
                <a:gd name="T5" fmla="*/ 624 h 43192"/>
                <a:gd name="T6" fmla="*/ 0 60000 65536"/>
                <a:gd name="T7" fmla="*/ 0 60000 65536"/>
                <a:gd name="T8" fmla="*/ 0 60000 65536"/>
                <a:gd name="T9" fmla="*/ 0 w 34532"/>
                <a:gd name="T10" fmla="*/ 0 h 43192"/>
                <a:gd name="T11" fmla="*/ 34532 w 34532"/>
                <a:gd name="T12" fmla="*/ 43192 h 43192"/>
              </a:gdLst>
              <a:ahLst/>
              <a:cxnLst>
                <a:cxn ang="T6">
                  <a:pos x="T0" y="T1"/>
                </a:cxn>
                <a:cxn ang="T7">
                  <a:pos x="T2" y="T3"/>
                </a:cxn>
                <a:cxn ang="T8">
                  <a:pos x="T4" y="T5"/>
                </a:cxn>
              </a:cxnLst>
              <a:rect l="T9" t="T10" r="T11" b="T12"/>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160" name="Arc 158"/>
            <p:cNvSpPr>
              <a:spLocks/>
            </p:cNvSpPr>
            <p:nvPr/>
          </p:nvSpPr>
          <p:spPr bwMode="auto">
            <a:xfrm flipH="1">
              <a:off x="3086" y="390"/>
              <a:ext cx="472" cy="1248"/>
            </a:xfrm>
            <a:custGeom>
              <a:avLst/>
              <a:gdLst>
                <a:gd name="T0" fmla="*/ 472 w 34532"/>
                <a:gd name="T1" fmla="*/ 1124 h 43192"/>
                <a:gd name="T2" fmla="*/ 287 w 34532"/>
                <a:gd name="T3" fmla="*/ 0 h 43192"/>
                <a:gd name="T4" fmla="*/ 295 w 34532"/>
                <a:gd name="T5" fmla="*/ 624 h 43192"/>
                <a:gd name="T6" fmla="*/ 0 60000 65536"/>
                <a:gd name="T7" fmla="*/ 0 60000 65536"/>
                <a:gd name="T8" fmla="*/ 0 60000 65536"/>
                <a:gd name="T9" fmla="*/ 0 w 34532"/>
                <a:gd name="T10" fmla="*/ 0 h 43192"/>
                <a:gd name="T11" fmla="*/ 34532 w 34532"/>
                <a:gd name="T12" fmla="*/ 43192 h 43192"/>
              </a:gdLst>
              <a:ahLst/>
              <a:cxnLst>
                <a:cxn ang="T6">
                  <a:pos x="T0" y="T1"/>
                </a:cxn>
                <a:cxn ang="T7">
                  <a:pos x="T2" y="T3"/>
                </a:cxn>
                <a:cxn ang="T8">
                  <a:pos x="T4" y="T5"/>
                </a:cxn>
              </a:cxnLst>
              <a:rect l="T9" t="T10" r="T11" b="T12"/>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161" name="Arc 159"/>
            <p:cNvSpPr>
              <a:spLocks/>
            </p:cNvSpPr>
            <p:nvPr/>
          </p:nvSpPr>
          <p:spPr bwMode="auto">
            <a:xfrm flipH="1">
              <a:off x="3151" y="390"/>
              <a:ext cx="472" cy="1248"/>
            </a:xfrm>
            <a:custGeom>
              <a:avLst/>
              <a:gdLst>
                <a:gd name="T0" fmla="*/ 472 w 34532"/>
                <a:gd name="T1" fmla="*/ 1124 h 43192"/>
                <a:gd name="T2" fmla="*/ 287 w 34532"/>
                <a:gd name="T3" fmla="*/ 0 h 43192"/>
                <a:gd name="T4" fmla="*/ 295 w 34532"/>
                <a:gd name="T5" fmla="*/ 624 h 43192"/>
                <a:gd name="T6" fmla="*/ 0 60000 65536"/>
                <a:gd name="T7" fmla="*/ 0 60000 65536"/>
                <a:gd name="T8" fmla="*/ 0 60000 65536"/>
                <a:gd name="T9" fmla="*/ 0 w 34532"/>
                <a:gd name="T10" fmla="*/ 0 h 43192"/>
                <a:gd name="T11" fmla="*/ 34532 w 34532"/>
                <a:gd name="T12" fmla="*/ 43192 h 43192"/>
              </a:gdLst>
              <a:ahLst/>
              <a:cxnLst>
                <a:cxn ang="T6">
                  <a:pos x="T0" y="T1"/>
                </a:cxn>
                <a:cxn ang="T7">
                  <a:pos x="T2" y="T3"/>
                </a:cxn>
                <a:cxn ang="T8">
                  <a:pos x="T4" y="T5"/>
                </a:cxn>
              </a:cxnLst>
              <a:rect l="T9" t="T10" r="T11" b="T12"/>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162" name="Arc 160"/>
            <p:cNvSpPr>
              <a:spLocks/>
            </p:cNvSpPr>
            <p:nvPr/>
          </p:nvSpPr>
          <p:spPr bwMode="auto">
            <a:xfrm flipH="1">
              <a:off x="3216" y="390"/>
              <a:ext cx="472" cy="1248"/>
            </a:xfrm>
            <a:custGeom>
              <a:avLst/>
              <a:gdLst>
                <a:gd name="T0" fmla="*/ 472 w 34532"/>
                <a:gd name="T1" fmla="*/ 1124 h 43192"/>
                <a:gd name="T2" fmla="*/ 287 w 34532"/>
                <a:gd name="T3" fmla="*/ 0 h 43192"/>
                <a:gd name="T4" fmla="*/ 295 w 34532"/>
                <a:gd name="T5" fmla="*/ 624 h 43192"/>
                <a:gd name="T6" fmla="*/ 0 60000 65536"/>
                <a:gd name="T7" fmla="*/ 0 60000 65536"/>
                <a:gd name="T8" fmla="*/ 0 60000 65536"/>
                <a:gd name="T9" fmla="*/ 0 w 34532"/>
                <a:gd name="T10" fmla="*/ 0 h 43192"/>
                <a:gd name="T11" fmla="*/ 34532 w 34532"/>
                <a:gd name="T12" fmla="*/ 43192 h 43192"/>
              </a:gdLst>
              <a:ahLst/>
              <a:cxnLst>
                <a:cxn ang="T6">
                  <a:pos x="T0" y="T1"/>
                </a:cxn>
                <a:cxn ang="T7">
                  <a:pos x="T2" y="T3"/>
                </a:cxn>
                <a:cxn ang="T8">
                  <a:pos x="T4" y="T5"/>
                </a:cxn>
              </a:cxnLst>
              <a:rect l="T9" t="T10" r="T11" b="T12"/>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57150">
              <a:solidFill>
                <a:srgbClr val="993300"/>
              </a:solidFill>
              <a:round/>
              <a:headEnd/>
              <a:tailEnd/>
            </a:ln>
          </p:spPr>
          <p:txBody>
            <a:bodyPr wrap="none" anchor="ctr"/>
            <a:lstStyle/>
            <a:p>
              <a:endParaRPr lang="en-US">
                <a:solidFill>
                  <a:prstClr val="black"/>
                </a:solidFill>
              </a:endParaRPr>
            </a:p>
          </p:txBody>
        </p:sp>
      </p:grpSp>
      <p:grpSp>
        <p:nvGrpSpPr>
          <p:cNvPr id="122" name="Group 161"/>
          <p:cNvGrpSpPr>
            <a:grpSpLocks/>
          </p:cNvGrpSpPr>
          <p:nvPr/>
        </p:nvGrpSpPr>
        <p:grpSpPr bwMode="auto">
          <a:xfrm>
            <a:off x="4003675" y="1204913"/>
            <a:ext cx="447675" cy="661987"/>
            <a:chOff x="624" y="2349"/>
            <a:chExt cx="351" cy="561"/>
          </a:xfrm>
        </p:grpSpPr>
        <p:sp>
          <p:nvSpPr>
            <p:cNvPr id="164" name="Arc 162"/>
            <p:cNvSpPr>
              <a:spLocks/>
            </p:cNvSpPr>
            <p:nvPr/>
          </p:nvSpPr>
          <p:spPr bwMode="auto">
            <a:xfrm flipH="1">
              <a:off x="624" y="2352"/>
              <a:ext cx="171" cy="558"/>
            </a:xfrm>
            <a:custGeom>
              <a:avLst/>
              <a:gdLst>
                <a:gd name="T0" fmla="*/ 121 w 21949"/>
                <a:gd name="T1" fmla="*/ 558 h 42337"/>
                <a:gd name="T2" fmla="*/ 171 w 21949"/>
                <a:gd name="T3" fmla="*/ 0 h 42337"/>
                <a:gd name="T4" fmla="*/ 168 w 21949"/>
                <a:gd name="T5" fmla="*/ 285 h 42337"/>
                <a:gd name="T6" fmla="*/ 0 60000 65536"/>
                <a:gd name="T7" fmla="*/ 0 60000 65536"/>
                <a:gd name="T8" fmla="*/ 0 60000 65536"/>
                <a:gd name="T9" fmla="*/ 0 w 21949"/>
                <a:gd name="T10" fmla="*/ 0 h 42337"/>
                <a:gd name="T11" fmla="*/ 21949 w 21949"/>
                <a:gd name="T12" fmla="*/ 42337 h 42337"/>
              </a:gdLst>
              <a:ahLst/>
              <a:cxnLst>
                <a:cxn ang="T6">
                  <a:pos x="T0" y="T1"/>
                </a:cxn>
                <a:cxn ang="T7">
                  <a:pos x="T2" y="T3"/>
                </a:cxn>
                <a:cxn ang="T8">
                  <a:pos x="T4" y="T5"/>
                </a:cxn>
              </a:cxnLst>
              <a:rect l="T9" t="T10" r="T11" b="T12"/>
              <a:pathLst>
                <a:path w="21949" h="42337" fill="none" extrusionOk="0">
                  <a:moveTo>
                    <a:pt x="15554" y="42336"/>
                  </a:moveTo>
                  <a:cubicBezTo>
                    <a:pt x="6337" y="39649"/>
                    <a:pt x="0" y="31200"/>
                    <a:pt x="0" y="21600"/>
                  </a:cubicBezTo>
                  <a:cubicBezTo>
                    <a:pt x="0" y="9670"/>
                    <a:pt x="9670" y="0"/>
                    <a:pt x="21600" y="0"/>
                  </a:cubicBezTo>
                  <a:cubicBezTo>
                    <a:pt x="21716" y="-1"/>
                    <a:pt x="21832" y="0"/>
                    <a:pt x="21949" y="2"/>
                  </a:cubicBezTo>
                </a:path>
                <a:path w="21949" h="42337" stroke="0" extrusionOk="0">
                  <a:moveTo>
                    <a:pt x="15554" y="42336"/>
                  </a:moveTo>
                  <a:cubicBezTo>
                    <a:pt x="6337" y="39649"/>
                    <a:pt x="0" y="31200"/>
                    <a:pt x="0" y="21600"/>
                  </a:cubicBezTo>
                  <a:cubicBezTo>
                    <a:pt x="0" y="9670"/>
                    <a:pt x="9670" y="0"/>
                    <a:pt x="21600" y="0"/>
                  </a:cubicBezTo>
                  <a:cubicBezTo>
                    <a:pt x="21716" y="-1"/>
                    <a:pt x="21832" y="0"/>
                    <a:pt x="21949" y="2"/>
                  </a:cubicBezTo>
                  <a:lnTo>
                    <a:pt x="21600" y="21600"/>
                  </a:lnTo>
                  <a:close/>
                </a:path>
              </a:pathLst>
            </a:custGeom>
            <a:noFill/>
            <a:ln w="57150">
              <a:solidFill>
                <a:srgbClr val="FF66FF"/>
              </a:solidFill>
              <a:round/>
              <a:headEnd/>
              <a:tailEnd/>
            </a:ln>
          </p:spPr>
          <p:txBody>
            <a:bodyPr wrap="none" anchor="ctr"/>
            <a:lstStyle/>
            <a:p>
              <a:endParaRPr lang="en-US">
                <a:solidFill>
                  <a:prstClr val="black"/>
                </a:solidFill>
              </a:endParaRPr>
            </a:p>
          </p:txBody>
        </p:sp>
        <p:sp>
          <p:nvSpPr>
            <p:cNvPr id="165" name="Arc 163"/>
            <p:cNvSpPr>
              <a:spLocks/>
            </p:cNvSpPr>
            <p:nvPr/>
          </p:nvSpPr>
          <p:spPr bwMode="auto">
            <a:xfrm flipH="1">
              <a:off x="684" y="2352"/>
              <a:ext cx="171" cy="558"/>
            </a:xfrm>
            <a:custGeom>
              <a:avLst/>
              <a:gdLst>
                <a:gd name="T0" fmla="*/ 121 w 21949"/>
                <a:gd name="T1" fmla="*/ 558 h 42337"/>
                <a:gd name="T2" fmla="*/ 171 w 21949"/>
                <a:gd name="T3" fmla="*/ 0 h 42337"/>
                <a:gd name="T4" fmla="*/ 168 w 21949"/>
                <a:gd name="T5" fmla="*/ 285 h 42337"/>
                <a:gd name="T6" fmla="*/ 0 60000 65536"/>
                <a:gd name="T7" fmla="*/ 0 60000 65536"/>
                <a:gd name="T8" fmla="*/ 0 60000 65536"/>
                <a:gd name="T9" fmla="*/ 0 w 21949"/>
                <a:gd name="T10" fmla="*/ 0 h 42337"/>
                <a:gd name="T11" fmla="*/ 21949 w 21949"/>
                <a:gd name="T12" fmla="*/ 42337 h 42337"/>
              </a:gdLst>
              <a:ahLst/>
              <a:cxnLst>
                <a:cxn ang="T6">
                  <a:pos x="T0" y="T1"/>
                </a:cxn>
                <a:cxn ang="T7">
                  <a:pos x="T2" y="T3"/>
                </a:cxn>
                <a:cxn ang="T8">
                  <a:pos x="T4" y="T5"/>
                </a:cxn>
              </a:cxnLst>
              <a:rect l="T9" t="T10" r="T11" b="T12"/>
              <a:pathLst>
                <a:path w="21949" h="42337" fill="none" extrusionOk="0">
                  <a:moveTo>
                    <a:pt x="15554" y="42336"/>
                  </a:moveTo>
                  <a:cubicBezTo>
                    <a:pt x="6337" y="39649"/>
                    <a:pt x="0" y="31200"/>
                    <a:pt x="0" y="21600"/>
                  </a:cubicBezTo>
                  <a:cubicBezTo>
                    <a:pt x="0" y="9670"/>
                    <a:pt x="9670" y="0"/>
                    <a:pt x="21600" y="0"/>
                  </a:cubicBezTo>
                  <a:cubicBezTo>
                    <a:pt x="21716" y="-1"/>
                    <a:pt x="21832" y="0"/>
                    <a:pt x="21949" y="2"/>
                  </a:cubicBezTo>
                </a:path>
                <a:path w="21949" h="42337" stroke="0" extrusionOk="0">
                  <a:moveTo>
                    <a:pt x="15554" y="42336"/>
                  </a:moveTo>
                  <a:cubicBezTo>
                    <a:pt x="6337" y="39649"/>
                    <a:pt x="0" y="31200"/>
                    <a:pt x="0" y="21600"/>
                  </a:cubicBezTo>
                  <a:cubicBezTo>
                    <a:pt x="0" y="9670"/>
                    <a:pt x="9670" y="0"/>
                    <a:pt x="21600" y="0"/>
                  </a:cubicBezTo>
                  <a:cubicBezTo>
                    <a:pt x="21716" y="-1"/>
                    <a:pt x="21832" y="0"/>
                    <a:pt x="21949" y="2"/>
                  </a:cubicBezTo>
                  <a:lnTo>
                    <a:pt x="21600" y="21600"/>
                  </a:lnTo>
                  <a:close/>
                </a:path>
              </a:pathLst>
            </a:custGeom>
            <a:noFill/>
            <a:ln w="57150">
              <a:solidFill>
                <a:srgbClr val="FF66FF"/>
              </a:solidFill>
              <a:round/>
              <a:headEnd/>
              <a:tailEnd/>
            </a:ln>
          </p:spPr>
          <p:txBody>
            <a:bodyPr wrap="none" anchor="ctr"/>
            <a:lstStyle/>
            <a:p>
              <a:endParaRPr lang="en-US">
                <a:solidFill>
                  <a:prstClr val="black"/>
                </a:solidFill>
              </a:endParaRPr>
            </a:p>
          </p:txBody>
        </p:sp>
        <p:sp>
          <p:nvSpPr>
            <p:cNvPr id="166" name="Arc 164"/>
            <p:cNvSpPr>
              <a:spLocks/>
            </p:cNvSpPr>
            <p:nvPr/>
          </p:nvSpPr>
          <p:spPr bwMode="auto">
            <a:xfrm flipH="1">
              <a:off x="744" y="2349"/>
              <a:ext cx="171" cy="558"/>
            </a:xfrm>
            <a:custGeom>
              <a:avLst/>
              <a:gdLst>
                <a:gd name="T0" fmla="*/ 121 w 21949"/>
                <a:gd name="T1" fmla="*/ 558 h 42337"/>
                <a:gd name="T2" fmla="*/ 171 w 21949"/>
                <a:gd name="T3" fmla="*/ 0 h 42337"/>
                <a:gd name="T4" fmla="*/ 168 w 21949"/>
                <a:gd name="T5" fmla="*/ 285 h 42337"/>
                <a:gd name="T6" fmla="*/ 0 60000 65536"/>
                <a:gd name="T7" fmla="*/ 0 60000 65536"/>
                <a:gd name="T8" fmla="*/ 0 60000 65536"/>
                <a:gd name="T9" fmla="*/ 0 w 21949"/>
                <a:gd name="T10" fmla="*/ 0 h 42337"/>
                <a:gd name="T11" fmla="*/ 21949 w 21949"/>
                <a:gd name="T12" fmla="*/ 42337 h 42337"/>
              </a:gdLst>
              <a:ahLst/>
              <a:cxnLst>
                <a:cxn ang="T6">
                  <a:pos x="T0" y="T1"/>
                </a:cxn>
                <a:cxn ang="T7">
                  <a:pos x="T2" y="T3"/>
                </a:cxn>
                <a:cxn ang="T8">
                  <a:pos x="T4" y="T5"/>
                </a:cxn>
              </a:cxnLst>
              <a:rect l="T9" t="T10" r="T11" b="T12"/>
              <a:pathLst>
                <a:path w="21949" h="42337" fill="none" extrusionOk="0">
                  <a:moveTo>
                    <a:pt x="15554" y="42336"/>
                  </a:moveTo>
                  <a:cubicBezTo>
                    <a:pt x="6337" y="39649"/>
                    <a:pt x="0" y="31200"/>
                    <a:pt x="0" y="21600"/>
                  </a:cubicBezTo>
                  <a:cubicBezTo>
                    <a:pt x="0" y="9670"/>
                    <a:pt x="9670" y="0"/>
                    <a:pt x="21600" y="0"/>
                  </a:cubicBezTo>
                  <a:cubicBezTo>
                    <a:pt x="21716" y="-1"/>
                    <a:pt x="21832" y="0"/>
                    <a:pt x="21949" y="2"/>
                  </a:cubicBezTo>
                </a:path>
                <a:path w="21949" h="42337" stroke="0" extrusionOk="0">
                  <a:moveTo>
                    <a:pt x="15554" y="42336"/>
                  </a:moveTo>
                  <a:cubicBezTo>
                    <a:pt x="6337" y="39649"/>
                    <a:pt x="0" y="31200"/>
                    <a:pt x="0" y="21600"/>
                  </a:cubicBezTo>
                  <a:cubicBezTo>
                    <a:pt x="0" y="9670"/>
                    <a:pt x="9670" y="0"/>
                    <a:pt x="21600" y="0"/>
                  </a:cubicBezTo>
                  <a:cubicBezTo>
                    <a:pt x="21716" y="-1"/>
                    <a:pt x="21832" y="0"/>
                    <a:pt x="21949" y="2"/>
                  </a:cubicBezTo>
                  <a:lnTo>
                    <a:pt x="21600" y="21600"/>
                  </a:lnTo>
                  <a:close/>
                </a:path>
              </a:pathLst>
            </a:custGeom>
            <a:noFill/>
            <a:ln w="57150">
              <a:solidFill>
                <a:srgbClr val="FF66FF"/>
              </a:solidFill>
              <a:round/>
              <a:headEnd/>
              <a:tailEnd/>
            </a:ln>
          </p:spPr>
          <p:txBody>
            <a:bodyPr wrap="none" anchor="ctr"/>
            <a:lstStyle/>
            <a:p>
              <a:endParaRPr lang="en-US">
                <a:solidFill>
                  <a:prstClr val="black"/>
                </a:solidFill>
              </a:endParaRPr>
            </a:p>
          </p:txBody>
        </p:sp>
        <p:sp>
          <p:nvSpPr>
            <p:cNvPr id="167" name="Arc 165"/>
            <p:cNvSpPr>
              <a:spLocks/>
            </p:cNvSpPr>
            <p:nvPr/>
          </p:nvSpPr>
          <p:spPr bwMode="auto">
            <a:xfrm flipH="1">
              <a:off x="804" y="2349"/>
              <a:ext cx="171" cy="558"/>
            </a:xfrm>
            <a:custGeom>
              <a:avLst/>
              <a:gdLst>
                <a:gd name="T0" fmla="*/ 121 w 21949"/>
                <a:gd name="T1" fmla="*/ 558 h 42337"/>
                <a:gd name="T2" fmla="*/ 171 w 21949"/>
                <a:gd name="T3" fmla="*/ 0 h 42337"/>
                <a:gd name="T4" fmla="*/ 168 w 21949"/>
                <a:gd name="T5" fmla="*/ 285 h 42337"/>
                <a:gd name="T6" fmla="*/ 0 60000 65536"/>
                <a:gd name="T7" fmla="*/ 0 60000 65536"/>
                <a:gd name="T8" fmla="*/ 0 60000 65536"/>
                <a:gd name="T9" fmla="*/ 0 w 21949"/>
                <a:gd name="T10" fmla="*/ 0 h 42337"/>
                <a:gd name="T11" fmla="*/ 21949 w 21949"/>
                <a:gd name="T12" fmla="*/ 42337 h 42337"/>
              </a:gdLst>
              <a:ahLst/>
              <a:cxnLst>
                <a:cxn ang="T6">
                  <a:pos x="T0" y="T1"/>
                </a:cxn>
                <a:cxn ang="T7">
                  <a:pos x="T2" y="T3"/>
                </a:cxn>
                <a:cxn ang="T8">
                  <a:pos x="T4" y="T5"/>
                </a:cxn>
              </a:cxnLst>
              <a:rect l="T9" t="T10" r="T11" b="T12"/>
              <a:pathLst>
                <a:path w="21949" h="42337" fill="none" extrusionOk="0">
                  <a:moveTo>
                    <a:pt x="15554" y="42336"/>
                  </a:moveTo>
                  <a:cubicBezTo>
                    <a:pt x="6337" y="39649"/>
                    <a:pt x="0" y="31200"/>
                    <a:pt x="0" y="21600"/>
                  </a:cubicBezTo>
                  <a:cubicBezTo>
                    <a:pt x="0" y="9670"/>
                    <a:pt x="9670" y="0"/>
                    <a:pt x="21600" y="0"/>
                  </a:cubicBezTo>
                  <a:cubicBezTo>
                    <a:pt x="21716" y="-1"/>
                    <a:pt x="21832" y="0"/>
                    <a:pt x="21949" y="2"/>
                  </a:cubicBezTo>
                </a:path>
                <a:path w="21949" h="42337" stroke="0" extrusionOk="0">
                  <a:moveTo>
                    <a:pt x="15554" y="42336"/>
                  </a:moveTo>
                  <a:cubicBezTo>
                    <a:pt x="6337" y="39649"/>
                    <a:pt x="0" y="31200"/>
                    <a:pt x="0" y="21600"/>
                  </a:cubicBezTo>
                  <a:cubicBezTo>
                    <a:pt x="0" y="9670"/>
                    <a:pt x="9670" y="0"/>
                    <a:pt x="21600" y="0"/>
                  </a:cubicBezTo>
                  <a:cubicBezTo>
                    <a:pt x="21716" y="-1"/>
                    <a:pt x="21832" y="0"/>
                    <a:pt x="21949" y="2"/>
                  </a:cubicBezTo>
                  <a:lnTo>
                    <a:pt x="21600" y="21600"/>
                  </a:lnTo>
                  <a:close/>
                </a:path>
              </a:pathLst>
            </a:custGeom>
            <a:noFill/>
            <a:ln w="57150">
              <a:solidFill>
                <a:srgbClr val="FF66FF"/>
              </a:solidFill>
              <a:round/>
              <a:headEnd/>
              <a:tailEnd/>
            </a:ln>
          </p:spPr>
          <p:txBody>
            <a:bodyPr wrap="none" anchor="ctr"/>
            <a:lstStyle/>
            <a:p>
              <a:endParaRPr lang="en-US">
                <a:solidFill>
                  <a:prstClr val="black"/>
                </a:solidFill>
              </a:endParaRPr>
            </a:p>
          </p:txBody>
        </p:sp>
      </p:grpSp>
      <p:sp>
        <p:nvSpPr>
          <p:cNvPr id="168" name="Arc 166"/>
          <p:cNvSpPr>
            <a:spLocks/>
          </p:cNvSpPr>
          <p:nvPr/>
        </p:nvSpPr>
        <p:spPr bwMode="auto">
          <a:xfrm flipH="1">
            <a:off x="4302125" y="1204913"/>
            <a:ext cx="219075" cy="658812"/>
          </a:xfrm>
          <a:custGeom>
            <a:avLst/>
            <a:gdLst>
              <a:gd name="T0" fmla="*/ 155246 w 21949"/>
              <a:gd name="T1" fmla="*/ 658812 h 42337"/>
              <a:gd name="T2" fmla="*/ 219075 w 21949"/>
              <a:gd name="T3" fmla="*/ 47 h 42337"/>
              <a:gd name="T4" fmla="*/ 215592 w 21949"/>
              <a:gd name="T5" fmla="*/ 336121 h 42337"/>
              <a:gd name="T6" fmla="*/ 0 60000 65536"/>
              <a:gd name="T7" fmla="*/ 0 60000 65536"/>
              <a:gd name="T8" fmla="*/ 0 60000 65536"/>
              <a:gd name="T9" fmla="*/ 0 w 21949"/>
              <a:gd name="T10" fmla="*/ 0 h 42337"/>
              <a:gd name="T11" fmla="*/ 21949 w 21949"/>
              <a:gd name="T12" fmla="*/ 42337 h 42337"/>
            </a:gdLst>
            <a:ahLst/>
            <a:cxnLst>
              <a:cxn ang="T6">
                <a:pos x="T0" y="T1"/>
              </a:cxn>
              <a:cxn ang="T7">
                <a:pos x="T2" y="T3"/>
              </a:cxn>
              <a:cxn ang="T8">
                <a:pos x="T4" y="T5"/>
              </a:cxn>
            </a:cxnLst>
            <a:rect l="T9" t="T10" r="T11" b="T12"/>
            <a:pathLst>
              <a:path w="21949" h="42337" fill="none" extrusionOk="0">
                <a:moveTo>
                  <a:pt x="15554" y="42336"/>
                </a:moveTo>
                <a:cubicBezTo>
                  <a:pt x="6337" y="39649"/>
                  <a:pt x="0" y="31200"/>
                  <a:pt x="0" y="21600"/>
                </a:cubicBezTo>
                <a:cubicBezTo>
                  <a:pt x="0" y="9670"/>
                  <a:pt x="9670" y="0"/>
                  <a:pt x="21600" y="0"/>
                </a:cubicBezTo>
                <a:cubicBezTo>
                  <a:pt x="21716" y="-1"/>
                  <a:pt x="21832" y="0"/>
                  <a:pt x="21949" y="2"/>
                </a:cubicBezTo>
              </a:path>
              <a:path w="21949" h="42337" stroke="0" extrusionOk="0">
                <a:moveTo>
                  <a:pt x="15554" y="42336"/>
                </a:moveTo>
                <a:cubicBezTo>
                  <a:pt x="6337" y="39649"/>
                  <a:pt x="0" y="31200"/>
                  <a:pt x="0" y="21600"/>
                </a:cubicBezTo>
                <a:cubicBezTo>
                  <a:pt x="0" y="9670"/>
                  <a:pt x="9670" y="0"/>
                  <a:pt x="21600" y="0"/>
                </a:cubicBezTo>
                <a:cubicBezTo>
                  <a:pt x="21716" y="-1"/>
                  <a:pt x="21832" y="0"/>
                  <a:pt x="21949" y="2"/>
                </a:cubicBezTo>
                <a:lnTo>
                  <a:pt x="21600" y="21600"/>
                </a:lnTo>
                <a:close/>
              </a:path>
            </a:pathLst>
          </a:custGeom>
          <a:noFill/>
          <a:ln w="57150">
            <a:solidFill>
              <a:srgbClr val="FF66FF"/>
            </a:solidFill>
            <a:round/>
            <a:headEnd/>
            <a:tailEnd/>
          </a:ln>
        </p:spPr>
        <p:txBody>
          <a:bodyPr wrap="none" anchor="ctr"/>
          <a:lstStyle/>
          <a:p>
            <a:endParaRPr lang="en-US">
              <a:solidFill>
                <a:prstClr val="black"/>
              </a:solidFill>
            </a:endParaRPr>
          </a:p>
        </p:txBody>
      </p:sp>
      <p:sp>
        <p:nvSpPr>
          <p:cNvPr id="169" name="Arc 167"/>
          <p:cNvSpPr>
            <a:spLocks/>
          </p:cNvSpPr>
          <p:nvPr/>
        </p:nvSpPr>
        <p:spPr bwMode="auto">
          <a:xfrm flipH="1">
            <a:off x="4378325" y="1204913"/>
            <a:ext cx="219075" cy="658812"/>
          </a:xfrm>
          <a:custGeom>
            <a:avLst/>
            <a:gdLst>
              <a:gd name="T0" fmla="*/ 155246 w 21949"/>
              <a:gd name="T1" fmla="*/ 658812 h 42337"/>
              <a:gd name="T2" fmla="*/ 219075 w 21949"/>
              <a:gd name="T3" fmla="*/ 47 h 42337"/>
              <a:gd name="T4" fmla="*/ 215592 w 21949"/>
              <a:gd name="T5" fmla="*/ 336121 h 42337"/>
              <a:gd name="T6" fmla="*/ 0 60000 65536"/>
              <a:gd name="T7" fmla="*/ 0 60000 65536"/>
              <a:gd name="T8" fmla="*/ 0 60000 65536"/>
              <a:gd name="T9" fmla="*/ 0 w 21949"/>
              <a:gd name="T10" fmla="*/ 0 h 42337"/>
              <a:gd name="T11" fmla="*/ 21949 w 21949"/>
              <a:gd name="T12" fmla="*/ 42337 h 42337"/>
            </a:gdLst>
            <a:ahLst/>
            <a:cxnLst>
              <a:cxn ang="T6">
                <a:pos x="T0" y="T1"/>
              </a:cxn>
              <a:cxn ang="T7">
                <a:pos x="T2" y="T3"/>
              </a:cxn>
              <a:cxn ang="T8">
                <a:pos x="T4" y="T5"/>
              </a:cxn>
            </a:cxnLst>
            <a:rect l="T9" t="T10" r="T11" b="T12"/>
            <a:pathLst>
              <a:path w="21949" h="42337" fill="none" extrusionOk="0">
                <a:moveTo>
                  <a:pt x="15554" y="42336"/>
                </a:moveTo>
                <a:cubicBezTo>
                  <a:pt x="6337" y="39649"/>
                  <a:pt x="0" y="31200"/>
                  <a:pt x="0" y="21600"/>
                </a:cubicBezTo>
                <a:cubicBezTo>
                  <a:pt x="0" y="9670"/>
                  <a:pt x="9670" y="0"/>
                  <a:pt x="21600" y="0"/>
                </a:cubicBezTo>
                <a:cubicBezTo>
                  <a:pt x="21716" y="-1"/>
                  <a:pt x="21832" y="0"/>
                  <a:pt x="21949" y="2"/>
                </a:cubicBezTo>
              </a:path>
              <a:path w="21949" h="42337" stroke="0" extrusionOk="0">
                <a:moveTo>
                  <a:pt x="15554" y="42336"/>
                </a:moveTo>
                <a:cubicBezTo>
                  <a:pt x="6337" y="39649"/>
                  <a:pt x="0" y="31200"/>
                  <a:pt x="0" y="21600"/>
                </a:cubicBezTo>
                <a:cubicBezTo>
                  <a:pt x="0" y="9670"/>
                  <a:pt x="9670" y="0"/>
                  <a:pt x="21600" y="0"/>
                </a:cubicBezTo>
                <a:cubicBezTo>
                  <a:pt x="21716" y="-1"/>
                  <a:pt x="21832" y="0"/>
                  <a:pt x="21949" y="2"/>
                </a:cubicBezTo>
                <a:lnTo>
                  <a:pt x="21600" y="21600"/>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170" name="Line 168"/>
          <p:cNvSpPr>
            <a:spLocks noChangeShapeType="1"/>
          </p:cNvSpPr>
          <p:nvPr/>
        </p:nvSpPr>
        <p:spPr bwMode="auto">
          <a:xfrm rot="5700000">
            <a:off x="3951288" y="-347663"/>
            <a:ext cx="0" cy="101600"/>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nvGrpSpPr>
          <p:cNvPr id="131" name="Group 169"/>
          <p:cNvGrpSpPr>
            <a:grpSpLocks/>
          </p:cNvGrpSpPr>
          <p:nvPr/>
        </p:nvGrpSpPr>
        <p:grpSpPr bwMode="auto">
          <a:xfrm>
            <a:off x="-1012825" y="-315913"/>
            <a:ext cx="9805988" cy="3683001"/>
            <a:chOff x="-638" y="-174"/>
            <a:chExt cx="6177" cy="2320"/>
          </a:xfrm>
        </p:grpSpPr>
        <p:grpSp>
          <p:nvGrpSpPr>
            <p:cNvPr id="145" name="Group 170"/>
            <p:cNvGrpSpPr>
              <a:grpSpLocks/>
            </p:cNvGrpSpPr>
            <p:nvPr/>
          </p:nvGrpSpPr>
          <p:grpSpPr bwMode="auto">
            <a:xfrm>
              <a:off x="1338" y="247"/>
              <a:ext cx="2343" cy="1488"/>
              <a:chOff x="1338" y="247"/>
              <a:chExt cx="2343" cy="1488"/>
            </a:xfrm>
          </p:grpSpPr>
          <p:grpSp>
            <p:nvGrpSpPr>
              <p:cNvPr id="156" name="Group 171"/>
              <p:cNvGrpSpPr>
                <a:grpSpLocks/>
              </p:cNvGrpSpPr>
              <p:nvPr/>
            </p:nvGrpSpPr>
            <p:grpSpPr bwMode="auto">
              <a:xfrm>
                <a:off x="1338" y="1022"/>
                <a:ext cx="2337" cy="713"/>
                <a:chOff x="1142" y="2979"/>
                <a:chExt cx="2337" cy="713"/>
              </a:xfrm>
            </p:grpSpPr>
            <p:sp>
              <p:nvSpPr>
                <p:cNvPr id="262" name="Arc 172"/>
                <p:cNvSpPr>
                  <a:spLocks/>
                </p:cNvSpPr>
                <p:nvPr/>
              </p:nvSpPr>
              <p:spPr bwMode="auto">
                <a:xfrm rot="10800000">
                  <a:off x="1142" y="2979"/>
                  <a:ext cx="2337" cy="713"/>
                </a:xfrm>
                <a:custGeom>
                  <a:avLst/>
                  <a:gdLst>
                    <a:gd name="T0" fmla="*/ 1245 w 43200"/>
                    <a:gd name="T1" fmla="*/ 712 h 43200"/>
                    <a:gd name="T2" fmla="*/ 1299 w 43200"/>
                    <a:gd name="T3" fmla="*/ 711 h 43200"/>
                    <a:gd name="T4" fmla="*/ 1169 w 43200"/>
                    <a:gd name="T5" fmla="*/ 35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3008" y="43154"/>
                      </a:moveTo>
                      <a:cubicBezTo>
                        <a:pt x="22539" y="43184"/>
                        <a:pt x="22069" y="43199"/>
                        <a:pt x="21600" y="43200"/>
                      </a:cubicBezTo>
                      <a:cubicBezTo>
                        <a:pt x="9670" y="43200"/>
                        <a:pt x="0" y="33529"/>
                        <a:pt x="0" y="21600"/>
                      </a:cubicBezTo>
                      <a:cubicBezTo>
                        <a:pt x="0" y="9670"/>
                        <a:pt x="9670" y="0"/>
                        <a:pt x="21600" y="0"/>
                      </a:cubicBezTo>
                      <a:cubicBezTo>
                        <a:pt x="33529" y="0"/>
                        <a:pt x="43200" y="9670"/>
                        <a:pt x="43200" y="21600"/>
                      </a:cubicBezTo>
                      <a:cubicBezTo>
                        <a:pt x="43200" y="32597"/>
                        <a:pt x="34937" y="41838"/>
                        <a:pt x="24009" y="43065"/>
                      </a:cubicBezTo>
                    </a:path>
                    <a:path w="43200" h="43200" stroke="0" extrusionOk="0">
                      <a:moveTo>
                        <a:pt x="23008" y="43154"/>
                      </a:moveTo>
                      <a:cubicBezTo>
                        <a:pt x="22539" y="43184"/>
                        <a:pt x="22069" y="43199"/>
                        <a:pt x="21600" y="43200"/>
                      </a:cubicBezTo>
                      <a:cubicBezTo>
                        <a:pt x="9670" y="43200"/>
                        <a:pt x="0" y="33529"/>
                        <a:pt x="0" y="21600"/>
                      </a:cubicBezTo>
                      <a:cubicBezTo>
                        <a:pt x="0" y="9670"/>
                        <a:pt x="9670" y="0"/>
                        <a:pt x="21600" y="0"/>
                      </a:cubicBezTo>
                      <a:cubicBezTo>
                        <a:pt x="33529" y="0"/>
                        <a:pt x="43200" y="9670"/>
                        <a:pt x="43200" y="21600"/>
                      </a:cubicBezTo>
                      <a:cubicBezTo>
                        <a:pt x="43200" y="32597"/>
                        <a:pt x="34937" y="41838"/>
                        <a:pt x="24009" y="43065"/>
                      </a:cubicBezTo>
                      <a:lnTo>
                        <a:pt x="21600" y="2160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263" name="Line 173"/>
                <p:cNvSpPr>
                  <a:spLocks noChangeShapeType="1"/>
                </p:cNvSpPr>
                <p:nvPr/>
              </p:nvSpPr>
              <p:spPr bwMode="auto">
                <a:xfrm rot="5400000">
                  <a:off x="2294" y="3669"/>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264" name="Line 174"/>
                <p:cNvSpPr>
                  <a:spLocks noChangeShapeType="1"/>
                </p:cNvSpPr>
                <p:nvPr/>
              </p:nvSpPr>
              <p:spPr bwMode="auto">
                <a:xfrm rot="-8220000">
                  <a:off x="1200" y="3200"/>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265" name="Line 175"/>
                <p:cNvSpPr>
                  <a:spLocks noChangeShapeType="1"/>
                </p:cNvSpPr>
                <p:nvPr/>
              </p:nvSpPr>
              <p:spPr bwMode="auto">
                <a:xfrm rot="420000">
                  <a:off x="3478" y="3288"/>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163" name="Group 176"/>
              <p:cNvGrpSpPr>
                <a:grpSpLocks/>
              </p:cNvGrpSpPr>
              <p:nvPr/>
            </p:nvGrpSpPr>
            <p:grpSpPr bwMode="auto">
              <a:xfrm>
                <a:off x="1855" y="1024"/>
                <a:ext cx="1308" cy="641"/>
                <a:chOff x="1659" y="2981"/>
                <a:chExt cx="1308" cy="641"/>
              </a:xfrm>
            </p:grpSpPr>
            <p:sp>
              <p:nvSpPr>
                <p:cNvPr id="258" name="Arc 177"/>
                <p:cNvSpPr>
                  <a:spLocks/>
                </p:cNvSpPr>
                <p:nvPr/>
              </p:nvSpPr>
              <p:spPr bwMode="auto">
                <a:xfrm rot="10800000">
                  <a:off x="1659" y="2981"/>
                  <a:ext cx="1294" cy="641"/>
                </a:xfrm>
                <a:custGeom>
                  <a:avLst/>
                  <a:gdLst>
                    <a:gd name="T0" fmla="*/ 667 w 43200"/>
                    <a:gd name="T1" fmla="*/ 641 h 43200"/>
                    <a:gd name="T2" fmla="*/ 669 w 43200"/>
                    <a:gd name="T3" fmla="*/ 641 h 43200"/>
                    <a:gd name="T4" fmla="*/ 647 w 43200"/>
                    <a:gd name="T5" fmla="*/ 32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2254" y="43190"/>
                      </a:moveTo>
                      <a:cubicBezTo>
                        <a:pt x="22036" y="43196"/>
                        <a:pt x="21818" y="43199"/>
                        <a:pt x="21600" y="43200"/>
                      </a:cubicBezTo>
                      <a:cubicBezTo>
                        <a:pt x="9670" y="43200"/>
                        <a:pt x="0" y="33529"/>
                        <a:pt x="0" y="21600"/>
                      </a:cubicBezTo>
                      <a:cubicBezTo>
                        <a:pt x="0" y="9670"/>
                        <a:pt x="9670" y="0"/>
                        <a:pt x="21600" y="0"/>
                      </a:cubicBezTo>
                      <a:cubicBezTo>
                        <a:pt x="33529" y="0"/>
                        <a:pt x="43200" y="9670"/>
                        <a:pt x="43200" y="21600"/>
                      </a:cubicBezTo>
                      <a:cubicBezTo>
                        <a:pt x="43200" y="33240"/>
                        <a:pt x="33975" y="42787"/>
                        <a:pt x="22341" y="43187"/>
                      </a:cubicBezTo>
                    </a:path>
                    <a:path w="43200" h="43200" stroke="0" extrusionOk="0">
                      <a:moveTo>
                        <a:pt x="22254" y="43190"/>
                      </a:moveTo>
                      <a:cubicBezTo>
                        <a:pt x="22036" y="43196"/>
                        <a:pt x="21818" y="43199"/>
                        <a:pt x="21600" y="43200"/>
                      </a:cubicBezTo>
                      <a:cubicBezTo>
                        <a:pt x="9670" y="43200"/>
                        <a:pt x="0" y="33529"/>
                        <a:pt x="0" y="21600"/>
                      </a:cubicBezTo>
                      <a:cubicBezTo>
                        <a:pt x="0" y="9670"/>
                        <a:pt x="9670" y="0"/>
                        <a:pt x="21600" y="0"/>
                      </a:cubicBezTo>
                      <a:cubicBezTo>
                        <a:pt x="33529" y="0"/>
                        <a:pt x="43200" y="9670"/>
                        <a:pt x="43200" y="21600"/>
                      </a:cubicBezTo>
                      <a:cubicBezTo>
                        <a:pt x="43200" y="33240"/>
                        <a:pt x="33975" y="42787"/>
                        <a:pt x="22341" y="43187"/>
                      </a:cubicBezTo>
                      <a:lnTo>
                        <a:pt x="21600" y="2160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259" name="Line 178"/>
                <p:cNvSpPr>
                  <a:spLocks noChangeShapeType="1"/>
                </p:cNvSpPr>
                <p:nvPr/>
              </p:nvSpPr>
              <p:spPr bwMode="auto">
                <a:xfrm rot="5400000">
                  <a:off x="2291" y="3599"/>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260" name="Line 179"/>
                <p:cNvSpPr>
                  <a:spLocks noChangeShapeType="1"/>
                </p:cNvSpPr>
                <p:nvPr/>
              </p:nvSpPr>
              <p:spPr bwMode="auto">
                <a:xfrm rot="-9480000">
                  <a:off x="1675" y="3220"/>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261" name="Line 180"/>
                <p:cNvSpPr>
                  <a:spLocks noChangeShapeType="1"/>
                </p:cNvSpPr>
                <p:nvPr/>
              </p:nvSpPr>
              <p:spPr bwMode="auto">
                <a:xfrm rot="-7020000" flipH="1" flipV="1">
                  <a:off x="2939" y="3285"/>
                  <a:ext cx="35" cy="21"/>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171" name="Group 181"/>
              <p:cNvGrpSpPr>
                <a:grpSpLocks/>
              </p:cNvGrpSpPr>
              <p:nvPr/>
            </p:nvGrpSpPr>
            <p:grpSpPr bwMode="auto">
              <a:xfrm>
                <a:off x="1344" y="247"/>
                <a:ext cx="2337" cy="715"/>
                <a:chOff x="1148" y="2204"/>
                <a:chExt cx="2337" cy="715"/>
              </a:xfrm>
            </p:grpSpPr>
            <p:sp>
              <p:nvSpPr>
                <p:cNvPr id="254" name="Arc 182"/>
                <p:cNvSpPr>
                  <a:spLocks/>
                </p:cNvSpPr>
                <p:nvPr/>
              </p:nvSpPr>
              <p:spPr bwMode="auto">
                <a:xfrm>
                  <a:off x="1148" y="2206"/>
                  <a:ext cx="2337" cy="713"/>
                </a:xfrm>
                <a:custGeom>
                  <a:avLst/>
                  <a:gdLst>
                    <a:gd name="T0" fmla="*/ 1078 w 43200"/>
                    <a:gd name="T1" fmla="*/ 712 h 43200"/>
                    <a:gd name="T2" fmla="*/ 1120 w 43200"/>
                    <a:gd name="T3" fmla="*/ 713 h 43200"/>
                    <a:gd name="T4" fmla="*/ 1169 w 43200"/>
                    <a:gd name="T5" fmla="*/ 357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19928" y="43135"/>
                      </a:moveTo>
                      <a:cubicBezTo>
                        <a:pt x="8681" y="42262"/>
                        <a:pt x="0" y="32881"/>
                        <a:pt x="0" y="21600"/>
                      </a:cubicBezTo>
                      <a:cubicBezTo>
                        <a:pt x="0" y="9670"/>
                        <a:pt x="9670" y="0"/>
                        <a:pt x="21600" y="0"/>
                      </a:cubicBezTo>
                      <a:cubicBezTo>
                        <a:pt x="33529" y="0"/>
                        <a:pt x="43200" y="9670"/>
                        <a:pt x="43200" y="21600"/>
                      </a:cubicBezTo>
                      <a:cubicBezTo>
                        <a:pt x="43200" y="33529"/>
                        <a:pt x="33529" y="43200"/>
                        <a:pt x="21600" y="43200"/>
                      </a:cubicBezTo>
                      <a:cubicBezTo>
                        <a:pt x="21300" y="43200"/>
                        <a:pt x="21001" y="43193"/>
                        <a:pt x="20702" y="43181"/>
                      </a:cubicBezTo>
                    </a:path>
                    <a:path w="43200" h="43200" stroke="0" extrusionOk="0">
                      <a:moveTo>
                        <a:pt x="19928" y="43135"/>
                      </a:moveTo>
                      <a:cubicBezTo>
                        <a:pt x="8681" y="42262"/>
                        <a:pt x="0" y="32881"/>
                        <a:pt x="0" y="21600"/>
                      </a:cubicBezTo>
                      <a:cubicBezTo>
                        <a:pt x="0" y="9670"/>
                        <a:pt x="9670" y="0"/>
                        <a:pt x="21600" y="0"/>
                      </a:cubicBezTo>
                      <a:cubicBezTo>
                        <a:pt x="33529" y="0"/>
                        <a:pt x="43200" y="9670"/>
                        <a:pt x="43200" y="21600"/>
                      </a:cubicBezTo>
                      <a:cubicBezTo>
                        <a:pt x="43200" y="33529"/>
                        <a:pt x="33529" y="43200"/>
                        <a:pt x="21600" y="43200"/>
                      </a:cubicBezTo>
                      <a:cubicBezTo>
                        <a:pt x="21300" y="43200"/>
                        <a:pt x="21001" y="43193"/>
                        <a:pt x="20702" y="43181"/>
                      </a:cubicBezTo>
                      <a:lnTo>
                        <a:pt x="21600" y="2160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255" name="Line 183"/>
                <p:cNvSpPr>
                  <a:spLocks noChangeShapeType="1"/>
                </p:cNvSpPr>
                <p:nvPr/>
              </p:nvSpPr>
              <p:spPr bwMode="auto">
                <a:xfrm rot="2400000">
                  <a:off x="3404" y="2664"/>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256" name="Line 184"/>
                <p:cNvSpPr>
                  <a:spLocks noChangeShapeType="1"/>
                </p:cNvSpPr>
                <p:nvPr/>
              </p:nvSpPr>
              <p:spPr bwMode="auto">
                <a:xfrm rot="-3480000">
                  <a:off x="1272" y="2700"/>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257" name="Line 185"/>
                <p:cNvSpPr>
                  <a:spLocks noChangeShapeType="1"/>
                </p:cNvSpPr>
                <p:nvPr/>
              </p:nvSpPr>
              <p:spPr bwMode="auto">
                <a:xfrm rot="5400000">
                  <a:off x="2302" y="2182"/>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172" name="Group 186"/>
              <p:cNvGrpSpPr>
                <a:grpSpLocks/>
              </p:cNvGrpSpPr>
              <p:nvPr/>
            </p:nvGrpSpPr>
            <p:grpSpPr bwMode="auto">
              <a:xfrm>
                <a:off x="1861" y="328"/>
                <a:ext cx="1294" cy="643"/>
                <a:chOff x="1665" y="2285"/>
                <a:chExt cx="1294" cy="643"/>
              </a:xfrm>
            </p:grpSpPr>
            <p:sp>
              <p:nvSpPr>
                <p:cNvPr id="250" name="Arc 187"/>
                <p:cNvSpPr>
                  <a:spLocks/>
                </p:cNvSpPr>
                <p:nvPr/>
              </p:nvSpPr>
              <p:spPr bwMode="auto">
                <a:xfrm>
                  <a:off x="1665" y="2287"/>
                  <a:ext cx="1294" cy="641"/>
                </a:xfrm>
                <a:custGeom>
                  <a:avLst/>
                  <a:gdLst>
                    <a:gd name="T0" fmla="*/ 489 w 43200"/>
                    <a:gd name="T1" fmla="*/ 631 h 43200"/>
                    <a:gd name="T2" fmla="*/ 516 w 43200"/>
                    <a:gd name="T3" fmla="*/ 634 h 43200"/>
                    <a:gd name="T4" fmla="*/ 647 w 43200"/>
                    <a:gd name="T5" fmla="*/ 32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16316" y="42543"/>
                      </a:moveTo>
                      <a:cubicBezTo>
                        <a:pt x="6722" y="40123"/>
                        <a:pt x="0" y="31494"/>
                        <a:pt x="0" y="21600"/>
                      </a:cubicBezTo>
                      <a:cubicBezTo>
                        <a:pt x="0" y="9670"/>
                        <a:pt x="9670" y="0"/>
                        <a:pt x="21600" y="0"/>
                      </a:cubicBezTo>
                      <a:cubicBezTo>
                        <a:pt x="33529" y="0"/>
                        <a:pt x="43200" y="9670"/>
                        <a:pt x="43200" y="21600"/>
                      </a:cubicBezTo>
                      <a:cubicBezTo>
                        <a:pt x="43200" y="33529"/>
                        <a:pt x="33529" y="43200"/>
                        <a:pt x="21600" y="43200"/>
                      </a:cubicBezTo>
                      <a:cubicBezTo>
                        <a:pt x="20135" y="43200"/>
                        <a:pt x="18674" y="43051"/>
                        <a:pt x="17239" y="42755"/>
                      </a:cubicBezTo>
                    </a:path>
                    <a:path w="43200" h="43200" stroke="0" extrusionOk="0">
                      <a:moveTo>
                        <a:pt x="16316" y="42543"/>
                      </a:moveTo>
                      <a:cubicBezTo>
                        <a:pt x="6722" y="40123"/>
                        <a:pt x="0" y="31494"/>
                        <a:pt x="0" y="21600"/>
                      </a:cubicBezTo>
                      <a:cubicBezTo>
                        <a:pt x="0" y="9670"/>
                        <a:pt x="9670" y="0"/>
                        <a:pt x="21600" y="0"/>
                      </a:cubicBezTo>
                      <a:cubicBezTo>
                        <a:pt x="33529" y="0"/>
                        <a:pt x="43200" y="9670"/>
                        <a:pt x="43200" y="21600"/>
                      </a:cubicBezTo>
                      <a:cubicBezTo>
                        <a:pt x="43200" y="33529"/>
                        <a:pt x="33529" y="43200"/>
                        <a:pt x="21600" y="43200"/>
                      </a:cubicBezTo>
                      <a:cubicBezTo>
                        <a:pt x="20135" y="43200"/>
                        <a:pt x="18674" y="43051"/>
                        <a:pt x="17239" y="42755"/>
                      </a:cubicBezTo>
                      <a:lnTo>
                        <a:pt x="21600" y="2160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251" name="Line 188"/>
                <p:cNvSpPr>
                  <a:spLocks noChangeShapeType="1"/>
                </p:cNvSpPr>
                <p:nvPr/>
              </p:nvSpPr>
              <p:spPr bwMode="auto">
                <a:xfrm rot="5400000">
                  <a:off x="2291" y="2263"/>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252" name="Line 189"/>
                <p:cNvSpPr>
                  <a:spLocks noChangeShapeType="1"/>
                </p:cNvSpPr>
                <p:nvPr/>
              </p:nvSpPr>
              <p:spPr bwMode="auto">
                <a:xfrm rot="-1500000">
                  <a:off x="1680" y="2650"/>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253" name="Line 190"/>
                <p:cNvSpPr>
                  <a:spLocks noChangeShapeType="1"/>
                </p:cNvSpPr>
                <p:nvPr/>
              </p:nvSpPr>
              <p:spPr bwMode="auto">
                <a:xfrm rot="1200000">
                  <a:off x="2948" y="2650"/>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grpSp>
          <p:nvGrpSpPr>
            <p:cNvPr id="173" name="Group 191"/>
            <p:cNvGrpSpPr>
              <a:grpSpLocks/>
            </p:cNvGrpSpPr>
            <p:nvPr/>
          </p:nvGrpSpPr>
          <p:grpSpPr bwMode="auto">
            <a:xfrm>
              <a:off x="-638" y="136"/>
              <a:ext cx="6177" cy="1709"/>
              <a:chOff x="-638" y="136"/>
              <a:chExt cx="6177" cy="1709"/>
            </a:xfrm>
          </p:grpSpPr>
          <p:grpSp>
            <p:nvGrpSpPr>
              <p:cNvPr id="174" name="Group 192"/>
              <p:cNvGrpSpPr>
                <a:grpSpLocks/>
              </p:cNvGrpSpPr>
              <p:nvPr/>
            </p:nvGrpSpPr>
            <p:grpSpPr bwMode="auto">
              <a:xfrm>
                <a:off x="2311" y="142"/>
                <a:ext cx="3174" cy="887"/>
                <a:chOff x="2115" y="2099"/>
                <a:chExt cx="3174" cy="887"/>
              </a:xfrm>
            </p:grpSpPr>
            <p:sp>
              <p:nvSpPr>
                <p:cNvPr id="244" name="Arc 193"/>
                <p:cNvSpPr>
                  <a:spLocks/>
                </p:cNvSpPr>
                <p:nvPr/>
              </p:nvSpPr>
              <p:spPr bwMode="auto">
                <a:xfrm>
                  <a:off x="2115" y="2099"/>
                  <a:ext cx="3174" cy="887"/>
                </a:xfrm>
                <a:custGeom>
                  <a:avLst/>
                  <a:gdLst>
                    <a:gd name="T0" fmla="*/ 3174 w 19428"/>
                    <a:gd name="T1" fmla="*/ 473 h 21600"/>
                    <a:gd name="T2" fmla="*/ 0 w 19428"/>
                    <a:gd name="T3" fmla="*/ 886 h 21600"/>
                    <a:gd name="T4" fmla="*/ 188 w 19428"/>
                    <a:gd name="T5" fmla="*/ 0 h 21600"/>
                    <a:gd name="T6" fmla="*/ 0 60000 65536"/>
                    <a:gd name="T7" fmla="*/ 0 60000 65536"/>
                    <a:gd name="T8" fmla="*/ 0 60000 65536"/>
                    <a:gd name="T9" fmla="*/ 0 w 19428"/>
                    <a:gd name="T10" fmla="*/ 0 h 21600"/>
                    <a:gd name="T11" fmla="*/ 19428 w 19428"/>
                    <a:gd name="T12" fmla="*/ 21600 h 21600"/>
                  </a:gdLst>
                  <a:ahLst/>
                  <a:cxnLst>
                    <a:cxn ang="T6">
                      <a:pos x="T0" y="T1"/>
                    </a:cxn>
                    <a:cxn ang="T7">
                      <a:pos x="T2" y="T3"/>
                    </a:cxn>
                    <a:cxn ang="T8">
                      <a:pos x="T4" y="T5"/>
                    </a:cxn>
                  </a:cxnLst>
                  <a:rect l="T9" t="T10" r="T11" b="T12"/>
                  <a:pathLst>
                    <a:path w="19428" h="21600" fill="none" extrusionOk="0">
                      <a:moveTo>
                        <a:pt x="19427" y="11506"/>
                      </a:moveTo>
                      <a:cubicBezTo>
                        <a:pt x="15473" y="17788"/>
                        <a:pt x="8570" y="21599"/>
                        <a:pt x="1148" y="21600"/>
                      </a:cubicBezTo>
                      <a:cubicBezTo>
                        <a:pt x="765" y="21600"/>
                        <a:pt x="382" y="21589"/>
                        <a:pt x="-1" y="21569"/>
                      </a:cubicBezTo>
                    </a:path>
                    <a:path w="19428" h="21600" stroke="0" extrusionOk="0">
                      <a:moveTo>
                        <a:pt x="19427" y="11506"/>
                      </a:moveTo>
                      <a:cubicBezTo>
                        <a:pt x="15473" y="17788"/>
                        <a:pt x="8570" y="21599"/>
                        <a:pt x="1148" y="21600"/>
                      </a:cubicBezTo>
                      <a:cubicBezTo>
                        <a:pt x="765" y="21600"/>
                        <a:pt x="382" y="21589"/>
                        <a:pt x="-1" y="21569"/>
                      </a:cubicBezTo>
                      <a:lnTo>
                        <a:pt x="1148" y="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245" name="Line 194"/>
                <p:cNvSpPr>
                  <a:spLocks noChangeShapeType="1"/>
                </p:cNvSpPr>
                <p:nvPr/>
              </p:nvSpPr>
              <p:spPr bwMode="auto">
                <a:xfrm rot="-5820000">
                  <a:off x="4082" y="2834"/>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175" name="Group 195"/>
              <p:cNvGrpSpPr>
                <a:grpSpLocks/>
              </p:cNvGrpSpPr>
              <p:nvPr/>
            </p:nvGrpSpPr>
            <p:grpSpPr bwMode="auto">
              <a:xfrm>
                <a:off x="-638" y="958"/>
                <a:ext cx="3156" cy="887"/>
                <a:chOff x="-834" y="2915"/>
                <a:chExt cx="3156" cy="887"/>
              </a:xfrm>
            </p:grpSpPr>
            <p:sp>
              <p:nvSpPr>
                <p:cNvPr id="242" name="Arc 196"/>
                <p:cNvSpPr>
                  <a:spLocks/>
                </p:cNvSpPr>
                <p:nvPr/>
              </p:nvSpPr>
              <p:spPr bwMode="auto">
                <a:xfrm rot="10800000">
                  <a:off x="-834" y="2915"/>
                  <a:ext cx="3156" cy="887"/>
                </a:xfrm>
                <a:custGeom>
                  <a:avLst/>
                  <a:gdLst>
                    <a:gd name="T0" fmla="*/ 3156 w 19321"/>
                    <a:gd name="T1" fmla="*/ 404 h 21600"/>
                    <a:gd name="T2" fmla="*/ 0 w 19321"/>
                    <a:gd name="T3" fmla="*/ 887 h 21600"/>
                    <a:gd name="T4" fmla="*/ 15 w 19321"/>
                    <a:gd name="T5" fmla="*/ 0 h 21600"/>
                    <a:gd name="T6" fmla="*/ 0 60000 65536"/>
                    <a:gd name="T7" fmla="*/ 0 60000 65536"/>
                    <a:gd name="T8" fmla="*/ 0 60000 65536"/>
                    <a:gd name="T9" fmla="*/ 0 w 19321"/>
                    <a:gd name="T10" fmla="*/ 0 h 21600"/>
                    <a:gd name="T11" fmla="*/ 19321 w 19321"/>
                    <a:gd name="T12" fmla="*/ 21600 h 21600"/>
                  </a:gdLst>
                  <a:ahLst/>
                  <a:cxnLst>
                    <a:cxn ang="T6">
                      <a:pos x="T0" y="T1"/>
                    </a:cxn>
                    <a:cxn ang="T7">
                      <a:pos x="T2" y="T3"/>
                    </a:cxn>
                    <a:cxn ang="T8">
                      <a:pos x="T4" y="T5"/>
                    </a:cxn>
                  </a:cxnLst>
                  <a:rect l="T9" t="T10" r="T11" b="T12"/>
                  <a:pathLst>
                    <a:path w="19321" h="21600" fill="none" extrusionOk="0">
                      <a:moveTo>
                        <a:pt x="19321" y="9840"/>
                      </a:moveTo>
                      <a:cubicBezTo>
                        <a:pt x="15627" y="17058"/>
                        <a:pt x="8201" y="21599"/>
                        <a:pt x="93" y="21600"/>
                      </a:cubicBezTo>
                      <a:cubicBezTo>
                        <a:pt x="62" y="21600"/>
                        <a:pt x="31" y="21599"/>
                        <a:pt x="0" y="21599"/>
                      </a:cubicBezTo>
                    </a:path>
                    <a:path w="19321" h="21600" stroke="0" extrusionOk="0">
                      <a:moveTo>
                        <a:pt x="19321" y="9840"/>
                      </a:moveTo>
                      <a:cubicBezTo>
                        <a:pt x="15627" y="17058"/>
                        <a:pt x="8201" y="21599"/>
                        <a:pt x="93" y="21600"/>
                      </a:cubicBezTo>
                      <a:cubicBezTo>
                        <a:pt x="62" y="21600"/>
                        <a:pt x="31" y="21599"/>
                        <a:pt x="0" y="21599"/>
                      </a:cubicBezTo>
                      <a:lnTo>
                        <a:pt x="93" y="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243" name="Line 197"/>
                <p:cNvSpPr>
                  <a:spLocks noChangeShapeType="1"/>
                </p:cNvSpPr>
                <p:nvPr/>
              </p:nvSpPr>
              <p:spPr bwMode="auto">
                <a:xfrm rot="-6180000">
                  <a:off x="516" y="3014"/>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176" name="Group 198"/>
              <p:cNvGrpSpPr>
                <a:grpSpLocks/>
              </p:cNvGrpSpPr>
              <p:nvPr/>
            </p:nvGrpSpPr>
            <p:grpSpPr bwMode="auto">
              <a:xfrm>
                <a:off x="661" y="1013"/>
                <a:ext cx="3682" cy="458"/>
                <a:chOff x="465" y="2970"/>
                <a:chExt cx="3682" cy="458"/>
              </a:xfrm>
            </p:grpSpPr>
            <p:sp>
              <p:nvSpPr>
                <p:cNvPr id="238" name="Arc 199"/>
                <p:cNvSpPr>
                  <a:spLocks/>
                </p:cNvSpPr>
                <p:nvPr/>
              </p:nvSpPr>
              <p:spPr bwMode="auto">
                <a:xfrm rot="10800000">
                  <a:off x="465" y="2970"/>
                  <a:ext cx="3682" cy="458"/>
                </a:xfrm>
                <a:custGeom>
                  <a:avLst/>
                  <a:gdLst>
                    <a:gd name="T0" fmla="*/ 1391 w 43200"/>
                    <a:gd name="T1" fmla="*/ 451 h 43199"/>
                    <a:gd name="T2" fmla="*/ 1861 w 43200"/>
                    <a:gd name="T3" fmla="*/ 458 h 43199"/>
                    <a:gd name="T4" fmla="*/ 1841 w 43200"/>
                    <a:gd name="T5" fmla="*/ 229 h 43199"/>
                    <a:gd name="T6" fmla="*/ 0 60000 65536"/>
                    <a:gd name="T7" fmla="*/ 0 60000 65536"/>
                    <a:gd name="T8" fmla="*/ 0 60000 65536"/>
                    <a:gd name="T9" fmla="*/ 0 w 43200"/>
                    <a:gd name="T10" fmla="*/ 0 h 43199"/>
                    <a:gd name="T11" fmla="*/ 43200 w 43200"/>
                    <a:gd name="T12" fmla="*/ 43199 h 43199"/>
                  </a:gdLst>
                  <a:ahLst/>
                  <a:cxnLst>
                    <a:cxn ang="T6">
                      <a:pos x="T0" y="T1"/>
                    </a:cxn>
                    <a:cxn ang="T7">
                      <a:pos x="T2" y="T3"/>
                    </a:cxn>
                    <a:cxn ang="T8">
                      <a:pos x="T4" y="T5"/>
                    </a:cxn>
                  </a:cxnLst>
                  <a:rect l="T9" t="T10" r="T11" b="T12"/>
                  <a:pathLst>
                    <a:path w="43200" h="43199" fill="none" extrusionOk="0">
                      <a:moveTo>
                        <a:pt x="16316" y="42543"/>
                      </a:moveTo>
                      <a:cubicBezTo>
                        <a:pt x="6722" y="40123"/>
                        <a:pt x="0" y="31494"/>
                        <a:pt x="0" y="21600"/>
                      </a:cubicBezTo>
                      <a:cubicBezTo>
                        <a:pt x="0" y="9670"/>
                        <a:pt x="9670" y="0"/>
                        <a:pt x="21600" y="0"/>
                      </a:cubicBezTo>
                      <a:cubicBezTo>
                        <a:pt x="33529" y="0"/>
                        <a:pt x="43200" y="9670"/>
                        <a:pt x="43200" y="21600"/>
                      </a:cubicBezTo>
                      <a:cubicBezTo>
                        <a:pt x="43200" y="33437"/>
                        <a:pt x="33672" y="43069"/>
                        <a:pt x="21835" y="43198"/>
                      </a:cubicBezTo>
                    </a:path>
                    <a:path w="43200" h="43199" stroke="0" extrusionOk="0">
                      <a:moveTo>
                        <a:pt x="16316" y="42543"/>
                      </a:moveTo>
                      <a:cubicBezTo>
                        <a:pt x="6722" y="40123"/>
                        <a:pt x="0" y="31494"/>
                        <a:pt x="0" y="21600"/>
                      </a:cubicBezTo>
                      <a:cubicBezTo>
                        <a:pt x="0" y="9670"/>
                        <a:pt x="9670" y="0"/>
                        <a:pt x="21600" y="0"/>
                      </a:cubicBezTo>
                      <a:cubicBezTo>
                        <a:pt x="33529" y="0"/>
                        <a:pt x="43200" y="9670"/>
                        <a:pt x="43200" y="21600"/>
                      </a:cubicBezTo>
                      <a:cubicBezTo>
                        <a:pt x="43200" y="33437"/>
                        <a:pt x="33672" y="43069"/>
                        <a:pt x="21835" y="43198"/>
                      </a:cubicBezTo>
                      <a:lnTo>
                        <a:pt x="21600" y="2160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239" name="Line 200"/>
                <p:cNvSpPr>
                  <a:spLocks noChangeShapeType="1"/>
                </p:cNvSpPr>
                <p:nvPr/>
              </p:nvSpPr>
              <p:spPr bwMode="auto">
                <a:xfrm rot="-4440000">
                  <a:off x="3982" y="3080"/>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240" name="Line 201"/>
                <p:cNvSpPr>
                  <a:spLocks noChangeShapeType="1"/>
                </p:cNvSpPr>
                <p:nvPr/>
              </p:nvSpPr>
              <p:spPr bwMode="auto">
                <a:xfrm rot="-6360000">
                  <a:off x="720" y="3052"/>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241" name="Line 202"/>
                <p:cNvSpPr>
                  <a:spLocks noChangeShapeType="1"/>
                </p:cNvSpPr>
                <p:nvPr/>
              </p:nvSpPr>
              <p:spPr bwMode="auto">
                <a:xfrm rot="5640000">
                  <a:off x="2296" y="3404"/>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177" name="Group 203"/>
              <p:cNvGrpSpPr>
                <a:grpSpLocks/>
              </p:cNvGrpSpPr>
              <p:nvPr/>
            </p:nvGrpSpPr>
            <p:grpSpPr bwMode="auto">
              <a:xfrm>
                <a:off x="660" y="539"/>
                <a:ext cx="3682" cy="443"/>
                <a:chOff x="464" y="2496"/>
                <a:chExt cx="3682" cy="443"/>
              </a:xfrm>
            </p:grpSpPr>
            <p:sp>
              <p:nvSpPr>
                <p:cNvPr id="234" name="Arc 204"/>
                <p:cNvSpPr>
                  <a:spLocks/>
                </p:cNvSpPr>
                <p:nvPr/>
              </p:nvSpPr>
              <p:spPr bwMode="auto">
                <a:xfrm>
                  <a:off x="464" y="2498"/>
                  <a:ext cx="3682" cy="441"/>
                </a:xfrm>
                <a:custGeom>
                  <a:avLst/>
                  <a:gdLst>
                    <a:gd name="T0" fmla="*/ 1742 w 43200"/>
                    <a:gd name="T1" fmla="*/ 441 h 43200"/>
                    <a:gd name="T2" fmla="*/ 1794 w 43200"/>
                    <a:gd name="T3" fmla="*/ 441 h 43200"/>
                    <a:gd name="T4" fmla="*/ 1841 w 43200"/>
                    <a:gd name="T5" fmla="*/ 22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0442" y="43168"/>
                      </a:moveTo>
                      <a:cubicBezTo>
                        <a:pt x="8979" y="42553"/>
                        <a:pt x="0" y="33079"/>
                        <a:pt x="0" y="21600"/>
                      </a:cubicBezTo>
                      <a:cubicBezTo>
                        <a:pt x="0" y="9670"/>
                        <a:pt x="9670" y="0"/>
                        <a:pt x="21600" y="0"/>
                      </a:cubicBezTo>
                      <a:cubicBezTo>
                        <a:pt x="33529" y="0"/>
                        <a:pt x="43200" y="9670"/>
                        <a:pt x="43200" y="21600"/>
                      </a:cubicBezTo>
                      <a:cubicBezTo>
                        <a:pt x="43200" y="33529"/>
                        <a:pt x="33529" y="43200"/>
                        <a:pt x="21600" y="43200"/>
                      </a:cubicBezTo>
                      <a:cubicBezTo>
                        <a:pt x="21415" y="43200"/>
                        <a:pt x="21230" y="43197"/>
                        <a:pt x="21046" y="43192"/>
                      </a:cubicBezTo>
                    </a:path>
                    <a:path w="43200" h="43200" stroke="0" extrusionOk="0">
                      <a:moveTo>
                        <a:pt x="20442" y="43168"/>
                      </a:moveTo>
                      <a:cubicBezTo>
                        <a:pt x="8979" y="42553"/>
                        <a:pt x="0" y="33079"/>
                        <a:pt x="0" y="21600"/>
                      </a:cubicBezTo>
                      <a:cubicBezTo>
                        <a:pt x="0" y="9670"/>
                        <a:pt x="9670" y="0"/>
                        <a:pt x="21600" y="0"/>
                      </a:cubicBezTo>
                      <a:cubicBezTo>
                        <a:pt x="33529" y="0"/>
                        <a:pt x="43200" y="9670"/>
                        <a:pt x="43200" y="21600"/>
                      </a:cubicBezTo>
                      <a:cubicBezTo>
                        <a:pt x="43200" y="33529"/>
                        <a:pt x="33529" y="43200"/>
                        <a:pt x="21600" y="43200"/>
                      </a:cubicBezTo>
                      <a:cubicBezTo>
                        <a:pt x="21415" y="43200"/>
                        <a:pt x="21230" y="43197"/>
                        <a:pt x="21046" y="43192"/>
                      </a:cubicBezTo>
                      <a:lnTo>
                        <a:pt x="21600" y="2160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235" name="Line 205"/>
                <p:cNvSpPr>
                  <a:spLocks noChangeShapeType="1"/>
                </p:cNvSpPr>
                <p:nvPr/>
              </p:nvSpPr>
              <p:spPr bwMode="auto">
                <a:xfrm rot="-5580000">
                  <a:off x="3948" y="2790"/>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236" name="Line 206"/>
                <p:cNvSpPr>
                  <a:spLocks noChangeShapeType="1"/>
                </p:cNvSpPr>
                <p:nvPr/>
              </p:nvSpPr>
              <p:spPr bwMode="auto">
                <a:xfrm rot="-4740000">
                  <a:off x="702" y="2808"/>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237" name="Line 207"/>
                <p:cNvSpPr>
                  <a:spLocks noChangeShapeType="1"/>
                </p:cNvSpPr>
                <p:nvPr/>
              </p:nvSpPr>
              <p:spPr bwMode="auto">
                <a:xfrm rot="5700000">
                  <a:off x="2300" y="2474"/>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178" name="Group 208"/>
              <p:cNvGrpSpPr>
                <a:grpSpLocks/>
              </p:cNvGrpSpPr>
              <p:nvPr/>
            </p:nvGrpSpPr>
            <p:grpSpPr bwMode="auto">
              <a:xfrm>
                <a:off x="2563" y="995"/>
                <a:ext cx="2954" cy="0"/>
                <a:chOff x="2367" y="2952"/>
                <a:chExt cx="2954" cy="0"/>
              </a:xfrm>
            </p:grpSpPr>
            <p:sp>
              <p:nvSpPr>
                <p:cNvPr id="232" name="Line 209"/>
                <p:cNvSpPr>
                  <a:spLocks noChangeShapeType="1"/>
                </p:cNvSpPr>
                <p:nvPr/>
              </p:nvSpPr>
              <p:spPr bwMode="auto">
                <a:xfrm>
                  <a:off x="2367" y="2952"/>
                  <a:ext cx="2954" cy="0"/>
                </a:xfrm>
                <a:prstGeom prst="line">
                  <a:avLst/>
                </a:prstGeom>
                <a:noFill/>
                <a:ln w="3175">
                  <a:solidFill>
                    <a:srgbClr val="FF9933"/>
                  </a:solidFill>
                  <a:round/>
                  <a:headEnd/>
                  <a:tailEnd/>
                </a:ln>
              </p:spPr>
              <p:txBody>
                <a:bodyPr wrap="none" anchor="ctr"/>
                <a:lstStyle/>
                <a:p>
                  <a:endParaRPr lang="en-US">
                    <a:solidFill>
                      <a:prstClr val="black"/>
                    </a:solidFill>
                  </a:endParaRPr>
                </a:p>
              </p:txBody>
            </p:sp>
            <p:sp>
              <p:nvSpPr>
                <p:cNvPr id="233" name="Line 210"/>
                <p:cNvSpPr>
                  <a:spLocks noChangeShapeType="1"/>
                </p:cNvSpPr>
                <p:nvPr/>
              </p:nvSpPr>
              <p:spPr bwMode="auto">
                <a:xfrm rot="-5400000">
                  <a:off x="4360" y="2930"/>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179" name="Group 211"/>
              <p:cNvGrpSpPr>
                <a:grpSpLocks/>
              </p:cNvGrpSpPr>
              <p:nvPr/>
            </p:nvGrpSpPr>
            <p:grpSpPr bwMode="auto">
              <a:xfrm>
                <a:off x="-524" y="994"/>
                <a:ext cx="2910" cy="1"/>
                <a:chOff x="-720" y="2951"/>
                <a:chExt cx="2910" cy="1"/>
              </a:xfrm>
            </p:grpSpPr>
            <p:sp>
              <p:nvSpPr>
                <p:cNvPr id="230" name="Line 212"/>
                <p:cNvSpPr>
                  <a:spLocks noChangeShapeType="1"/>
                </p:cNvSpPr>
                <p:nvPr/>
              </p:nvSpPr>
              <p:spPr bwMode="auto">
                <a:xfrm flipV="1">
                  <a:off x="-720" y="2952"/>
                  <a:ext cx="2910" cy="0"/>
                </a:xfrm>
                <a:prstGeom prst="line">
                  <a:avLst/>
                </a:prstGeom>
                <a:noFill/>
                <a:ln w="3175">
                  <a:solidFill>
                    <a:srgbClr val="FF9933"/>
                  </a:solidFill>
                  <a:round/>
                  <a:headEnd/>
                  <a:tailEnd/>
                </a:ln>
              </p:spPr>
              <p:txBody>
                <a:bodyPr wrap="none" anchor="ctr"/>
                <a:lstStyle/>
                <a:p>
                  <a:endParaRPr lang="en-US">
                    <a:solidFill>
                      <a:prstClr val="black"/>
                    </a:solidFill>
                  </a:endParaRPr>
                </a:p>
              </p:txBody>
            </p:sp>
            <p:sp>
              <p:nvSpPr>
                <p:cNvPr id="231" name="Line 213"/>
                <p:cNvSpPr>
                  <a:spLocks noChangeShapeType="1"/>
                </p:cNvSpPr>
                <p:nvPr/>
              </p:nvSpPr>
              <p:spPr bwMode="auto">
                <a:xfrm rot="5400000" flipV="1">
                  <a:off x="250" y="2921"/>
                  <a:ext cx="0" cy="59"/>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180" name="Group 214"/>
              <p:cNvGrpSpPr>
                <a:grpSpLocks/>
              </p:cNvGrpSpPr>
              <p:nvPr/>
            </p:nvGrpSpPr>
            <p:grpSpPr bwMode="auto">
              <a:xfrm>
                <a:off x="2422" y="958"/>
                <a:ext cx="3117" cy="886"/>
                <a:chOff x="2226" y="2915"/>
                <a:chExt cx="3117" cy="886"/>
              </a:xfrm>
            </p:grpSpPr>
            <p:sp>
              <p:nvSpPr>
                <p:cNvPr id="228" name="Arc 215"/>
                <p:cNvSpPr>
                  <a:spLocks/>
                </p:cNvSpPr>
                <p:nvPr/>
              </p:nvSpPr>
              <p:spPr bwMode="auto">
                <a:xfrm rot="10800000">
                  <a:off x="2226" y="2915"/>
                  <a:ext cx="3117" cy="886"/>
                </a:xfrm>
                <a:custGeom>
                  <a:avLst/>
                  <a:gdLst>
                    <a:gd name="T0" fmla="*/ 3117 w 19080"/>
                    <a:gd name="T1" fmla="*/ 886 h 21600"/>
                    <a:gd name="T2" fmla="*/ 0 w 19080"/>
                    <a:gd name="T3" fmla="*/ 451 h 21600"/>
                    <a:gd name="T4" fmla="*/ 3036 w 19080"/>
                    <a:gd name="T5" fmla="*/ 0 h 21600"/>
                    <a:gd name="T6" fmla="*/ 0 60000 65536"/>
                    <a:gd name="T7" fmla="*/ 0 60000 65536"/>
                    <a:gd name="T8" fmla="*/ 0 60000 65536"/>
                    <a:gd name="T9" fmla="*/ 0 w 19080"/>
                    <a:gd name="T10" fmla="*/ 0 h 21600"/>
                    <a:gd name="T11" fmla="*/ 19080 w 19080"/>
                    <a:gd name="T12" fmla="*/ 21600 h 21600"/>
                  </a:gdLst>
                  <a:ahLst/>
                  <a:cxnLst>
                    <a:cxn ang="T6">
                      <a:pos x="T0" y="T1"/>
                    </a:cxn>
                    <a:cxn ang="T7">
                      <a:pos x="T2" y="T3"/>
                    </a:cxn>
                    <a:cxn ang="T8">
                      <a:pos x="T4" y="T5"/>
                    </a:cxn>
                  </a:cxnLst>
                  <a:rect l="T9" t="T10" r="T11" b="T12"/>
                  <a:pathLst>
                    <a:path w="19080" h="21600" fill="none" extrusionOk="0">
                      <a:moveTo>
                        <a:pt x="19080" y="21594"/>
                      </a:moveTo>
                      <a:cubicBezTo>
                        <a:pt x="18915" y="21598"/>
                        <a:pt x="18751" y="21599"/>
                        <a:pt x="18587" y="21600"/>
                      </a:cubicBezTo>
                      <a:cubicBezTo>
                        <a:pt x="10954" y="21600"/>
                        <a:pt x="3888" y="17571"/>
                        <a:pt x="0" y="11003"/>
                      </a:cubicBezTo>
                    </a:path>
                    <a:path w="19080" h="21600" stroke="0" extrusionOk="0">
                      <a:moveTo>
                        <a:pt x="19080" y="21594"/>
                      </a:moveTo>
                      <a:cubicBezTo>
                        <a:pt x="18915" y="21598"/>
                        <a:pt x="18751" y="21599"/>
                        <a:pt x="18587" y="21600"/>
                      </a:cubicBezTo>
                      <a:cubicBezTo>
                        <a:pt x="10954" y="21600"/>
                        <a:pt x="3888" y="17571"/>
                        <a:pt x="0" y="11003"/>
                      </a:cubicBezTo>
                      <a:lnTo>
                        <a:pt x="18587" y="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229" name="Line 216"/>
                <p:cNvSpPr>
                  <a:spLocks noChangeShapeType="1"/>
                </p:cNvSpPr>
                <p:nvPr/>
              </p:nvSpPr>
              <p:spPr bwMode="auto">
                <a:xfrm rot="-4860000">
                  <a:off x="4106" y="3016"/>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181" name="Group 217"/>
              <p:cNvGrpSpPr>
                <a:grpSpLocks/>
              </p:cNvGrpSpPr>
              <p:nvPr/>
            </p:nvGrpSpPr>
            <p:grpSpPr bwMode="auto">
              <a:xfrm>
                <a:off x="-538" y="136"/>
                <a:ext cx="3108" cy="886"/>
                <a:chOff x="-538" y="136"/>
                <a:chExt cx="3108" cy="886"/>
              </a:xfrm>
            </p:grpSpPr>
            <p:sp>
              <p:nvSpPr>
                <p:cNvPr id="226" name="Arc 218"/>
                <p:cNvSpPr>
                  <a:spLocks/>
                </p:cNvSpPr>
                <p:nvPr/>
              </p:nvSpPr>
              <p:spPr bwMode="auto">
                <a:xfrm>
                  <a:off x="-538" y="136"/>
                  <a:ext cx="3108" cy="886"/>
                </a:xfrm>
                <a:custGeom>
                  <a:avLst/>
                  <a:gdLst>
                    <a:gd name="T0" fmla="*/ 3108 w 19031"/>
                    <a:gd name="T1" fmla="*/ 886 h 21600"/>
                    <a:gd name="T2" fmla="*/ 0 w 19031"/>
                    <a:gd name="T3" fmla="*/ 445 h 21600"/>
                    <a:gd name="T4" fmla="*/ 3050 w 19031"/>
                    <a:gd name="T5" fmla="*/ 0 h 21600"/>
                    <a:gd name="T6" fmla="*/ 0 60000 65536"/>
                    <a:gd name="T7" fmla="*/ 0 60000 65536"/>
                    <a:gd name="T8" fmla="*/ 0 60000 65536"/>
                    <a:gd name="T9" fmla="*/ 0 w 19031"/>
                    <a:gd name="T10" fmla="*/ 0 h 21600"/>
                    <a:gd name="T11" fmla="*/ 19031 w 19031"/>
                    <a:gd name="T12" fmla="*/ 21600 h 21600"/>
                  </a:gdLst>
                  <a:ahLst/>
                  <a:cxnLst>
                    <a:cxn ang="T6">
                      <a:pos x="T0" y="T1"/>
                    </a:cxn>
                    <a:cxn ang="T7">
                      <a:pos x="T2" y="T3"/>
                    </a:cxn>
                    <a:cxn ang="T8">
                      <a:pos x="T4" y="T5"/>
                    </a:cxn>
                  </a:cxnLst>
                  <a:rect l="T9" t="T10" r="T11" b="T12"/>
                  <a:pathLst>
                    <a:path w="19031" h="21600" fill="none" extrusionOk="0">
                      <a:moveTo>
                        <a:pt x="19031" y="21597"/>
                      </a:moveTo>
                      <a:cubicBezTo>
                        <a:pt x="18911" y="21599"/>
                        <a:pt x="18792" y="21599"/>
                        <a:pt x="18673" y="21600"/>
                      </a:cubicBezTo>
                      <a:cubicBezTo>
                        <a:pt x="10979" y="21600"/>
                        <a:pt x="3866" y="17507"/>
                        <a:pt x="-1" y="10857"/>
                      </a:cubicBezTo>
                    </a:path>
                    <a:path w="19031" h="21600" stroke="0" extrusionOk="0">
                      <a:moveTo>
                        <a:pt x="19031" y="21597"/>
                      </a:moveTo>
                      <a:cubicBezTo>
                        <a:pt x="18911" y="21599"/>
                        <a:pt x="18792" y="21599"/>
                        <a:pt x="18673" y="21600"/>
                      </a:cubicBezTo>
                      <a:cubicBezTo>
                        <a:pt x="10979" y="21600"/>
                        <a:pt x="3866" y="17507"/>
                        <a:pt x="-1" y="10857"/>
                      </a:cubicBezTo>
                      <a:lnTo>
                        <a:pt x="18673" y="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227" name="Line 219"/>
                <p:cNvSpPr>
                  <a:spLocks noChangeShapeType="1"/>
                </p:cNvSpPr>
                <p:nvPr/>
              </p:nvSpPr>
              <p:spPr bwMode="auto">
                <a:xfrm rot="-5100000">
                  <a:off x="724" y="876"/>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grpSp>
          <p:nvGrpSpPr>
            <p:cNvPr id="198" name="Group 220"/>
            <p:cNvGrpSpPr>
              <a:grpSpLocks/>
            </p:cNvGrpSpPr>
            <p:nvPr/>
          </p:nvGrpSpPr>
          <p:grpSpPr bwMode="auto">
            <a:xfrm>
              <a:off x="298" y="-174"/>
              <a:ext cx="4406" cy="2320"/>
              <a:chOff x="298" y="-174"/>
              <a:chExt cx="4406" cy="2320"/>
            </a:xfrm>
          </p:grpSpPr>
          <p:grpSp>
            <p:nvGrpSpPr>
              <p:cNvPr id="199" name="Group 221"/>
              <p:cNvGrpSpPr>
                <a:grpSpLocks/>
              </p:cNvGrpSpPr>
              <p:nvPr/>
            </p:nvGrpSpPr>
            <p:grpSpPr bwMode="auto">
              <a:xfrm>
                <a:off x="1088" y="56"/>
                <a:ext cx="2871" cy="935"/>
                <a:chOff x="892" y="2013"/>
                <a:chExt cx="2871" cy="935"/>
              </a:xfrm>
            </p:grpSpPr>
            <p:sp>
              <p:nvSpPr>
                <p:cNvPr id="214" name="Arc 222"/>
                <p:cNvSpPr>
                  <a:spLocks/>
                </p:cNvSpPr>
                <p:nvPr/>
              </p:nvSpPr>
              <p:spPr bwMode="auto">
                <a:xfrm>
                  <a:off x="892" y="2013"/>
                  <a:ext cx="2871" cy="935"/>
                </a:xfrm>
                <a:custGeom>
                  <a:avLst/>
                  <a:gdLst>
                    <a:gd name="T0" fmla="*/ 1178 w 43200"/>
                    <a:gd name="T1" fmla="*/ 927 h 43200"/>
                    <a:gd name="T2" fmla="*/ 1212 w 43200"/>
                    <a:gd name="T3" fmla="*/ 929 h 43200"/>
                    <a:gd name="T4" fmla="*/ 1436 w 43200"/>
                    <a:gd name="T5" fmla="*/ 468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17732" y="42850"/>
                      </a:moveTo>
                      <a:cubicBezTo>
                        <a:pt x="7463" y="40981"/>
                        <a:pt x="0" y="32037"/>
                        <a:pt x="0" y="21600"/>
                      </a:cubicBezTo>
                      <a:cubicBezTo>
                        <a:pt x="0" y="9670"/>
                        <a:pt x="9670" y="0"/>
                        <a:pt x="21600" y="0"/>
                      </a:cubicBezTo>
                      <a:cubicBezTo>
                        <a:pt x="33529" y="0"/>
                        <a:pt x="43200" y="9670"/>
                        <a:pt x="43200" y="21600"/>
                      </a:cubicBezTo>
                      <a:cubicBezTo>
                        <a:pt x="43200" y="33529"/>
                        <a:pt x="33529" y="43200"/>
                        <a:pt x="21600" y="43200"/>
                      </a:cubicBezTo>
                      <a:cubicBezTo>
                        <a:pt x="20472" y="43200"/>
                        <a:pt x="19346" y="43111"/>
                        <a:pt x="18233" y="42935"/>
                      </a:cubicBezTo>
                    </a:path>
                    <a:path w="43200" h="43200" stroke="0" extrusionOk="0">
                      <a:moveTo>
                        <a:pt x="17732" y="42850"/>
                      </a:moveTo>
                      <a:cubicBezTo>
                        <a:pt x="7463" y="40981"/>
                        <a:pt x="0" y="32037"/>
                        <a:pt x="0" y="21600"/>
                      </a:cubicBezTo>
                      <a:cubicBezTo>
                        <a:pt x="0" y="9670"/>
                        <a:pt x="9670" y="0"/>
                        <a:pt x="21600" y="0"/>
                      </a:cubicBezTo>
                      <a:cubicBezTo>
                        <a:pt x="33529" y="0"/>
                        <a:pt x="43200" y="9670"/>
                        <a:pt x="43200" y="21600"/>
                      </a:cubicBezTo>
                      <a:cubicBezTo>
                        <a:pt x="43200" y="33529"/>
                        <a:pt x="33529" y="43200"/>
                        <a:pt x="21600" y="43200"/>
                      </a:cubicBezTo>
                      <a:cubicBezTo>
                        <a:pt x="20472" y="43200"/>
                        <a:pt x="19346" y="43111"/>
                        <a:pt x="18233" y="42935"/>
                      </a:cubicBezTo>
                      <a:lnTo>
                        <a:pt x="21600" y="2160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215" name="Line 223"/>
                <p:cNvSpPr>
                  <a:spLocks noChangeShapeType="1"/>
                </p:cNvSpPr>
                <p:nvPr/>
              </p:nvSpPr>
              <p:spPr bwMode="auto">
                <a:xfrm rot="5400000">
                  <a:off x="2289" y="1992"/>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216" name="Line 224"/>
                <p:cNvSpPr>
                  <a:spLocks noChangeShapeType="1"/>
                </p:cNvSpPr>
                <p:nvPr/>
              </p:nvSpPr>
              <p:spPr bwMode="auto">
                <a:xfrm rot="-6600000">
                  <a:off x="3730" y="2427"/>
                  <a:ext cx="48" cy="8"/>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217" name="Line 225"/>
                <p:cNvSpPr>
                  <a:spLocks noChangeShapeType="1"/>
                </p:cNvSpPr>
                <p:nvPr/>
              </p:nvSpPr>
              <p:spPr bwMode="auto">
                <a:xfrm rot="1380000">
                  <a:off x="905" y="2390"/>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200" name="Group 226"/>
              <p:cNvGrpSpPr>
                <a:grpSpLocks/>
              </p:cNvGrpSpPr>
              <p:nvPr/>
            </p:nvGrpSpPr>
            <p:grpSpPr bwMode="auto">
              <a:xfrm>
                <a:off x="1067" y="970"/>
                <a:ext cx="2872" cy="937"/>
                <a:chOff x="871" y="2927"/>
                <a:chExt cx="2872" cy="937"/>
              </a:xfrm>
            </p:grpSpPr>
            <p:sp>
              <p:nvSpPr>
                <p:cNvPr id="210" name="Arc 227"/>
                <p:cNvSpPr>
                  <a:spLocks/>
                </p:cNvSpPr>
                <p:nvPr/>
              </p:nvSpPr>
              <p:spPr bwMode="auto">
                <a:xfrm rot="10800000">
                  <a:off x="871" y="2927"/>
                  <a:ext cx="2872" cy="935"/>
                </a:xfrm>
                <a:custGeom>
                  <a:avLst/>
                  <a:gdLst>
                    <a:gd name="T0" fmla="*/ 1544 w 43200"/>
                    <a:gd name="T1" fmla="*/ 934 h 43200"/>
                    <a:gd name="T2" fmla="*/ 1596 w 43200"/>
                    <a:gd name="T3" fmla="*/ 932 h 43200"/>
                    <a:gd name="T4" fmla="*/ 1436 w 43200"/>
                    <a:gd name="T5" fmla="*/ 468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3222" y="43138"/>
                      </a:moveTo>
                      <a:cubicBezTo>
                        <a:pt x="22682" y="43179"/>
                        <a:pt x="22141" y="43199"/>
                        <a:pt x="21600" y="43200"/>
                      </a:cubicBezTo>
                      <a:cubicBezTo>
                        <a:pt x="9670" y="43200"/>
                        <a:pt x="0" y="33529"/>
                        <a:pt x="0" y="21600"/>
                      </a:cubicBezTo>
                      <a:cubicBezTo>
                        <a:pt x="0" y="9670"/>
                        <a:pt x="9670" y="0"/>
                        <a:pt x="21600" y="0"/>
                      </a:cubicBezTo>
                      <a:cubicBezTo>
                        <a:pt x="33529" y="0"/>
                        <a:pt x="43200" y="9670"/>
                        <a:pt x="43200" y="21600"/>
                      </a:cubicBezTo>
                      <a:cubicBezTo>
                        <a:pt x="43200" y="32597"/>
                        <a:pt x="34937" y="41838"/>
                        <a:pt x="24009" y="43065"/>
                      </a:cubicBezTo>
                    </a:path>
                    <a:path w="43200" h="43200" stroke="0" extrusionOk="0">
                      <a:moveTo>
                        <a:pt x="23222" y="43138"/>
                      </a:moveTo>
                      <a:cubicBezTo>
                        <a:pt x="22682" y="43179"/>
                        <a:pt x="22141" y="43199"/>
                        <a:pt x="21600" y="43200"/>
                      </a:cubicBezTo>
                      <a:cubicBezTo>
                        <a:pt x="9670" y="43200"/>
                        <a:pt x="0" y="33529"/>
                        <a:pt x="0" y="21600"/>
                      </a:cubicBezTo>
                      <a:cubicBezTo>
                        <a:pt x="0" y="9670"/>
                        <a:pt x="9670" y="0"/>
                        <a:pt x="21600" y="0"/>
                      </a:cubicBezTo>
                      <a:cubicBezTo>
                        <a:pt x="33529" y="0"/>
                        <a:pt x="43200" y="9670"/>
                        <a:pt x="43200" y="21600"/>
                      </a:cubicBezTo>
                      <a:cubicBezTo>
                        <a:pt x="43200" y="32597"/>
                        <a:pt x="34937" y="41838"/>
                        <a:pt x="24009" y="43065"/>
                      </a:cubicBezTo>
                      <a:lnTo>
                        <a:pt x="21600" y="2160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211" name="Line 228"/>
                <p:cNvSpPr>
                  <a:spLocks noChangeShapeType="1"/>
                </p:cNvSpPr>
                <p:nvPr/>
              </p:nvSpPr>
              <p:spPr bwMode="auto">
                <a:xfrm rot="5400000">
                  <a:off x="2294" y="3842"/>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212" name="Line 229"/>
                <p:cNvSpPr>
                  <a:spLocks noChangeShapeType="1"/>
                </p:cNvSpPr>
                <p:nvPr/>
              </p:nvSpPr>
              <p:spPr bwMode="auto">
                <a:xfrm rot="2400000">
                  <a:off x="3686" y="3504"/>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213" name="Line 230"/>
                <p:cNvSpPr>
                  <a:spLocks noChangeShapeType="1"/>
                </p:cNvSpPr>
                <p:nvPr/>
              </p:nvSpPr>
              <p:spPr bwMode="auto">
                <a:xfrm rot="8220000">
                  <a:off x="942" y="3516"/>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201" name="Group 231"/>
              <p:cNvGrpSpPr>
                <a:grpSpLocks/>
              </p:cNvGrpSpPr>
              <p:nvPr/>
            </p:nvGrpSpPr>
            <p:grpSpPr bwMode="auto">
              <a:xfrm>
                <a:off x="298" y="-174"/>
                <a:ext cx="4402" cy="1057"/>
                <a:chOff x="464" y="2496"/>
                <a:chExt cx="3682" cy="443"/>
              </a:xfrm>
            </p:grpSpPr>
            <p:sp>
              <p:nvSpPr>
                <p:cNvPr id="206" name="Arc 232"/>
                <p:cNvSpPr>
                  <a:spLocks/>
                </p:cNvSpPr>
                <p:nvPr/>
              </p:nvSpPr>
              <p:spPr bwMode="auto">
                <a:xfrm>
                  <a:off x="464" y="2498"/>
                  <a:ext cx="3682" cy="441"/>
                </a:xfrm>
                <a:custGeom>
                  <a:avLst/>
                  <a:gdLst>
                    <a:gd name="T0" fmla="*/ 1742 w 43200"/>
                    <a:gd name="T1" fmla="*/ 441 h 43200"/>
                    <a:gd name="T2" fmla="*/ 1794 w 43200"/>
                    <a:gd name="T3" fmla="*/ 441 h 43200"/>
                    <a:gd name="T4" fmla="*/ 1841 w 43200"/>
                    <a:gd name="T5" fmla="*/ 22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0442" y="43168"/>
                      </a:moveTo>
                      <a:cubicBezTo>
                        <a:pt x="8979" y="42553"/>
                        <a:pt x="0" y="33079"/>
                        <a:pt x="0" y="21600"/>
                      </a:cubicBezTo>
                      <a:cubicBezTo>
                        <a:pt x="0" y="9670"/>
                        <a:pt x="9670" y="0"/>
                        <a:pt x="21600" y="0"/>
                      </a:cubicBezTo>
                      <a:cubicBezTo>
                        <a:pt x="33529" y="0"/>
                        <a:pt x="43200" y="9670"/>
                        <a:pt x="43200" y="21600"/>
                      </a:cubicBezTo>
                      <a:cubicBezTo>
                        <a:pt x="43200" y="33529"/>
                        <a:pt x="33529" y="43200"/>
                        <a:pt x="21600" y="43200"/>
                      </a:cubicBezTo>
                      <a:cubicBezTo>
                        <a:pt x="21415" y="43200"/>
                        <a:pt x="21230" y="43197"/>
                        <a:pt x="21046" y="43192"/>
                      </a:cubicBezTo>
                    </a:path>
                    <a:path w="43200" h="43200" stroke="0" extrusionOk="0">
                      <a:moveTo>
                        <a:pt x="20442" y="43168"/>
                      </a:moveTo>
                      <a:cubicBezTo>
                        <a:pt x="8979" y="42553"/>
                        <a:pt x="0" y="33079"/>
                        <a:pt x="0" y="21600"/>
                      </a:cubicBezTo>
                      <a:cubicBezTo>
                        <a:pt x="0" y="9670"/>
                        <a:pt x="9670" y="0"/>
                        <a:pt x="21600" y="0"/>
                      </a:cubicBezTo>
                      <a:cubicBezTo>
                        <a:pt x="33529" y="0"/>
                        <a:pt x="43200" y="9670"/>
                        <a:pt x="43200" y="21600"/>
                      </a:cubicBezTo>
                      <a:cubicBezTo>
                        <a:pt x="43200" y="33529"/>
                        <a:pt x="33529" y="43200"/>
                        <a:pt x="21600" y="43200"/>
                      </a:cubicBezTo>
                      <a:cubicBezTo>
                        <a:pt x="21415" y="43200"/>
                        <a:pt x="21230" y="43197"/>
                        <a:pt x="21046" y="43192"/>
                      </a:cubicBezTo>
                      <a:lnTo>
                        <a:pt x="21600" y="2160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207" name="Line 233"/>
                <p:cNvSpPr>
                  <a:spLocks noChangeShapeType="1"/>
                </p:cNvSpPr>
                <p:nvPr/>
              </p:nvSpPr>
              <p:spPr bwMode="auto">
                <a:xfrm rot="-5580000">
                  <a:off x="3948" y="2790"/>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208" name="Line 234"/>
                <p:cNvSpPr>
                  <a:spLocks noChangeShapeType="1"/>
                </p:cNvSpPr>
                <p:nvPr/>
              </p:nvSpPr>
              <p:spPr bwMode="auto">
                <a:xfrm rot="-4740000">
                  <a:off x="702" y="2808"/>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209" name="Line 235"/>
                <p:cNvSpPr>
                  <a:spLocks noChangeShapeType="1"/>
                </p:cNvSpPr>
                <p:nvPr/>
              </p:nvSpPr>
              <p:spPr bwMode="auto">
                <a:xfrm rot="5700000">
                  <a:off x="2300" y="2474"/>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218" name="Group 236"/>
              <p:cNvGrpSpPr>
                <a:grpSpLocks/>
              </p:cNvGrpSpPr>
              <p:nvPr/>
            </p:nvGrpSpPr>
            <p:grpSpPr bwMode="auto">
              <a:xfrm>
                <a:off x="302" y="1094"/>
                <a:ext cx="4402" cy="1052"/>
                <a:chOff x="475" y="1784"/>
                <a:chExt cx="4402" cy="1052"/>
              </a:xfrm>
            </p:grpSpPr>
            <p:sp>
              <p:nvSpPr>
                <p:cNvPr id="202" name="Arc 237"/>
                <p:cNvSpPr>
                  <a:spLocks/>
                </p:cNvSpPr>
                <p:nvPr/>
              </p:nvSpPr>
              <p:spPr bwMode="auto">
                <a:xfrm rot="10800000">
                  <a:off x="475" y="1784"/>
                  <a:ext cx="4402" cy="1052"/>
                </a:xfrm>
                <a:custGeom>
                  <a:avLst/>
                  <a:gdLst>
                    <a:gd name="T0" fmla="*/ 2083 w 43200"/>
                    <a:gd name="T1" fmla="*/ 1051 h 43200"/>
                    <a:gd name="T2" fmla="*/ 2145 w 43200"/>
                    <a:gd name="T3" fmla="*/ 1052 h 43200"/>
                    <a:gd name="T4" fmla="*/ 2201 w 43200"/>
                    <a:gd name="T5" fmla="*/ 526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0442" y="43168"/>
                      </a:moveTo>
                      <a:cubicBezTo>
                        <a:pt x="8979" y="42553"/>
                        <a:pt x="0" y="33079"/>
                        <a:pt x="0" y="21600"/>
                      </a:cubicBezTo>
                      <a:cubicBezTo>
                        <a:pt x="0" y="9670"/>
                        <a:pt x="9670" y="0"/>
                        <a:pt x="21600" y="0"/>
                      </a:cubicBezTo>
                      <a:cubicBezTo>
                        <a:pt x="33529" y="0"/>
                        <a:pt x="43200" y="9670"/>
                        <a:pt x="43200" y="21600"/>
                      </a:cubicBezTo>
                      <a:cubicBezTo>
                        <a:pt x="43200" y="33529"/>
                        <a:pt x="33529" y="43200"/>
                        <a:pt x="21600" y="43200"/>
                      </a:cubicBezTo>
                      <a:cubicBezTo>
                        <a:pt x="21415" y="43200"/>
                        <a:pt x="21230" y="43197"/>
                        <a:pt x="21046" y="43192"/>
                      </a:cubicBezTo>
                    </a:path>
                    <a:path w="43200" h="43200" stroke="0" extrusionOk="0">
                      <a:moveTo>
                        <a:pt x="20442" y="43168"/>
                      </a:moveTo>
                      <a:cubicBezTo>
                        <a:pt x="8979" y="42553"/>
                        <a:pt x="0" y="33079"/>
                        <a:pt x="0" y="21600"/>
                      </a:cubicBezTo>
                      <a:cubicBezTo>
                        <a:pt x="0" y="9670"/>
                        <a:pt x="9670" y="0"/>
                        <a:pt x="21600" y="0"/>
                      </a:cubicBezTo>
                      <a:cubicBezTo>
                        <a:pt x="33529" y="0"/>
                        <a:pt x="43200" y="9670"/>
                        <a:pt x="43200" y="21600"/>
                      </a:cubicBezTo>
                      <a:cubicBezTo>
                        <a:pt x="43200" y="33529"/>
                        <a:pt x="33529" y="43200"/>
                        <a:pt x="21600" y="43200"/>
                      </a:cubicBezTo>
                      <a:cubicBezTo>
                        <a:pt x="21415" y="43200"/>
                        <a:pt x="21230" y="43197"/>
                        <a:pt x="21046" y="43192"/>
                      </a:cubicBezTo>
                      <a:lnTo>
                        <a:pt x="21600" y="2160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203" name="Line 238"/>
                <p:cNvSpPr>
                  <a:spLocks noChangeShapeType="1"/>
                </p:cNvSpPr>
                <p:nvPr/>
              </p:nvSpPr>
              <p:spPr bwMode="auto">
                <a:xfrm rot="-3480000">
                  <a:off x="4683" y="2071"/>
                  <a:ext cx="0" cy="53"/>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204" name="Line 239"/>
                <p:cNvSpPr>
                  <a:spLocks noChangeShapeType="1"/>
                </p:cNvSpPr>
                <p:nvPr/>
              </p:nvSpPr>
              <p:spPr bwMode="auto">
                <a:xfrm rot="6060000">
                  <a:off x="2676" y="2805"/>
                  <a:ext cx="0" cy="53"/>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205" name="Line 240"/>
                <p:cNvSpPr>
                  <a:spLocks noChangeShapeType="1"/>
                </p:cNvSpPr>
                <p:nvPr/>
              </p:nvSpPr>
              <p:spPr bwMode="auto">
                <a:xfrm rot="-7500000">
                  <a:off x="726" y="2037"/>
                  <a:ext cx="0" cy="53"/>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grpSp>
          <p:nvGrpSpPr>
            <p:cNvPr id="219" name="Group 241"/>
            <p:cNvGrpSpPr>
              <a:grpSpLocks/>
            </p:cNvGrpSpPr>
            <p:nvPr/>
          </p:nvGrpSpPr>
          <p:grpSpPr bwMode="auto">
            <a:xfrm>
              <a:off x="-196" y="164"/>
              <a:ext cx="5378" cy="1682"/>
              <a:chOff x="-196" y="164"/>
              <a:chExt cx="5378" cy="1682"/>
            </a:xfrm>
          </p:grpSpPr>
          <p:grpSp>
            <p:nvGrpSpPr>
              <p:cNvPr id="220" name="Group 242"/>
              <p:cNvGrpSpPr>
                <a:grpSpLocks/>
              </p:cNvGrpSpPr>
              <p:nvPr/>
            </p:nvGrpSpPr>
            <p:grpSpPr bwMode="auto">
              <a:xfrm>
                <a:off x="812" y="429"/>
                <a:ext cx="3366" cy="545"/>
                <a:chOff x="616" y="2398"/>
                <a:chExt cx="3366" cy="545"/>
              </a:xfrm>
            </p:grpSpPr>
            <p:sp>
              <p:nvSpPr>
                <p:cNvPr id="194" name="Arc 243"/>
                <p:cNvSpPr>
                  <a:spLocks/>
                </p:cNvSpPr>
                <p:nvPr/>
              </p:nvSpPr>
              <p:spPr bwMode="auto">
                <a:xfrm>
                  <a:off x="616" y="2401"/>
                  <a:ext cx="3366" cy="542"/>
                </a:xfrm>
                <a:custGeom>
                  <a:avLst/>
                  <a:gdLst>
                    <a:gd name="T0" fmla="*/ 1508 w 43200"/>
                    <a:gd name="T1" fmla="*/ 541 h 43200"/>
                    <a:gd name="T2" fmla="*/ 1561 w 43200"/>
                    <a:gd name="T3" fmla="*/ 541 h 43200"/>
                    <a:gd name="T4" fmla="*/ 1683 w 43200"/>
                    <a:gd name="T5" fmla="*/ 271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19357" y="43083"/>
                      </a:moveTo>
                      <a:cubicBezTo>
                        <a:pt x="8356" y="41935"/>
                        <a:pt x="0" y="32661"/>
                        <a:pt x="0" y="21600"/>
                      </a:cubicBezTo>
                      <a:cubicBezTo>
                        <a:pt x="0" y="9670"/>
                        <a:pt x="9670" y="0"/>
                        <a:pt x="21600" y="0"/>
                      </a:cubicBezTo>
                      <a:cubicBezTo>
                        <a:pt x="33529" y="0"/>
                        <a:pt x="43200" y="9670"/>
                        <a:pt x="43200" y="21600"/>
                      </a:cubicBezTo>
                      <a:cubicBezTo>
                        <a:pt x="43200" y="33529"/>
                        <a:pt x="33529" y="43200"/>
                        <a:pt x="21600" y="43200"/>
                      </a:cubicBezTo>
                      <a:cubicBezTo>
                        <a:pt x="21079" y="43200"/>
                        <a:pt x="20558" y="43181"/>
                        <a:pt x="20039" y="43143"/>
                      </a:cubicBezTo>
                    </a:path>
                    <a:path w="43200" h="43200" stroke="0" extrusionOk="0">
                      <a:moveTo>
                        <a:pt x="19357" y="43083"/>
                      </a:moveTo>
                      <a:cubicBezTo>
                        <a:pt x="8356" y="41935"/>
                        <a:pt x="0" y="32661"/>
                        <a:pt x="0" y="21600"/>
                      </a:cubicBezTo>
                      <a:cubicBezTo>
                        <a:pt x="0" y="9670"/>
                        <a:pt x="9670" y="0"/>
                        <a:pt x="21600" y="0"/>
                      </a:cubicBezTo>
                      <a:cubicBezTo>
                        <a:pt x="33529" y="0"/>
                        <a:pt x="43200" y="9670"/>
                        <a:pt x="43200" y="21600"/>
                      </a:cubicBezTo>
                      <a:cubicBezTo>
                        <a:pt x="43200" y="33529"/>
                        <a:pt x="33529" y="43200"/>
                        <a:pt x="21600" y="43200"/>
                      </a:cubicBezTo>
                      <a:cubicBezTo>
                        <a:pt x="21079" y="43200"/>
                        <a:pt x="20558" y="43181"/>
                        <a:pt x="20039" y="43143"/>
                      </a:cubicBezTo>
                      <a:lnTo>
                        <a:pt x="21600" y="2160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195" name="Line 244"/>
                <p:cNvSpPr>
                  <a:spLocks noChangeShapeType="1"/>
                </p:cNvSpPr>
                <p:nvPr/>
              </p:nvSpPr>
              <p:spPr bwMode="auto">
                <a:xfrm rot="5400000">
                  <a:off x="2294" y="2376"/>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196" name="Line 245"/>
                <p:cNvSpPr>
                  <a:spLocks noChangeShapeType="1"/>
                </p:cNvSpPr>
                <p:nvPr/>
              </p:nvSpPr>
              <p:spPr bwMode="auto">
                <a:xfrm rot="-8280000">
                  <a:off x="3968" y="2682"/>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197" name="Line 246"/>
                <p:cNvSpPr>
                  <a:spLocks noChangeShapeType="1"/>
                </p:cNvSpPr>
                <p:nvPr/>
              </p:nvSpPr>
              <p:spPr bwMode="auto">
                <a:xfrm rot="-2700000">
                  <a:off x="648" y="2698"/>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221" name="Group 247"/>
              <p:cNvGrpSpPr>
                <a:grpSpLocks/>
              </p:cNvGrpSpPr>
              <p:nvPr/>
            </p:nvGrpSpPr>
            <p:grpSpPr bwMode="auto">
              <a:xfrm>
                <a:off x="817" y="1039"/>
                <a:ext cx="3366" cy="543"/>
                <a:chOff x="621" y="2996"/>
                <a:chExt cx="3366" cy="543"/>
              </a:xfrm>
            </p:grpSpPr>
            <p:sp>
              <p:nvSpPr>
                <p:cNvPr id="190" name="Arc 248"/>
                <p:cNvSpPr>
                  <a:spLocks/>
                </p:cNvSpPr>
                <p:nvPr/>
              </p:nvSpPr>
              <p:spPr bwMode="auto">
                <a:xfrm rot="10800000">
                  <a:off x="621" y="2996"/>
                  <a:ext cx="3366" cy="543"/>
                </a:xfrm>
                <a:custGeom>
                  <a:avLst/>
                  <a:gdLst>
                    <a:gd name="T0" fmla="*/ 1800 w 43200"/>
                    <a:gd name="T1" fmla="*/ 542 h 43200"/>
                    <a:gd name="T2" fmla="*/ 1871 w 43200"/>
                    <a:gd name="T3" fmla="*/ 541 h 43200"/>
                    <a:gd name="T4" fmla="*/ 1683 w 43200"/>
                    <a:gd name="T5" fmla="*/ 272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3108" y="43147"/>
                      </a:moveTo>
                      <a:cubicBezTo>
                        <a:pt x="22606" y="43182"/>
                        <a:pt x="22103" y="43199"/>
                        <a:pt x="21600" y="43200"/>
                      </a:cubicBezTo>
                      <a:cubicBezTo>
                        <a:pt x="9670" y="43200"/>
                        <a:pt x="0" y="33529"/>
                        <a:pt x="0" y="21600"/>
                      </a:cubicBezTo>
                      <a:cubicBezTo>
                        <a:pt x="0" y="9670"/>
                        <a:pt x="9670" y="0"/>
                        <a:pt x="21600" y="0"/>
                      </a:cubicBezTo>
                      <a:cubicBezTo>
                        <a:pt x="33529" y="0"/>
                        <a:pt x="43200" y="9670"/>
                        <a:pt x="43200" y="21600"/>
                      </a:cubicBezTo>
                      <a:cubicBezTo>
                        <a:pt x="43200" y="32597"/>
                        <a:pt x="34937" y="41838"/>
                        <a:pt x="24009" y="43065"/>
                      </a:cubicBezTo>
                    </a:path>
                    <a:path w="43200" h="43200" stroke="0" extrusionOk="0">
                      <a:moveTo>
                        <a:pt x="23108" y="43147"/>
                      </a:moveTo>
                      <a:cubicBezTo>
                        <a:pt x="22606" y="43182"/>
                        <a:pt x="22103" y="43199"/>
                        <a:pt x="21600" y="43200"/>
                      </a:cubicBezTo>
                      <a:cubicBezTo>
                        <a:pt x="9670" y="43200"/>
                        <a:pt x="0" y="33529"/>
                        <a:pt x="0" y="21600"/>
                      </a:cubicBezTo>
                      <a:cubicBezTo>
                        <a:pt x="0" y="9670"/>
                        <a:pt x="9670" y="0"/>
                        <a:pt x="21600" y="0"/>
                      </a:cubicBezTo>
                      <a:cubicBezTo>
                        <a:pt x="33529" y="0"/>
                        <a:pt x="43200" y="9670"/>
                        <a:pt x="43200" y="21600"/>
                      </a:cubicBezTo>
                      <a:cubicBezTo>
                        <a:pt x="43200" y="32597"/>
                        <a:pt x="34937" y="41838"/>
                        <a:pt x="24009" y="43065"/>
                      </a:cubicBezTo>
                      <a:lnTo>
                        <a:pt x="21600" y="2160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191" name="Line 249"/>
                <p:cNvSpPr>
                  <a:spLocks noChangeShapeType="1"/>
                </p:cNvSpPr>
                <p:nvPr/>
              </p:nvSpPr>
              <p:spPr bwMode="auto">
                <a:xfrm rot="5400000">
                  <a:off x="2290" y="3516"/>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192" name="Line 250"/>
                <p:cNvSpPr>
                  <a:spLocks noChangeShapeType="1"/>
                </p:cNvSpPr>
                <p:nvPr/>
              </p:nvSpPr>
              <p:spPr bwMode="auto">
                <a:xfrm rot="-1680000">
                  <a:off x="3976" y="3216"/>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193" name="Line 251"/>
                <p:cNvSpPr>
                  <a:spLocks noChangeShapeType="1"/>
                </p:cNvSpPr>
                <p:nvPr/>
              </p:nvSpPr>
              <p:spPr bwMode="auto">
                <a:xfrm rot="-9060000">
                  <a:off x="672" y="3180"/>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222" name="Group 252"/>
              <p:cNvGrpSpPr>
                <a:grpSpLocks/>
              </p:cNvGrpSpPr>
              <p:nvPr/>
            </p:nvGrpSpPr>
            <p:grpSpPr bwMode="auto">
              <a:xfrm>
                <a:off x="-196" y="164"/>
                <a:ext cx="2693" cy="731"/>
                <a:chOff x="-23" y="854"/>
                <a:chExt cx="2693" cy="731"/>
              </a:xfrm>
            </p:grpSpPr>
            <p:sp>
              <p:nvSpPr>
                <p:cNvPr id="188" name="Arc 253"/>
                <p:cNvSpPr>
                  <a:spLocks/>
                </p:cNvSpPr>
                <p:nvPr/>
              </p:nvSpPr>
              <p:spPr bwMode="auto">
                <a:xfrm>
                  <a:off x="-23" y="854"/>
                  <a:ext cx="2693" cy="731"/>
                </a:xfrm>
                <a:custGeom>
                  <a:avLst/>
                  <a:gdLst>
                    <a:gd name="T0" fmla="*/ 2549 w 21600"/>
                    <a:gd name="T1" fmla="*/ 731 h 30006"/>
                    <a:gd name="T2" fmla="*/ 214 w 21600"/>
                    <a:gd name="T3" fmla="*/ 0 h 30006"/>
                    <a:gd name="T4" fmla="*/ 2693 w 21600"/>
                    <a:gd name="T5" fmla="*/ 206 h 30006"/>
                    <a:gd name="T6" fmla="*/ 0 60000 65536"/>
                    <a:gd name="T7" fmla="*/ 0 60000 65536"/>
                    <a:gd name="T8" fmla="*/ 0 60000 65536"/>
                    <a:gd name="T9" fmla="*/ 0 w 21600"/>
                    <a:gd name="T10" fmla="*/ 0 h 30006"/>
                    <a:gd name="T11" fmla="*/ 21600 w 21600"/>
                    <a:gd name="T12" fmla="*/ 30006 h 30006"/>
                  </a:gdLst>
                  <a:ahLst/>
                  <a:cxnLst>
                    <a:cxn ang="T6">
                      <a:pos x="T0" y="T1"/>
                    </a:cxn>
                    <a:cxn ang="T7">
                      <a:pos x="T2" y="T3"/>
                    </a:cxn>
                    <a:cxn ang="T8">
                      <a:pos x="T4" y="T5"/>
                    </a:cxn>
                  </a:cxnLst>
                  <a:rect l="T9" t="T10" r="T11" b="T12"/>
                  <a:pathLst>
                    <a:path w="21600" h="30006" fill="none" extrusionOk="0">
                      <a:moveTo>
                        <a:pt x="20442" y="30005"/>
                      </a:moveTo>
                      <a:cubicBezTo>
                        <a:pt x="8979" y="29390"/>
                        <a:pt x="0" y="19916"/>
                        <a:pt x="0" y="8437"/>
                      </a:cubicBezTo>
                      <a:cubicBezTo>
                        <a:pt x="-1" y="5538"/>
                        <a:pt x="583" y="2668"/>
                        <a:pt x="1715" y="-1"/>
                      </a:cubicBezTo>
                    </a:path>
                    <a:path w="21600" h="30006" stroke="0" extrusionOk="0">
                      <a:moveTo>
                        <a:pt x="20442" y="30005"/>
                      </a:moveTo>
                      <a:cubicBezTo>
                        <a:pt x="8979" y="29390"/>
                        <a:pt x="0" y="19916"/>
                        <a:pt x="0" y="8437"/>
                      </a:cubicBezTo>
                      <a:cubicBezTo>
                        <a:pt x="-1" y="5538"/>
                        <a:pt x="583" y="2668"/>
                        <a:pt x="1715" y="-1"/>
                      </a:cubicBezTo>
                      <a:lnTo>
                        <a:pt x="21600" y="8437"/>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189" name="Line 254"/>
                <p:cNvSpPr>
                  <a:spLocks noChangeShapeType="1"/>
                </p:cNvSpPr>
                <p:nvPr/>
              </p:nvSpPr>
              <p:spPr bwMode="auto">
                <a:xfrm rot="-4740000">
                  <a:off x="325" y="1293"/>
                  <a:ext cx="0" cy="6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223" name="Group 255"/>
              <p:cNvGrpSpPr>
                <a:grpSpLocks/>
              </p:cNvGrpSpPr>
              <p:nvPr/>
            </p:nvGrpSpPr>
            <p:grpSpPr bwMode="auto">
              <a:xfrm>
                <a:off x="-196" y="1090"/>
                <a:ext cx="2757" cy="756"/>
                <a:chOff x="-23" y="1780"/>
                <a:chExt cx="2757" cy="756"/>
              </a:xfrm>
            </p:grpSpPr>
            <p:sp>
              <p:nvSpPr>
                <p:cNvPr id="186" name="Arc 256"/>
                <p:cNvSpPr>
                  <a:spLocks/>
                </p:cNvSpPr>
                <p:nvPr/>
              </p:nvSpPr>
              <p:spPr bwMode="auto">
                <a:xfrm rot="10800000">
                  <a:off x="-23" y="1780"/>
                  <a:ext cx="2757" cy="756"/>
                </a:xfrm>
                <a:custGeom>
                  <a:avLst/>
                  <a:gdLst>
                    <a:gd name="T0" fmla="*/ 2487 w 22154"/>
                    <a:gd name="T1" fmla="*/ 0 h 31041"/>
                    <a:gd name="T2" fmla="*/ 0 w 22154"/>
                    <a:gd name="T3" fmla="*/ 756 h 31041"/>
                    <a:gd name="T4" fmla="*/ 69 w 22154"/>
                    <a:gd name="T5" fmla="*/ 230 h 31041"/>
                    <a:gd name="T6" fmla="*/ 0 60000 65536"/>
                    <a:gd name="T7" fmla="*/ 0 60000 65536"/>
                    <a:gd name="T8" fmla="*/ 0 60000 65536"/>
                    <a:gd name="T9" fmla="*/ 0 w 22154"/>
                    <a:gd name="T10" fmla="*/ 0 h 31041"/>
                    <a:gd name="T11" fmla="*/ 22154 w 22154"/>
                    <a:gd name="T12" fmla="*/ 31041 h 31041"/>
                  </a:gdLst>
                  <a:ahLst/>
                  <a:cxnLst>
                    <a:cxn ang="T6">
                      <a:pos x="T0" y="T1"/>
                    </a:cxn>
                    <a:cxn ang="T7">
                      <a:pos x="T2" y="T3"/>
                    </a:cxn>
                    <a:cxn ang="T8">
                      <a:pos x="T4" y="T5"/>
                    </a:cxn>
                  </a:cxnLst>
                  <a:rect l="T9" t="T10" r="T11" b="T12"/>
                  <a:pathLst>
                    <a:path w="22154" h="31041" fill="none" extrusionOk="0">
                      <a:moveTo>
                        <a:pt x="19981" y="0"/>
                      </a:moveTo>
                      <a:cubicBezTo>
                        <a:pt x="21411" y="2942"/>
                        <a:pt x="22154" y="6170"/>
                        <a:pt x="22154" y="9441"/>
                      </a:cubicBezTo>
                      <a:cubicBezTo>
                        <a:pt x="22154" y="21370"/>
                        <a:pt x="12483" y="31041"/>
                        <a:pt x="554" y="31041"/>
                      </a:cubicBezTo>
                      <a:cubicBezTo>
                        <a:pt x="369" y="31041"/>
                        <a:pt x="184" y="31038"/>
                        <a:pt x="0" y="31033"/>
                      </a:cubicBezTo>
                    </a:path>
                    <a:path w="22154" h="31041" stroke="0" extrusionOk="0">
                      <a:moveTo>
                        <a:pt x="19981" y="0"/>
                      </a:moveTo>
                      <a:cubicBezTo>
                        <a:pt x="21411" y="2942"/>
                        <a:pt x="22154" y="6170"/>
                        <a:pt x="22154" y="9441"/>
                      </a:cubicBezTo>
                      <a:cubicBezTo>
                        <a:pt x="22154" y="21370"/>
                        <a:pt x="12483" y="31041"/>
                        <a:pt x="554" y="31041"/>
                      </a:cubicBezTo>
                      <a:cubicBezTo>
                        <a:pt x="369" y="31041"/>
                        <a:pt x="184" y="31038"/>
                        <a:pt x="0" y="31033"/>
                      </a:cubicBezTo>
                      <a:lnTo>
                        <a:pt x="554" y="9441"/>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187" name="Line 257"/>
                <p:cNvSpPr>
                  <a:spLocks noChangeShapeType="1"/>
                </p:cNvSpPr>
                <p:nvPr/>
              </p:nvSpPr>
              <p:spPr bwMode="auto">
                <a:xfrm rot="-7500000">
                  <a:off x="284" y="2028"/>
                  <a:ext cx="0" cy="6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224" name="Group 258"/>
              <p:cNvGrpSpPr>
                <a:grpSpLocks/>
              </p:cNvGrpSpPr>
              <p:nvPr/>
            </p:nvGrpSpPr>
            <p:grpSpPr bwMode="auto">
              <a:xfrm>
                <a:off x="2485" y="1085"/>
                <a:ext cx="2688" cy="755"/>
                <a:chOff x="2658" y="1775"/>
                <a:chExt cx="2688" cy="755"/>
              </a:xfrm>
            </p:grpSpPr>
            <p:sp>
              <p:nvSpPr>
                <p:cNvPr id="184" name="Line 259"/>
                <p:cNvSpPr>
                  <a:spLocks noChangeShapeType="1"/>
                </p:cNvSpPr>
                <p:nvPr/>
              </p:nvSpPr>
              <p:spPr bwMode="auto">
                <a:xfrm rot="-3480000">
                  <a:off x="5117" y="2061"/>
                  <a:ext cx="0" cy="65"/>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185" name="Arc 260"/>
                <p:cNvSpPr>
                  <a:spLocks/>
                </p:cNvSpPr>
                <p:nvPr/>
              </p:nvSpPr>
              <p:spPr bwMode="auto">
                <a:xfrm rot="10800000">
                  <a:off x="2658" y="1775"/>
                  <a:ext cx="2688" cy="755"/>
                </a:xfrm>
                <a:custGeom>
                  <a:avLst/>
                  <a:gdLst>
                    <a:gd name="T0" fmla="*/ 2421 w 21600"/>
                    <a:gd name="T1" fmla="*/ 755 h 30994"/>
                    <a:gd name="T2" fmla="*/ 274 w 21600"/>
                    <a:gd name="T3" fmla="*/ 0 h 30994"/>
                    <a:gd name="T4" fmla="*/ 2688 w 21600"/>
                    <a:gd name="T5" fmla="*/ 231 h 30994"/>
                    <a:gd name="T6" fmla="*/ 0 60000 65536"/>
                    <a:gd name="T7" fmla="*/ 0 60000 65536"/>
                    <a:gd name="T8" fmla="*/ 0 60000 65536"/>
                    <a:gd name="T9" fmla="*/ 0 w 21600"/>
                    <a:gd name="T10" fmla="*/ 0 h 30994"/>
                    <a:gd name="T11" fmla="*/ 21600 w 21600"/>
                    <a:gd name="T12" fmla="*/ 30994 h 30994"/>
                  </a:gdLst>
                  <a:ahLst/>
                  <a:cxnLst>
                    <a:cxn ang="T6">
                      <a:pos x="T0" y="T1"/>
                    </a:cxn>
                    <a:cxn ang="T7">
                      <a:pos x="T2" y="T3"/>
                    </a:cxn>
                    <a:cxn ang="T8">
                      <a:pos x="T4" y="T5"/>
                    </a:cxn>
                  </a:cxnLst>
                  <a:rect l="T9" t="T10" r="T11" b="T12"/>
                  <a:pathLst>
                    <a:path w="21600" h="30994" fill="none" extrusionOk="0">
                      <a:moveTo>
                        <a:pt x="19452" y="30994"/>
                      </a:moveTo>
                      <a:cubicBezTo>
                        <a:pt x="8410" y="29890"/>
                        <a:pt x="0" y="20598"/>
                        <a:pt x="0" y="9501"/>
                      </a:cubicBezTo>
                      <a:cubicBezTo>
                        <a:pt x="-1" y="6207"/>
                        <a:pt x="753" y="2957"/>
                        <a:pt x="2201" y="-1"/>
                      </a:cubicBezTo>
                    </a:path>
                    <a:path w="21600" h="30994" stroke="0" extrusionOk="0">
                      <a:moveTo>
                        <a:pt x="19452" y="30994"/>
                      </a:moveTo>
                      <a:cubicBezTo>
                        <a:pt x="8410" y="29890"/>
                        <a:pt x="0" y="20598"/>
                        <a:pt x="0" y="9501"/>
                      </a:cubicBezTo>
                      <a:cubicBezTo>
                        <a:pt x="-1" y="6207"/>
                        <a:pt x="753" y="2957"/>
                        <a:pt x="2201" y="-1"/>
                      </a:cubicBezTo>
                      <a:lnTo>
                        <a:pt x="21600" y="9501"/>
                      </a:lnTo>
                      <a:close/>
                    </a:path>
                  </a:pathLst>
                </a:custGeom>
                <a:noFill/>
                <a:ln w="3175">
                  <a:solidFill>
                    <a:srgbClr val="FF9933"/>
                  </a:solidFill>
                  <a:round/>
                  <a:headEnd/>
                  <a:tailEnd/>
                </a:ln>
              </p:spPr>
              <p:txBody>
                <a:bodyPr wrap="none" anchor="ctr"/>
                <a:lstStyle/>
                <a:p>
                  <a:endParaRPr lang="en-US">
                    <a:solidFill>
                      <a:prstClr val="black"/>
                    </a:solidFill>
                  </a:endParaRPr>
                </a:p>
              </p:txBody>
            </p:sp>
          </p:grpSp>
          <p:grpSp>
            <p:nvGrpSpPr>
              <p:cNvPr id="225" name="Group 261"/>
              <p:cNvGrpSpPr>
                <a:grpSpLocks/>
              </p:cNvGrpSpPr>
              <p:nvPr/>
            </p:nvGrpSpPr>
            <p:grpSpPr bwMode="auto">
              <a:xfrm>
                <a:off x="2489" y="230"/>
                <a:ext cx="2693" cy="671"/>
                <a:chOff x="2662" y="920"/>
                <a:chExt cx="2693" cy="671"/>
              </a:xfrm>
            </p:grpSpPr>
            <p:sp>
              <p:nvSpPr>
                <p:cNvPr id="182" name="Line 262"/>
                <p:cNvSpPr>
                  <a:spLocks noChangeShapeType="1"/>
                </p:cNvSpPr>
                <p:nvPr/>
              </p:nvSpPr>
              <p:spPr bwMode="auto">
                <a:xfrm rot="-5580000">
                  <a:off x="5073" y="1249"/>
                  <a:ext cx="0" cy="65"/>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183" name="Arc 263"/>
                <p:cNvSpPr>
                  <a:spLocks/>
                </p:cNvSpPr>
                <p:nvPr/>
              </p:nvSpPr>
              <p:spPr bwMode="auto">
                <a:xfrm>
                  <a:off x="2662" y="920"/>
                  <a:ext cx="2693" cy="671"/>
                </a:xfrm>
                <a:custGeom>
                  <a:avLst/>
                  <a:gdLst>
                    <a:gd name="T0" fmla="*/ 2589 w 21600"/>
                    <a:gd name="T1" fmla="*/ 0 h 27549"/>
                    <a:gd name="T2" fmla="*/ 57 w 21600"/>
                    <a:gd name="T3" fmla="*/ 671 h 27549"/>
                    <a:gd name="T4" fmla="*/ 0 w 21600"/>
                    <a:gd name="T5" fmla="*/ 145 h 27549"/>
                    <a:gd name="T6" fmla="*/ 0 60000 65536"/>
                    <a:gd name="T7" fmla="*/ 0 60000 65536"/>
                    <a:gd name="T8" fmla="*/ 0 60000 65536"/>
                    <a:gd name="T9" fmla="*/ 0 w 21600"/>
                    <a:gd name="T10" fmla="*/ 0 h 27549"/>
                    <a:gd name="T11" fmla="*/ 21600 w 21600"/>
                    <a:gd name="T12" fmla="*/ 27549 h 27549"/>
                  </a:gdLst>
                  <a:ahLst/>
                  <a:cxnLst>
                    <a:cxn ang="T6">
                      <a:pos x="T0" y="T1"/>
                    </a:cxn>
                    <a:cxn ang="T7">
                      <a:pos x="T2" y="T3"/>
                    </a:cxn>
                    <a:cxn ang="T8">
                      <a:pos x="T4" y="T5"/>
                    </a:cxn>
                  </a:cxnLst>
                  <a:rect l="T9" t="T10" r="T11" b="T12"/>
                  <a:pathLst>
                    <a:path w="21600" h="27549" fill="none" extrusionOk="0">
                      <a:moveTo>
                        <a:pt x="20763" y="-1"/>
                      </a:moveTo>
                      <a:cubicBezTo>
                        <a:pt x="21318" y="1935"/>
                        <a:pt x="21600" y="3940"/>
                        <a:pt x="21600" y="5954"/>
                      </a:cubicBezTo>
                      <a:cubicBezTo>
                        <a:pt x="21600" y="17704"/>
                        <a:pt x="12206" y="27299"/>
                        <a:pt x="458" y="27549"/>
                      </a:cubicBezTo>
                    </a:path>
                    <a:path w="21600" h="27549" stroke="0" extrusionOk="0">
                      <a:moveTo>
                        <a:pt x="20763" y="-1"/>
                      </a:moveTo>
                      <a:cubicBezTo>
                        <a:pt x="21318" y="1935"/>
                        <a:pt x="21600" y="3940"/>
                        <a:pt x="21600" y="5954"/>
                      </a:cubicBezTo>
                      <a:cubicBezTo>
                        <a:pt x="21600" y="17704"/>
                        <a:pt x="12206" y="27299"/>
                        <a:pt x="458" y="27549"/>
                      </a:cubicBezTo>
                      <a:lnTo>
                        <a:pt x="0" y="5954"/>
                      </a:lnTo>
                      <a:close/>
                    </a:path>
                  </a:pathLst>
                </a:custGeom>
                <a:noFill/>
                <a:ln w="3175">
                  <a:solidFill>
                    <a:srgbClr val="FF9933"/>
                  </a:solidFill>
                  <a:round/>
                  <a:headEnd/>
                  <a:tailEnd/>
                </a:ln>
              </p:spPr>
              <p:txBody>
                <a:bodyPr wrap="none" anchor="ctr"/>
                <a:lstStyle/>
                <a:p>
                  <a:endParaRPr lang="en-US">
                    <a:solidFill>
                      <a:prstClr val="black"/>
                    </a:solidFill>
                  </a:endParaRPr>
                </a:p>
              </p:txBody>
            </p:sp>
          </p:grpSp>
        </p:grpSp>
      </p:grpSp>
      <p:grpSp>
        <p:nvGrpSpPr>
          <p:cNvPr id="246" name="Group 264"/>
          <p:cNvGrpSpPr>
            <a:grpSpLocks/>
          </p:cNvGrpSpPr>
          <p:nvPr/>
        </p:nvGrpSpPr>
        <p:grpSpPr bwMode="auto">
          <a:xfrm>
            <a:off x="3359150" y="1196975"/>
            <a:ext cx="1028700" cy="679450"/>
            <a:chOff x="1920" y="2736"/>
            <a:chExt cx="648" cy="428"/>
          </a:xfrm>
        </p:grpSpPr>
        <p:sp>
          <p:nvSpPr>
            <p:cNvPr id="267" name="Arc 265"/>
            <p:cNvSpPr>
              <a:spLocks/>
            </p:cNvSpPr>
            <p:nvPr/>
          </p:nvSpPr>
          <p:spPr bwMode="auto">
            <a:xfrm flipH="1">
              <a:off x="2109" y="2741"/>
              <a:ext cx="135" cy="423"/>
            </a:xfrm>
            <a:custGeom>
              <a:avLst/>
              <a:gdLst>
                <a:gd name="T0" fmla="*/ 3 w 21600"/>
                <a:gd name="T1" fmla="*/ 0 h 43193"/>
                <a:gd name="T2" fmla="*/ 0 w 21600"/>
                <a:gd name="T3" fmla="*/ 423 h 43193"/>
                <a:gd name="T4" fmla="*/ 0 w 21600"/>
                <a:gd name="T5" fmla="*/ 21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268" name="Arc 266"/>
            <p:cNvSpPr>
              <a:spLocks/>
            </p:cNvSpPr>
            <p:nvPr/>
          </p:nvSpPr>
          <p:spPr bwMode="auto">
            <a:xfrm flipH="1">
              <a:off x="2155" y="2741"/>
              <a:ext cx="135" cy="423"/>
            </a:xfrm>
            <a:custGeom>
              <a:avLst/>
              <a:gdLst>
                <a:gd name="T0" fmla="*/ 3 w 21600"/>
                <a:gd name="T1" fmla="*/ 0 h 43193"/>
                <a:gd name="T2" fmla="*/ 0 w 21600"/>
                <a:gd name="T3" fmla="*/ 423 h 43193"/>
                <a:gd name="T4" fmla="*/ 0 w 21600"/>
                <a:gd name="T5" fmla="*/ 21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269" name="Arc 267"/>
            <p:cNvSpPr>
              <a:spLocks/>
            </p:cNvSpPr>
            <p:nvPr/>
          </p:nvSpPr>
          <p:spPr bwMode="auto">
            <a:xfrm flipH="1">
              <a:off x="2199" y="2739"/>
              <a:ext cx="135" cy="423"/>
            </a:xfrm>
            <a:custGeom>
              <a:avLst/>
              <a:gdLst>
                <a:gd name="T0" fmla="*/ 3 w 21600"/>
                <a:gd name="T1" fmla="*/ 0 h 43193"/>
                <a:gd name="T2" fmla="*/ 0 w 21600"/>
                <a:gd name="T3" fmla="*/ 423 h 43193"/>
                <a:gd name="T4" fmla="*/ 0 w 21600"/>
                <a:gd name="T5" fmla="*/ 21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270" name="Arc 268"/>
            <p:cNvSpPr>
              <a:spLocks/>
            </p:cNvSpPr>
            <p:nvPr/>
          </p:nvSpPr>
          <p:spPr bwMode="auto">
            <a:xfrm flipH="1">
              <a:off x="2247" y="2739"/>
              <a:ext cx="135" cy="423"/>
            </a:xfrm>
            <a:custGeom>
              <a:avLst/>
              <a:gdLst>
                <a:gd name="T0" fmla="*/ 3 w 21600"/>
                <a:gd name="T1" fmla="*/ 0 h 43193"/>
                <a:gd name="T2" fmla="*/ 0 w 21600"/>
                <a:gd name="T3" fmla="*/ 423 h 43193"/>
                <a:gd name="T4" fmla="*/ 0 w 21600"/>
                <a:gd name="T5" fmla="*/ 21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271" name="Arc 269"/>
            <p:cNvSpPr>
              <a:spLocks/>
            </p:cNvSpPr>
            <p:nvPr/>
          </p:nvSpPr>
          <p:spPr bwMode="auto">
            <a:xfrm flipH="1">
              <a:off x="2292" y="2741"/>
              <a:ext cx="135" cy="423"/>
            </a:xfrm>
            <a:custGeom>
              <a:avLst/>
              <a:gdLst>
                <a:gd name="T0" fmla="*/ 3 w 21600"/>
                <a:gd name="T1" fmla="*/ 0 h 43193"/>
                <a:gd name="T2" fmla="*/ 0 w 21600"/>
                <a:gd name="T3" fmla="*/ 423 h 43193"/>
                <a:gd name="T4" fmla="*/ 0 w 21600"/>
                <a:gd name="T5" fmla="*/ 21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272" name="Arc 270"/>
            <p:cNvSpPr>
              <a:spLocks/>
            </p:cNvSpPr>
            <p:nvPr/>
          </p:nvSpPr>
          <p:spPr bwMode="auto">
            <a:xfrm flipH="1">
              <a:off x="2340" y="2741"/>
              <a:ext cx="135" cy="423"/>
            </a:xfrm>
            <a:custGeom>
              <a:avLst/>
              <a:gdLst>
                <a:gd name="T0" fmla="*/ 3 w 21600"/>
                <a:gd name="T1" fmla="*/ 0 h 43193"/>
                <a:gd name="T2" fmla="*/ 0 w 21600"/>
                <a:gd name="T3" fmla="*/ 423 h 43193"/>
                <a:gd name="T4" fmla="*/ 0 w 21600"/>
                <a:gd name="T5" fmla="*/ 21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273" name="Arc 271"/>
            <p:cNvSpPr>
              <a:spLocks/>
            </p:cNvSpPr>
            <p:nvPr/>
          </p:nvSpPr>
          <p:spPr bwMode="auto">
            <a:xfrm flipH="1">
              <a:off x="2384" y="2739"/>
              <a:ext cx="135" cy="423"/>
            </a:xfrm>
            <a:custGeom>
              <a:avLst/>
              <a:gdLst>
                <a:gd name="T0" fmla="*/ 3 w 21600"/>
                <a:gd name="T1" fmla="*/ 0 h 43193"/>
                <a:gd name="T2" fmla="*/ 0 w 21600"/>
                <a:gd name="T3" fmla="*/ 423 h 43193"/>
                <a:gd name="T4" fmla="*/ 0 w 21600"/>
                <a:gd name="T5" fmla="*/ 21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274" name="Arc 272"/>
            <p:cNvSpPr>
              <a:spLocks/>
            </p:cNvSpPr>
            <p:nvPr/>
          </p:nvSpPr>
          <p:spPr bwMode="auto">
            <a:xfrm flipH="1">
              <a:off x="2432" y="2739"/>
              <a:ext cx="136" cy="423"/>
            </a:xfrm>
            <a:custGeom>
              <a:avLst/>
              <a:gdLst>
                <a:gd name="T0" fmla="*/ 3 w 21600"/>
                <a:gd name="T1" fmla="*/ 0 h 43193"/>
                <a:gd name="T2" fmla="*/ 0 w 21600"/>
                <a:gd name="T3" fmla="*/ 423 h 43193"/>
                <a:gd name="T4" fmla="*/ 0 w 21600"/>
                <a:gd name="T5" fmla="*/ 21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275" name="Arc 273"/>
            <p:cNvSpPr>
              <a:spLocks/>
            </p:cNvSpPr>
            <p:nvPr/>
          </p:nvSpPr>
          <p:spPr bwMode="auto">
            <a:xfrm flipH="1">
              <a:off x="2064" y="2739"/>
              <a:ext cx="135" cy="423"/>
            </a:xfrm>
            <a:custGeom>
              <a:avLst/>
              <a:gdLst>
                <a:gd name="T0" fmla="*/ 3 w 21600"/>
                <a:gd name="T1" fmla="*/ 0 h 43193"/>
                <a:gd name="T2" fmla="*/ 0 w 21600"/>
                <a:gd name="T3" fmla="*/ 423 h 43193"/>
                <a:gd name="T4" fmla="*/ 0 w 21600"/>
                <a:gd name="T5" fmla="*/ 21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276" name="Arc 274"/>
            <p:cNvSpPr>
              <a:spLocks/>
            </p:cNvSpPr>
            <p:nvPr/>
          </p:nvSpPr>
          <p:spPr bwMode="auto">
            <a:xfrm flipH="1">
              <a:off x="2016" y="2736"/>
              <a:ext cx="135" cy="423"/>
            </a:xfrm>
            <a:custGeom>
              <a:avLst/>
              <a:gdLst>
                <a:gd name="T0" fmla="*/ 3 w 21600"/>
                <a:gd name="T1" fmla="*/ 0 h 43193"/>
                <a:gd name="T2" fmla="*/ 0 w 21600"/>
                <a:gd name="T3" fmla="*/ 423 h 43193"/>
                <a:gd name="T4" fmla="*/ 0 w 21600"/>
                <a:gd name="T5" fmla="*/ 21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277" name="Arc 275"/>
            <p:cNvSpPr>
              <a:spLocks/>
            </p:cNvSpPr>
            <p:nvPr/>
          </p:nvSpPr>
          <p:spPr bwMode="auto">
            <a:xfrm flipH="1">
              <a:off x="1968" y="2739"/>
              <a:ext cx="135" cy="423"/>
            </a:xfrm>
            <a:custGeom>
              <a:avLst/>
              <a:gdLst>
                <a:gd name="T0" fmla="*/ 3 w 21600"/>
                <a:gd name="T1" fmla="*/ 0 h 43193"/>
                <a:gd name="T2" fmla="*/ 0 w 21600"/>
                <a:gd name="T3" fmla="*/ 423 h 43193"/>
                <a:gd name="T4" fmla="*/ 0 w 21600"/>
                <a:gd name="T5" fmla="*/ 21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278" name="Arc 276"/>
            <p:cNvSpPr>
              <a:spLocks/>
            </p:cNvSpPr>
            <p:nvPr/>
          </p:nvSpPr>
          <p:spPr bwMode="auto">
            <a:xfrm flipH="1">
              <a:off x="1920" y="2736"/>
              <a:ext cx="135" cy="423"/>
            </a:xfrm>
            <a:custGeom>
              <a:avLst/>
              <a:gdLst>
                <a:gd name="T0" fmla="*/ 3 w 21600"/>
                <a:gd name="T1" fmla="*/ 0 h 43193"/>
                <a:gd name="T2" fmla="*/ 0 w 21600"/>
                <a:gd name="T3" fmla="*/ 423 h 43193"/>
                <a:gd name="T4" fmla="*/ 0 w 21600"/>
                <a:gd name="T5" fmla="*/ 21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grpSp>
      <p:grpSp>
        <p:nvGrpSpPr>
          <p:cNvPr id="247" name="Group 277"/>
          <p:cNvGrpSpPr>
            <a:grpSpLocks/>
          </p:cNvGrpSpPr>
          <p:nvPr/>
        </p:nvGrpSpPr>
        <p:grpSpPr bwMode="auto">
          <a:xfrm>
            <a:off x="4935538" y="536575"/>
            <a:ext cx="1023937" cy="1968500"/>
            <a:chOff x="313" y="733"/>
            <a:chExt cx="645" cy="1240"/>
          </a:xfrm>
        </p:grpSpPr>
        <p:sp>
          <p:nvSpPr>
            <p:cNvPr id="280" name="Arc 278"/>
            <p:cNvSpPr>
              <a:spLocks/>
            </p:cNvSpPr>
            <p:nvPr/>
          </p:nvSpPr>
          <p:spPr bwMode="auto">
            <a:xfrm flipH="1">
              <a:off x="313" y="737"/>
              <a:ext cx="313" cy="1146"/>
            </a:xfrm>
            <a:custGeom>
              <a:avLst/>
              <a:gdLst>
                <a:gd name="T0" fmla="*/ 0 w 22813"/>
                <a:gd name="T1" fmla="*/ 1 h 39652"/>
                <a:gd name="T2" fmla="*/ 179 w 22813"/>
                <a:gd name="T3" fmla="*/ 1146 h 39652"/>
                <a:gd name="T4" fmla="*/ 17 w 22813"/>
                <a:gd name="T5" fmla="*/ 624 h 39652"/>
                <a:gd name="T6" fmla="*/ 0 60000 65536"/>
                <a:gd name="T7" fmla="*/ 0 60000 65536"/>
                <a:gd name="T8" fmla="*/ 0 60000 65536"/>
                <a:gd name="T9" fmla="*/ 0 w 22813"/>
                <a:gd name="T10" fmla="*/ 0 h 39652"/>
                <a:gd name="T11" fmla="*/ 22813 w 22813"/>
                <a:gd name="T12" fmla="*/ 39652 h 39652"/>
              </a:gdLst>
              <a:ahLst/>
              <a:cxnLst>
                <a:cxn ang="T6">
                  <a:pos x="T0" y="T1"/>
                </a:cxn>
                <a:cxn ang="T7">
                  <a:pos x="T2" y="T3"/>
                </a:cxn>
                <a:cxn ang="T8">
                  <a:pos x="T4" y="T5"/>
                </a:cxn>
              </a:cxnLst>
              <a:rect l="T9" t="T10" r="T11" b="T12"/>
              <a:pathLst>
                <a:path w="22813" h="39652" fill="none" extrusionOk="0">
                  <a:moveTo>
                    <a:pt x="0" y="34"/>
                  </a:moveTo>
                  <a:cubicBezTo>
                    <a:pt x="403" y="11"/>
                    <a:pt x="808" y="-1"/>
                    <a:pt x="1213" y="0"/>
                  </a:cubicBezTo>
                  <a:cubicBezTo>
                    <a:pt x="13142" y="0"/>
                    <a:pt x="22813" y="9670"/>
                    <a:pt x="22813" y="21600"/>
                  </a:cubicBezTo>
                  <a:cubicBezTo>
                    <a:pt x="22813" y="28873"/>
                    <a:pt x="19152" y="35658"/>
                    <a:pt x="13074" y="39652"/>
                  </a:cubicBezTo>
                </a:path>
                <a:path w="22813" h="39652" stroke="0" extrusionOk="0">
                  <a:moveTo>
                    <a:pt x="0" y="34"/>
                  </a:moveTo>
                  <a:cubicBezTo>
                    <a:pt x="403" y="11"/>
                    <a:pt x="808" y="-1"/>
                    <a:pt x="1213" y="0"/>
                  </a:cubicBezTo>
                  <a:cubicBezTo>
                    <a:pt x="13142" y="0"/>
                    <a:pt x="22813" y="9670"/>
                    <a:pt x="22813" y="21600"/>
                  </a:cubicBezTo>
                  <a:cubicBezTo>
                    <a:pt x="22813" y="28873"/>
                    <a:pt x="19152" y="35658"/>
                    <a:pt x="13074" y="39652"/>
                  </a:cubicBezTo>
                  <a:lnTo>
                    <a:pt x="1213" y="21600"/>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281" name="Arc 279"/>
            <p:cNvSpPr>
              <a:spLocks/>
            </p:cNvSpPr>
            <p:nvPr/>
          </p:nvSpPr>
          <p:spPr bwMode="auto">
            <a:xfrm flipH="1">
              <a:off x="380" y="733"/>
              <a:ext cx="313" cy="1155"/>
            </a:xfrm>
            <a:custGeom>
              <a:avLst/>
              <a:gdLst>
                <a:gd name="T0" fmla="*/ 0 w 22813"/>
                <a:gd name="T1" fmla="*/ 1 h 39945"/>
                <a:gd name="T2" fmla="*/ 173 w 22813"/>
                <a:gd name="T3" fmla="*/ 1155 h 39945"/>
                <a:gd name="T4" fmla="*/ 17 w 22813"/>
                <a:gd name="T5" fmla="*/ 625 h 39945"/>
                <a:gd name="T6" fmla="*/ 0 60000 65536"/>
                <a:gd name="T7" fmla="*/ 0 60000 65536"/>
                <a:gd name="T8" fmla="*/ 0 60000 65536"/>
                <a:gd name="T9" fmla="*/ 0 w 22813"/>
                <a:gd name="T10" fmla="*/ 0 h 39945"/>
                <a:gd name="T11" fmla="*/ 22813 w 22813"/>
                <a:gd name="T12" fmla="*/ 39945 h 39945"/>
              </a:gdLst>
              <a:ahLst/>
              <a:cxnLst>
                <a:cxn ang="T6">
                  <a:pos x="T0" y="T1"/>
                </a:cxn>
                <a:cxn ang="T7">
                  <a:pos x="T2" y="T3"/>
                </a:cxn>
                <a:cxn ang="T8">
                  <a:pos x="T4" y="T5"/>
                </a:cxn>
              </a:cxnLst>
              <a:rect l="T9" t="T10" r="T11" b="T12"/>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282" name="Arc 280"/>
            <p:cNvSpPr>
              <a:spLocks/>
            </p:cNvSpPr>
            <p:nvPr/>
          </p:nvSpPr>
          <p:spPr bwMode="auto">
            <a:xfrm flipH="1">
              <a:off x="450" y="738"/>
              <a:ext cx="313" cy="1155"/>
            </a:xfrm>
            <a:custGeom>
              <a:avLst/>
              <a:gdLst>
                <a:gd name="T0" fmla="*/ 0 w 22813"/>
                <a:gd name="T1" fmla="*/ 1 h 39945"/>
                <a:gd name="T2" fmla="*/ 173 w 22813"/>
                <a:gd name="T3" fmla="*/ 1155 h 39945"/>
                <a:gd name="T4" fmla="*/ 17 w 22813"/>
                <a:gd name="T5" fmla="*/ 625 h 39945"/>
                <a:gd name="T6" fmla="*/ 0 60000 65536"/>
                <a:gd name="T7" fmla="*/ 0 60000 65536"/>
                <a:gd name="T8" fmla="*/ 0 60000 65536"/>
                <a:gd name="T9" fmla="*/ 0 w 22813"/>
                <a:gd name="T10" fmla="*/ 0 h 39945"/>
                <a:gd name="T11" fmla="*/ 22813 w 22813"/>
                <a:gd name="T12" fmla="*/ 39945 h 39945"/>
              </a:gdLst>
              <a:ahLst/>
              <a:cxnLst>
                <a:cxn ang="T6">
                  <a:pos x="T0" y="T1"/>
                </a:cxn>
                <a:cxn ang="T7">
                  <a:pos x="T2" y="T3"/>
                </a:cxn>
                <a:cxn ang="T8">
                  <a:pos x="T4" y="T5"/>
                </a:cxn>
              </a:cxnLst>
              <a:rect l="T9" t="T10" r="T11" b="T12"/>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283" name="Arc 281"/>
            <p:cNvSpPr>
              <a:spLocks/>
            </p:cNvSpPr>
            <p:nvPr/>
          </p:nvSpPr>
          <p:spPr bwMode="auto">
            <a:xfrm flipH="1">
              <a:off x="515" y="738"/>
              <a:ext cx="313" cy="1155"/>
            </a:xfrm>
            <a:custGeom>
              <a:avLst/>
              <a:gdLst>
                <a:gd name="T0" fmla="*/ 0 w 22813"/>
                <a:gd name="T1" fmla="*/ 1 h 39945"/>
                <a:gd name="T2" fmla="*/ 173 w 22813"/>
                <a:gd name="T3" fmla="*/ 1155 h 39945"/>
                <a:gd name="T4" fmla="*/ 17 w 22813"/>
                <a:gd name="T5" fmla="*/ 625 h 39945"/>
                <a:gd name="T6" fmla="*/ 0 60000 65536"/>
                <a:gd name="T7" fmla="*/ 0 60000 65536"/>
                <a:gd name="T8" fmla="*/ 0 60000 65536"/>
                <a:gd name="T9" fmla="*/ 0 w 22813"/>
                <a:gd name="T10" fmla="*/ 0 h 39945"/>
                <a:gd name="T11" fmla="*/ 22813 w 22813"/>
                <a:gd name="T12" fmla="*/ 39945 h 39945"/>
              </a:gdLst>
              <a:ahLst/>
              <a:cxnLst>
                <a:cxn ang="T6">
                  <a:pos x="T0" y="T1"/>
                </a:cxn>
                <a:cxn ang="T7">
                  <a:pos x="T2" y="T3"/>
                </a:cxn>
                <a:cxn ang="T8">
                  <a:pos x="T4" y="T5"/>
                </a:cxn>
              </a:cxnLst>
              <a:rect l="T9" t="T10" r="T11" b="T12"/>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284" name="Arc 282"/>
            <p:cNvSpPr>
              <a:spLocks/>
            </p:cNvSpPr>
            <p:nvPr/>
          </p:nvSpPr>
          <p:spPr bwMode="auto">
            <a:xfrm flipH="1">
              <a:off x="580" y="738"/>
              <a:ext cx="313" cy="1155"/>
            </a:xfrm>
            <a:custGeom>
              <a:avLst/>
              <a:gdLst>
                <a:gd name="T0" fmla="*/ 0 w 22813"/>
                <a:gd name="T1" fmla="*/ 1 h 39945"/>
                <a:gd name="T2" fmla="*/ 173 w 22813"/>
                <a:gd name="T3" fmla="*/ 1155 h 39945"/>
                <a:gd name="T4" fmla="*/ 17 w 22813"/>
                <a:gd name="T5" fmla="*/ 625 h 39945"/>
                <a:gd name="T6" fmla="*/ 0 60000 65536"/>
                <a:gd name="T7" fmla="*/ 0 60000 65536"/>
                <a:gd name="T8" fmla="*/ 0 60000 65536"/>
                <a:gd name="T9" fmla="*/ 0 w 22813"/>
                <a:gd name="T10" fmla="*/ 0 h 39945"/>
                <a:gd name="T11" fmla="*/ 22813 w 22813"/>
                <a:gd name="T12" fmla="*/ 39945 h 39945"/>
              </a:gdLst>
              <a:ahLst/>
              <a:cxnLst>
                <a:cxn ang="T6">
                  <a:pos x="T0" y="T1"/>
                </a:cxn>
                <a:cxn ang="T7">
                  <a:pos x="T2" y="T3"/>
                </a:cxn>
                <a:cxn ang="T8">
                  <a:pos x="T4" y="T5"/>
                </a:cxn>
              </a:cxnLst>
              <a:rect l="T9" t="T10" r="T11" b="T12"/>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285" name="Arc 283"/>
            <p:cNvSpPr>
              <a:spLocks/>
            </p:cNvSpPr>
            <p:nvPr/>
          </p:nvSpPr>
          <p:spPr bwMode="auto">
            <a:xfrm flipH="1">
              <a:off x="645" y="738"/>
              <a:ext cx="313" cy="1235"/>
            </a:xfrm>
            <a:custGeom>
              <a:avLst/>
              <a:gdLst>
                <a:gd name="T0" fmla="*/ 0 w 22813"/>
                <a:gd name="T1" fmla="*/ 1 h 42699"/>
                <a:gd name="T2" fmla="*/ 80 w 22813"/>
                <a:gd name="T3" fmla="*/ 1235 h 42699"/>
                <a:gd name="T4" fmla="*/ 17 w 22813"/>
                <a:gd name="T5" fmla="*/ 625 h 42699"/>
                <a:gd name="T6" fmla="*/ 0 60000 65536"/>
                <a:gd name="T7" fmla="*/ 0 60000 65536"/>
                <a:gd name="T8" fmla="*/ 0 60000 65536"/>
                <a:gd name="T9" fmla="*/ 0 w 22813"/>
                <a:gd name="T10" fmla="*/ 0 h 42699"/>
                <a:gd name="T11" fmla="*/ 22813 w 22813"/>
                <a:gd name="T12" fmla="*/ 42699 h 42699"/>
              </a:gdLst>
              <a:ahLst/>
              <a:cxnLst>
                <a:cxn ang="T6">
                  <a:pos x="T0" y="T1"/>
                </a:cxn>
                <a:cxn ang="T7">
                  <a:pos x="T2" y="T3"/>
                </a:cxn>
                <a:cxn ang="T8">
                  <a:pos x="T4" y="T5"/>
                </a:cxn>
              </a:cxnLst>
              <a:rect l="T9" t="T10" r="T11" b="T12"/>
              <a:pathLst>
                <a:path w="22813" h="42699" fill="none" extrusionOk="0">
                  <a:moveTo>
                    <a:pt x="0" y="34"/>
                  </a:moveTo>
                  <a:cubicBezTo>
                    <a:pt x="403" y="11"/>
                    <a:pt x="808" y="-1"/>
                    <a:pt x="1213" y="0"/>
                  </a:cubicBezTo>
                  <a:cubicBezTo>
                    <a:pt x="13142" y="0"/>
                    <a:pt x="22813" y="9670"/>
                    <a:pt x="22813" y="21600"/>
                  </a:cubicBezTo>
                  <a:cubicBezTo>
                    <a:pt x="22813" y="31747"/>
                    <a:pt x="15748" y="40527"/>
                    <a:pt x="5836" y="42699"/>
                  </a:cubicBezTo>
                </a:path>
                <a:path w="22813" h="42699" stroke="0" extrusionOk="0">
                  <a:moveTo>
                    <a:pt x="0" y="34"/>
                  </a:moveTo>
                  <a:cubicBezTo>
                    <a:pt x="403" y="11"/>
                    <a:pt x="808" y="-1"/>
                    <a:pt x="1213" y="0"/>
                  </a:cubicBezTo>
                  <a:cubicBezTo>
                    <a:pt x="13142" y="0"/>
                    <a:pt x="22813" y="9670"/>
                    <a:pt x="22813" y="21600"/>
                  </a:cubicBezTo>
                  <a:cubicBezTo>
                    <a:pt x="22813" y="31747"/>
                    <a:pt x="15748" y="40527"/>
                    <a:pt x="5836" y="42699"/>
                  </a:cubicBezTo>
                  <a:lnTo>
                    <a:pt x="1213" y="21600"/>
                  </a:lnTo>
                  <a:close/>
                </a:path>
              </a:pathLst>
            </a:custGeom>
            <a:noFill/>
            <a:ln w="57150">
              <a:solidFill>
                <a:srgbClr val="993300"/>
              </a:solidFill>
              <a:round/>
              <a:headEnd/>
              <a:tailEnd/>
            </a:ln>
          </p:spPr>
          <p:txBody>
            <a:bodyPr wrap="none" anchor="ctr"/>
            <a:lstStyle/>
            <a:p>
              <a:endParaRPr lang="en-US">
                <a:solidFill>
                  <a:prstClr val="black"/>
                </a:solidFill>
              </a:endParaRPr>
            </a:p>
          </p:txBody>
        </p:sp>
      </p:grpSp>
      <p:sp>
        <p:nvSpPr>
          <p:cNvPr id="286" name="Line 284"/>
          <p:cNvSpPr>
            <a:spLocks noChangeShapeType="1"/>
          </p:cNvSpPr>
          <p:nvPr/>
        </p:nvSpPr>
        <p:spPr bwMode="auto">
          <a:xfrm>
            <a:off x="2595563" y="5205413"/>
            <a:ext cx="228600" cy="0"/>
          </a:xfrm>
          <a:prstGeom prst="line">
            <a:avLst/>
          </a:prstGeom>
          <a:noFill/>
          <a:ln w="57150">
            <a:solidFill>
              <a:srgbClr val="FF6600"/>
            </a:solidFill>
            <a:round/>
            <a:headEnd type="oval" w="sm" len="sm"/>
            <a:tailEnd/>
          </a:ln>
        </p:spPr>
        <p:txBody>
          <a:bodyPr/>
          <a:lstStyle/>
          <a:p>
            <a:endParaRPr lang="en-US">
              <a:solidFill>
                <a:prstClr val="black"/>
              </a:solidFill>
            </a:endParaRPr>
          </a:p>
        </p:txBody>
      </p:sp>
      <p:sp>
        <p:nvSpPr>
          <p:cNvPr id="287" name="Rectangle 285"/>
          <p:cNvSpPr>
            <a:spLocks noChangeArrowheads="1"/>
          </p:cNvSpPr>
          <p:nvPr/>
        </p:nvSpPr>
        <p:spPr bwMode="auto">
          <a:xfrm>
            <a:off x="2319338" y="5899150"/>
            <a:ext cx="2286000" cy="220663"/>
          </a:xfrm>
          <a:prstGeom prst="rect">
            <a:avLst/>
          </a:prstGeom>
          <a:solidFill>
            <a:srgbClr val="008000"/>
          </a:solidFill>
          <a:ln w="9525">
            <a:miter lim="800000"/>
            <a:headEnd/>
            <a:tailEnd/>
          </a:ln>
          <a:scene3d>
            <a:camera prst="legacyObliqueTopRight"/>
            <a:lightRig rig="legacyFlat3" dir="b"/>
          </a:scene3d>
          <a:sp3d extrusionH="887400" prstMaterial="legacyMatte">
            <a:bevelT w="13500" h="13500" prst="angle"/>
            <a:bevelB w="13500" h="13500" prst="angle"/>
            <a:extrusionClr>
              <a:srgbClr val="008000"/>
            </a:extrusionClr>
          </a:sp3d>
        </p:spPr>
        <p:txBody>
          <a:bodyPr wrap="none" anchor="ctr">
            <a:flatTx/>
          </a:bodyPr>
          <a:lstStyle/>
          <a:p>
            <a:endParaRPr lang="en-US">
              <a:solidFill>
                <a:prstClr val="black"/>
              </a:solidFill>
            </a:endParaRPr>
          </a:p>
        </p:txBody>
      </p:sp>
      <p:sp>
        <p:nvSpPr>
          <p:cNvPr id="288" name="Rectangle 286"/>
          <p:cNvSpPr>
            <a:spLocks noChangeArrowheads="1"/>
          </p:cNvSpPr>
          <p:nvPr/>
        </p:nvSpPr>
        <p:spPr bwMode="auto">
          <a:xfrm>
            <a:off x="2671763" y="5199063"/>
            <a:ext cx="76200" cy="609600"/>
          </a:xfrm>
          <a:prstGeom prst="rect">
            <a:avLst/>
          </a:prstGeom>
          <a:solidFill>
            <a:srgbClr val="33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99FF"/>
            </a:extrusionClr>
          </a:sp3d>
        </p:spPr>
        <p:txBody>
          <a:bodyPr wrap="none" anchor="ctr">
            <a:flatTx/>
          </a:bodyPr>
          <a:lstStyle/>
          <a:p>
            <a:endParaRPr lang="en-US">
              <a:solidFill>
                <a:prstClr val="black"/>
              </a:solidFill>
            </a:endParaRPr>
          </a:p>
        </p:txBody>
      </p:sp>
      <p:sp>
        <p:nvSpPr>
          <p:cNvPr id="289" name="Oval 287"/>
          <p:cNvSpPr>
            <a:spLocks noChangeArrowheads="1"/>
          </p:cNvSpPr>
          <p:nvPr/>
        </p:nvSpPr>
        <p:spPr bwMode="auto">
          <a:xfrm>
            <a:off x="2711450" y="5286375"/>
            <a:ext cx="223838" cy="388938"/>
          </a:xfrm>
          <a:prstGeom prst="ellipse">
            <a:avLst/>
          </a:prstGeom>
          <a:solidFill>
            <a:srgbClr val="990000"/>
          </a:solidFill>
          <a:ln w="9525">
            <a:round/>
            <a:headEnd/>
            <a:tailEnd/>
          </a:ln>
          <a:scene3d>
            <a:camera prst="legacyObliqueTopRight">
              <a:rot lat="0" lon="5400000" rev="0"/>
            </a:camera>
            <a:lightRig rig="legacyFlat3" dir="b"/>
          </a:scene3d>
          <a:sp3d extrusionH="1560500" prstMaterial="legacyMatte">
            <a:bevelT w="13500" h="13500" prst="angle"/>
            <a:bevelB w="13500" h="13500" prst="angle"/>
            <a:extrusionClr>
              <a:srgbClr val="990000"/>
            </a:extrusionClr>
          </a:sp3d>
        </p:spPr>
        <p:txBody>
          <a:bodyPr wrap="none" anchor="ctr">
            <a:flatTx/>
          </a:bodyPr>
          <a:lstStyle/>
          <a:p>
            <a:endParaRPr lang="en-US">
              <a:solidFill>
                <a:prstClr val="black"/>
              </a:solidFill>
            </a:endParaRPr>
          </a:p>
        </p:txBody>
      </p:sp>
      <p:grpSp>
        <p:nvGrpSpPr>
          <p:cNvPr id="248" name="Group 288"/>
          <p:cNvGrpSpPr>
            <a:grpSpLocks/>
          </p:cNvGrpSpPr>
          <p:nvPr/>
        </p:nvGrpSpPr>
        <p:grpSpPr bwMode="auto">
          <a:xfrm>
            <a:off x="2868613" y="5267325"/>
            <a:ext cx="1468437" cy="412750"/>
            <a:chOff x="1968" y="1776"/>
            <a:chExt cx="925" cy="308"/>
          </a:xfrm>
        </p:grpSpPr>
        <p:sp>
          <p:nvSpPr>
            <p:cNvPr id="291" name="Arc 289"/>
            <p:cNvSpPr>
              <a:spLocks/>
            </p:cNvSpPr>
            <p:nvPr/>
          </p:nvSpPr>
          <p:spPr bwMode="auto">
            <a:xfrm flipH="1">
              <a:off x="2162" y="1780"/>
              <a:ext cx="67" cy="304"/>
            </a:xfrm>
            <a:custGeom>
              <a:avLst/>
              <a:gdLst>
                <a:gd name="T0" fmla="*/ 2 w 21600"/>
                <a:gd name="T1" fmla="*/ 0 h 43193"/>
                <a:gd name="T2" fmla="*/ 0 w 21600"/>
                <a:gd name="T3" fmla="*/ 304 h 43193"/>
                <a:gd name="T4" fmla="*/ 0 w 21600"/>
                <a:gd name="T5" fmla="*/ 15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292" name="Arc 290"/>
            <p:cNvSpPr>
              <a:spLocks/>
            </p:cNvSpPr>
            <p:nvPr/>
          </p:nvSpPr>
          <p:spPr bwMode="auto">
            <a:xfrm flipH="1">
              <a:off x="2209" y="1780"/>
              <a:ext cx="67" cy="304"/>
            </a:xfrm>
            <a:custGeom>
              <a:avLst/>
              <a:gdLst>
                <a:gd name="T0" fmla="*/ 2 w 21600"/>
                <a:gd name="T1" fmla="*/ 0 h 43193"/>
                <a:gd name="T2" fmla="*/ 0 w 21600"/>
                <a:gd name="T3" fmla="*/ 304 h 43193"/>
                <a:gd name="T4" fmla="*/ 0 w 21600"/>
                <a:gd name="T5" fmla="*/ 15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293" name="Arc 291"/>
            <p:cNvSpPr>
              <a:spLocks/>
            </p:cNvSpPr>
            <p:nvPr/>
          </p:nvSpPr>
          <p:spPr bwMode="auto">
            <a:xfrm flipH="1">
              <a:off x="2254" y="1778"/>
              <a:ext cx="67" cy="305"/>
            </a:xfrm>
            <a:custGeom>
              <a:avLst/>
              <a:gdLst>
                <a:gd name="T0" fmla="*/ 2 w 21600"/>
                <a:gd name="T1" fmla="*/ 0 h 43193"/>
                <a:gd name="T2" fmla="*/ 0 w 21600"/>
                <a:gd name="T3" fmla="*/ 305 h 43193"/>
                <a:gd name="T4" fmla="*/ 0 w 21600"/>
                <a:gd name="T5" fmla="*/ 15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294" name="Arc 292"/>
            <p:cNvSpPr>
              <a:spLocks/>
            </p:cNvSpPr>
            <p:nvPr/>
          </p:nvSpPr>
          <p:spPr bwMode="auto">
            <a:xfrm flipH="1">
              <a:off x="2303" y="1778"/>
              <a:ext cx="67" cy="305"/>
            </a:xfrm>
            <a:custGeom>
              <a:avLst/>
              <a:gdLst>
                <a:gd name="T0" fmla="*/ 2 w 21600"/>
                <a:gd name="T1" fmla="*/ 0 h 43193"/>
                <a:gd name="T2" fmla="*/ 0 w 21600"/>
                <a:gd name="T3" fmla="*/ 305 h 43193"/>
                <a:gd name="T4" fmla="*/ 0 w 21600"/>
                <a:gd name="T5" fmla="*/ 15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295" name="Arc 293"/>
            <p:cNvSpPr>
              <a:spLocks/>
            </p:cNvSpPr>
            <p:nvPr/>
          </p:nvSpPr>
          <p:spPr bwMode="auto">
            <a:xfrm flipH="1">
              <a:off x="2349" y="1780"/>
              <a:ext cx="67" cy="304"/>
            </a:xfrm>
            <a:custGeom>
              <a:avLst/>
              <a:gdLst>
                <a:gd name="T0" fmla="*/ 2 w 21600"/>
                <a:gd name="T1" fmla="*/ 0 h 43193"/>
                <a:gd name="T2" fmla="*/ 0 w 21600"/>
                <a:gd name="T3" fmla="*/ 304 h 43193"/>
                <a:gd name="T4" fmla="*/ 0 w 21600"/>
                <a:gd name="T5" fmla="*/ 15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296" name="Arc 294"/>
            <p:cNvSpPr>
              <a:spLocks/>
            </p:cNvSpPr>
            <p:nvPr/>
          </p:nvSpPr>
          <p:spPr bwMode="auto">
            <a:xfrm flipH="1">
              <a:off x="2399" y="1780"/>
              <a:ext cx="67" cy="304"/>
            </a:xfrm>
            <a:custGeom>
              <a:avLst/>
              <a:gdLst>
                <a:gd name="T0" fmla="*/ 2 w 21600"/>
                <a:gd name="T1" fmla="*/ 0 h 43193"/>
                <a:gd name="T2" fmla="*/ 0 w 21600"/>
                <a:gd name="T3" fmla="*/ 304 h 43193"/>
                <a:gd name="T4" fmla="*/ 0 w 21600"/>
                <a:gd name="T5" fmla="*/ 15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297" name="Arc 295"/>
            <p:cNvSpPr>
              <a:spLocks/>
            </p:cNvSpPr>
            <p:nvPr/>
          </p:nvSpPr>
          <p:spPr bwMode="auto">
            <a:xfrm flipH="1">
              <a:off x="2444" y="1778"/>
              <a:ext cx="67" cy="305"/>
            </a:xfrm>
            <a:custGeom>
              <a:avLst/>
              <a:gdLst>
                <a:gd name="T0" fmla="*/ 2 w 21600"/>
                <a:gd name="T1" fmla="*/ 0 h 43193"/>
                <a:gd name="T2" fmla="*/ 0 w 21600"/>
                <a:gd name="T3" fmla="*/ 305 h 43193"/>
                <a:gd name="T4" fmla="*/ 0 w 21600"/>
                <a:gd name="T5" fmla="*/ 15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298" name="Arc 296"/>
            <p:cNvSpPr>
              <a:spLocks/>
            </p:cNvSpPr>
            <p:nvPr/>
          </p:nvSpPr>
          <p:spPr bwMode="auto">
            <a:xfrm flipH="1">
              <a:off x="2494" y="1778"/>
              <a:ext cx="67" cy="305"/>
            </a:xfrm>
            <a:custGeom>
              <a:avLst/>
              <a:gdLst>
                <a:gd name="T0" fmla="*/ 2 w 21600"/>
                <a:gd name="T1" fmla="*/ 0 h 43193"/>
                <a:gd name="T2" fmla="*/ 0 w 21600"/>
                <a:gd name="T3" fmla="*/ 305 h 43193"/>
                <a:gd name="T4" fmla="*/ 0 w 21600"/>
                <a:gd name="T5" fmla="*/ 15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299" name="Arc 297"/>
            <p:cNvSpPr>
              <a:spLocks/>
            </p:cNvSpPr>
            <p:nvPr/>
          </p:nvSpPr>
          <p:spPr bwMode="auto">
            <a:xfrm flipH="1">
              <a:off x="2115" y="1778"/>
              <a:ext cx="67" cy="305"/>
            </a:xfrm>
            <a:custGeom>
              <a:avLst/>
              <a:gdLst>
                <a:gd name="T0" fmla="*/ 2 w 21600"/>
                <a:gd name="T1" fmla="*/ 0 h 43193"/>
                <a:gd name="T2" fmla="*/ 0 w 21600"/>
                <a:gd name="T3" fmla="*/ 305 h 43193"/>
                <a:gd name="T4" fmla="*/ 0 w 21600"/>
                <a:gd name="T5" fmla="*/ 15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300" name="Arc 298"/>
            <p:cNvSpPr>
              <a:spLocks/>
            </p:cNvSpPr>
            <p:nvPr/>
          </p:nvSpPr>
          <p:spPr bwMode="auto">
            <a:xfrm flipH="1">
              <a:off x="2066" y="1776"/>
              <a:ext cx="67" cy="304"/>
            </a:xfrm>
            <a:custGeom>
              <a:avLst/>
              <a:gdLst>
                <a:gd name="T0" fmla="*/ 2 w 21600"/>
                <a:gd name="T1" fmla="*/ 0 h 43193"/>
                <a:gd name="T2" fmla="*/ 0 w 21600"/>
                <a:gd name="T3" fmla="*/ 304 h 43193"/>
                <a:gd name="T4" fmla="*/ 0 w 21600"/>
                <a:gd name="T5" fmla="*/ 15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301" name="Arc 299"/>
            <p:cNvSpPr>
              <a:spLocks/>
            </p:cNvSpPr>
            <p:nvPr/>
          </p:nvSpPr>
          <p:spPr bwMode="auto">
            <a:xfrm flipH="1">
              <a:off x="2017" y="1778"/>
              <a:ext cx="67" cy="305"/>
            </a:xfrm>
            <a:custGeom>
              <a:avLst/>
              <a:gdLst>
                <a:gd name="T0" fmla="*/ 2 w 21600"/>
                <a:gd name="T1" fmla="*/ 0 h 43193"/>
                <a:gd name="T2" fmla="*/ 0 w 21600"/>
                <a:gd name="T3" fmla="*/ 305 h 43193"/>
                <a:gd name="T4" fmla="*/ 0 w 21600"/>
                <a:gd name="T5" fmla="*/ 15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302" name="Arc 300"/>
            <p:cNvSpPr>
              <a:spLocks/>
            </p:cNvSpPr>
            <p:nvPr/>
          </p:nvSpPr>
          <p:spPr bwMode="auto">
            <a:xfrm flipH="1">
              <a:off x="1968" y="1776"/>
              <a:ext cx="67" cy="304"/>
            </a:xfrm>
            <a:custGeom>
              <a:avLst/>
              <a:gdLst>
                <a:gd name="T0" fmla="*/ 2 w 21600"/>
                <a:gd name="T1" fmla="*/ 0 h 43193"/>
                <a:gd name="T2" fmla="*/ 0 w 21600"/>
                <a:gd name="T3" fmla="*/ 304 h 43193"/>
                <a:gd name="T4" fmla="*/ 0 w 21600"/>
                <a:gd name="T5" fmla="*/ 15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303" name="Arc 301"/>
            <p:cNvSpPr>
              <a:spLocks/>
            </p:cNvSpPr>
            <p:nvPr/>
          </p:nvSpPr>
          <p:spPr bwMode="auto">
            <a:xfrm flipH="1">
              <a:off x="2734" y="1779"/>
              <a:ext cx="67" cy="305"/>
            </a:xfrm>
            <a:custGeom>
              <a:avLst/>
              <a:gdLst>
                <a:gd name="T0" fmla="*/ 2 w 21600"/>
                <a:gd name="T1" fmla="*/ 0 h 43193"/>
                <a:gd name="T2" fmla="*/ 0 w 21600"/>
                <a:gd name="T3" fmla="*/ 305 h 43193"/>
                <a:gd name="T4" fmla="*/ 0 w 21600"/>
                <a:gd name="T5" fmla="*/ 15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304" name="Arc 302"/>
            <p:cNvSpPr>
              <a:spLocks/>
            </p:cNvSpPr>
            <p:nvPr/>
          </p:nvSpPr>
          <p:spPr bwMode="auto">
            <a:xfrm flipH="1">
              <a:off x="2781" y="1779"/>
              <a:ext cx="67" cy="305"/>
            </a:xfrm>
            <a:custGeom>
              <a:avLst/>
              <a:gdLst>
                <a:gd name="T0" fmla="*/ 2 w 21600"/>
                <a:gd name="T1" fmla="*/ 0 h 43193"/>
                <a:gd name="T2" fmla="*/ 0 w 21600"/>
                <a:gd name="T3" fmla="*/ 305 h 43193"/>
                <a:gd name="T4" fmla="*/ 0 w 21600"/>
                <a:gd name="T5" fmla="*/ 15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305" name="Arc 303"/>
            <p:cNvSpPr>
              <a:spLocks/>
            </p:cNvSpPr>
            <p:nvPr/>
          </p:nvSpPr>
          <p:spPr bwMode="auto">
            <a:xfrm flipH="1">
              <a:off x="2826" y="1778"/>
              <a:ext cx="67" cy="304"/>
            </a:xfrm>
            <a:custGeom>
              <a:avLst/>
              <a:gdLst>
                <a:gd name="T0" fmla="*/ 2 w 21600"/>
                <a:gd name="T1" fmla="*/ 0 h 43193"/>
                <a:gd name="T2" fmla="*/ 0 w 21600"/>
                <a:gd name="T3" fmla="*/ 304 h 43193"/>
                <a:gd name="T4" fmla="*/ 0 w 21600"/>
                <a:gd name="T5" fmla="*/ 15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306" name="Arc 304"/>
            <p:cNvSpPr>
              <a:spLocks/>
            </p:cNvSpPr>
            <p:nvPr/>
          </p:nvSpPr>
          <p:spPr bwMode="auto">
            <a:xfrm flipH="1">
              <a:off x="2687" y="1778"/>
              <a:ext cx="67" cy="304"/>
            </a:xfrm>
            <a:custGeom>
              <a:avLst/>
              <a:gdLst>
                <a:gd name="T0" fmla="*/ 2 w 21600"/>
                <a:gd name="T1" fmla="*/ 0 h 43193"/>
                <a:gd name="T2" fmla="*/ 0 w 21600"/>
                <a:gd name="T3" fmla="*/ 304 h 43193"/>
                <a:gd name="T4" fmla="*/ 0 w 21600"/>
                <a:gd name="T5" fmla="*/ 15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307" name="Arc 305"/>
            <p:cNvSpPr>
              <a:spLocks/>
            </p:cNvSpPr>
            <p:nvPr/>
          </p:nvSpPr>
          <p:spPr bwMode="auto">
            <a:xfrm flipH="1">
              <a:off x="2638" y="1776"/>
              <a:ext cx="67" cy="305"/>
            </a:xfrm>
            <a:custGeom>
              <a:avLst/>
              <a:gdLst>
                <a:gd name="T0" fmla="*/ 2 w 21600"/>
                <a:gd name="T1" fmla="*/ 0 h 43193"/>
                <a:gd name="T2" fmla="*/ 0 w 21600"/>
                <a:gd name="T3" fmla="*/ 305 h 43193"/>
                <a:gd name="T4" fmla="*/ 0 w 21600"/>
                <a:gd name="T5" fmla="*/ 15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308" name="Arc 306"/>
            <p:cNvSpPr>
              <a:spLocks/>
            </p:cNvSpPr>
            <p:nvPr/>
          </p:nvSpPr>
          <p:spPr bwMode="auto">
            <a:xfrm flipH="1">
              <a:off x="2589" y="1778"/>
              <a:ext cx="67" cy="304"/>
            </a:xfrm>
            <a:custGeom>
              <a:avLst/>
              <a:gdLst>
                <a:gd name="T0" fmla="*/ 2 w 21600"/>
                <a:gd name="T1" fmla="*/ 0 h 43193"/>
                <a:gd name="T2" fmla="*/ 0 w 21600"/>
                <a:gd name="T3" fmla="*/ 304 h 43193"/>
                <a:gd name="T4" fmla="*/ 0 w 21600"/>
                <a:gd name="T5" fmla="*/ 15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309" name="Arc 307"/>
            <p:cNvSpPr>
              <a:spLocks/>
            </p:cNvSpPr>
            <p:nvPr/>
          </p:nvSpPr>
          <p:spPr bwMode="auto">
            <a:xfrm flipH="1">
              <a:off x="2539" y="1776"/>
              <a:ext cx="67" cy="305"/>
            </a:xfrm>
            <a:custGeom>
              <a:avLst/>
              <a:gdLst>
                <a:gd name="T0" fmla="*/ 2 w 21600"/>
                <a:gd name="T1" fmla="*/ 0 h 43193"/>
                <a:gd name="T2" fmla="*/ 0 w 21600"/>
                <a:gd name="T3" fmla="*/ 305 h 43193"/>
                <a:gd name="T4" fmla="*/ 0 w 21600"/>
                <a:gd name="T5" fmla="*/ 15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grpSp>
      <p:sp>
        <p:nvSpPr>
          <p:cNvPr id="310" name="Line 308"/>
          <p:cNvSpPr>
            <a:spLocks noChangeShapeType="1"/>
          </p:cNvSpPr>
          <p:nvPr/>
        </p:nvSpPr>
        <p:spPr bwMode="auto">
          <a:xfrm>
            <a:off x="2824163" y="5205413"/>
            <a:ext cx="1628775" cy="0"/>
          </a:xfrm>
          <a:prstGeom prst="line">
            <a:avLst/>
          </a:prstGeom>
          <a:noFill/>
          <a:ln w="57150">
            <a:solidFill>
              <a:srgbClr val="FF6600"/>
            </a:solidFill>
            <a:round/>
            <a:headEnd/>
            <a:tailEnd/>
          </a:ln>
        </p:spPr>
        <p:txBody>
          <a:bodyPr/>
          <a:lstStyle/>
          <a:p>
            <a:endParaRPr lang="en-US">
              <a:solidFill>
                <a:prstClr val="black"/>
              </a:solidFill>
            </a:endParaRPr>
          </a:p>
        </p:txBody>
      </p:sp>
      <p:sp>
        <p:nvSpPr>
          <p:cNvPr id="311" name="Rectangle 309"/>
          <p:cNvSpPr>
            <a:spLocks noChangeArrowheads="1"/>
          </p:cNvSpPr>
          <p:nvPr/>
        </p:nvSpPr>
        <p:spPr bwMode="auto">
          <a:xfrm>
            <a:off x="4333875" y="5195888"/>
            <a:ext cx="76200" cy="609600"/>
          </a:xfrm>
          <a:prstGeom prst="rect">
            <a:avLst/>
          </a:prstGeom>
          <a:solidFill>
            <a:srgbClr val="33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99FF"/>
            </a:extrusionClr>
          </a:sp3d>
        </p:spPr>
        <p:txBody>
          <a:bodyPr wrap="none" anchor="ctr">
            <a:flatTx/>
          </a:bodyPr>
          <a:lstStyle/>
          <a:p>
            <a:endParaRPr lang="en-US">
              <a:solidFill>
                <a:prstClr val="black"/>
              </a:solidFill>
            </a:endParaRPr>
          </a:p>
        </p:txBody>
      </p:sp>
      <p:sp>
        <p:nvSpPr>
          <p:cNvPr id="312" name="Rectangle 310"/>
          <p:cNvSpPr>
            <a:spLocks noChangeArrowheads="1"/>
          </p:cNvSpPr>
          <p:nvPr/>
        </p:nvSpPr>
        <p:spPr bwMode="auto">
          <a:xfrm>
            <a:off x="3419475" y="5167313"/>
            <a:ext cx="74613" cy="238125"/>
          </a:xfrm>
          <a:prstGeom prst="rect">
            <a:avLst/>
          </a:prstGeom>
          <a:solidFill>
            <a:srgbClr val="FF00FF"/>
          </a:solidFill>
          <a:ln w="9525">
            <a:noFill/>
            <a:miter lim="800000"/>
            <a:headEnd/>
            <a:tailEnd/>
          </a:ln>
        </p:spPr>
        <p:txBody>
          <a:bodyPr wrap="none" anchor="ctr"/>
          <a:lstStyle/>
          <a:p>
            <a:endParaRPr lang="en-US">
              <a:solidFill>
                <a:prstClr val="black"/>
              </a:solidFill>
            </a:endParaRPr>
          </a:p>
        </p:txBody>
      </p:sp>
      <p:sp>
        <p:nvSpPr>
          <p:cNvPr id="313" name="Rectangle 311"/>
          <p:cNvSpPr>
            <a:spLocks noChangeArrowheads="1"/>
          </p:cNvSpPr>
          <p:nvPr/>
        </p:nvSpPr>
        <p:spPr bwMode="auto">
          <a:xfrm>
            <a:off x="4333875" y="5195888"/>
            <a:ext cx="76200" cy="609600"/>
          </a:xfrm>
          <a:prstGeom prst="rect">
            <a:avLst/>
          </a:prstGeom>
          <a:solidFill>
            <a:srgbClr val="33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99FF"/>
            </a:extrusionClr>
          </a:sp3d>
        </p:spPr>
        <p:txBody>
          <a:bodyPr wrap="none" anchor="ctr">
            <a:flatTx/>
          </a:bodyPr>
          <a:lstStyle/>
          <a:p>
            <a:endParaRPr lang="en-US">
              <a:solidFill>
                <a:prstClr val="black"/>
              </a:solidFill>
            </a:endParaRPr>
          </a:p>
        </p:txBody>
      </p:sp>
      <p:sp>
        <p:nvSpPr>
          <p:cNvPr id="314" name="Line 312"/>
          <p:cNvSpPr>
            <a:spLocks noChangeShapeType="1"/>
          </p:cNvSpPr>
          <p:nvPr/>
        </p:nvSpPr>
        <p:spPr bwMode="auto">
          <a:xfrm>
            <a:off x="4462463" y="5205413"/>
            <a:ext cx="76200" cy="0"/>
          </a:xfrm>
          <a:prstGeom prst="line">
            <a:avLst/>
          </a:prstGeom>
          <a:noFill/>
          <a:ln w="57150">
            <a:solidFill>
              <a:srgbClr val="FF6600"/>
            </a:solidFill>
            <a:round/>
            <a:headEnd type="none" w="sm" len="sm"/>
            <a:tailEnd/>
          </a:ln>
        </p:spPr>
        <p:txBody>
          <a:bodyPr/>
          <a:lstStyle/>
          <a:p>
            <a:endParaRPr lang="en-US">
              <a:solidFill>
                <a:prstClr val="black"/>
              </a:solidFill>
            </a:endParaRPr>
          </a:p>
        </p:txBody>
      </p:sp>
      <p:sp>
        <p:nvSpPr>
          <p:cNvPr id="315" name="Line 313"/>
          <p:cNvSpPr>
            <a:spLocks noChangeShapeType="1"/>
          </p:cNvSpPr>
          <p:nvPr/>
        </p:nvSpPr>
        <p:spPr bwMode="auto">
          <a:xfrm>
            <a:off x="4481513" y="5648325"/>
            <a:ext cx="142875" cy="0"/>
          </a:xfrm>
          <a:prstGeom prst="line">
            <a:avLst/>
          </a:prstGeom>
          <a:noFill/>
          <a:ln w="57150">
            <a:solidFill>
              <a:srgbClr val="FF6600"/>
            </a:solidFill>
            <a:round/>
            <a:headEnd type="none" w="sm" len="sm"/>
            <a:tailEnd type="oval" w="sm" len="sm"/>
          </a:ln>
        </p:spPr>
        <p:txBody>
          <a:bodyPr/>
          <a:lstStyle/>
          <a:p>
            <a:endParaRPr lang="en-US">
              <a:solidFill>
                <a:prstClr val="black"/>
              </a:solidFill>
            </a:endParaRPr>
          </a:p>
        </p:txBody>
      </p:sp>
      <p:sp>
        <p:nvSpPr>
          <p:cNvPr id="316" name="Freeform 314"/>
          <p:cNvSpPr>
            <a:spLocks/>
          </p:cNvSpPr>
          <p:nvPr/>
        </p:nvSpPr>
        <p:spPr bwMode="auto">
          <a:xfrm>
            <a:off x="206375" y="1881188"/>
            <a:ext cx="3392488" cy="3167062"/>
          </a:xfrm>
          <a:custGeom>
            <a:avLst/>
            <a:gdLst>
              <a:gd name="T0" fmla="*/ 2104 w 2137"/>
              <a:gd name="T1" fmla="*/ 0 h 1995"/>
              <a:gd name="T2" fmla="*/ 1874 w 2137"/>
              <a:gd name="T3" fmla="*/ 711 h 1995"/>
              <a:gd name="T4" fmla="*/ 527 w 2137"/>
              <a:gd name="T5" fmla="*/ 884 h 1995"/>
              <a:gd name="T6" fmla="*/ 165 w 2137"/>
              <a:gd name="T7" fmla="*/ 930 h 1995"/>
              <a:gd name="T8" fmla="*/ 98 w 2137"/>
              <a:gd name="T9" fmla="*/ 1179 h 1995"/>
              <a:gd name="T10" fmla="*/ 28 w 2137"/>
              <a:gd name="T11" fmla="*/ 1610 h 1995"/>
              <a:gd name="T12" fmla="*/ 8 w 2137"/>
              <a:gd name="T13" fmla="*/ 1803 h 1995"/>
              <a:gd name="T14" fmla="*/ 74 w 2137"/>
              <a:gd name="T15" fmla="*/ 1911 h 1995"/>
              <a:gd name="T16" fmla="*/ 266 w 2137"/>
              <a:gd name="T17" fmla="*/ 1977 h 1995"/>
              <a:gd name="T18" fmla="*/ 490 w 2137"/>
              <a:gd name="T19" fmla="*/ 1802 h 19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37"/>
              <a:gd name="T31" fmla="*/ 0 h 1995"/>
              <a:gd name="T32" fmla="*/ 2137 w 2137"/>
              <a:gd name="T33" fmla="*/ 1995 h 19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37" h="1995">
                <a:moveTo>
                  <a:pt x="2104" y="0"/>
                </a:moveTo>
                <a:cubicBezTo>
                  <a:pt x="2066" y="119"/>
                  <a:pt x="2137" y="564"/>
                  <a:pt x="1874" y="711"/>
                </a:cubicBezTo>
                <a:cubicBezTo>
                  <a:pt x="1611" y="858"/>
                  <a:pt x="812" y="848"/>
                  <a:pt x="527" y="884"/>
                </a:cubicBezTo>
                <a:cubicBezTo>
                  <a:pt x="242" y="920"/>
                  <a:pt x="236" y="881"/>
                  <a:pt x="165" y="930"/>
                </a:cubicBezTo>
                <a:cubicBezTo>
                  <a:pt x="94" y="979"/>
                  <a:pt x="121" y="1066"/>
                  <a:pt x="98" y="1179"/>
                </a:cubicBezTo>
                <a:cubicBezTo>
                  <a:pt x="75" y="1292"/>
                  <a:pt x="43" y="1506"/>
                  <a:pt x="28" y="1610"/>
                </a:cubicBezTo>
                <a:cubicBezTo>
                  <a:pt x="13" y="1714"/>
                  <a:pt x="0" y="1753"/>
                  <a:pt x="8" y="1803"/>
                </a:cubicBezTo>
                <a:cubicBezTo>
                  <a:pt x="16" y="1853"/>
                  <a:pt x="31" y="1882"/>
                  <a:pt x="74" y="1911"/>
                </a:cubicBezTo>
                <a:cubicBezTo>
                  <a:pt x="117" y="1940"/>
                  <a:pt x="197" y="1995"/>
                  <a:pt x="266" y="1977"/>
                </a:cubicBezTo>
                <a:cubicBezTo>
                  <a:pt x="335" y="1959"/>
                  <a:pt x="443" y="1838"/>
                  <a:pt x="490" y="1802"/>
                </a:cubicBezTo>
              </a:path>
            </a:pathLst>
          </a:custGeom>
          <a:noFill/>
          <a:ln w="9525">
            <a:solidFill>
              <a:srgbClr val="0000FF"/>
            </a:solidFill>
            <a:round/>
            <a:headEnd type="oval" w="sm" len="sm"/>
            <a:tailEnd type="oval" w="sm" len="sm"/>
          </a:ln>
        </p:spPr>
        <p:txBody>
          <a:bodyPr/>
          <a:lstStyle/>
          <a:p>
            <a:endParaRPr lang="en-US">
              <a:solidFill>
                <a:prstClr val="black"/>
              </a:solidFill>
            </a:endParaRPr>
          </a:p>
        </p:txBody>
      </p:sp>
      <p:sp>
        <p:nvSpPr>
          <p:cNvPr id="317" name="Freeform 315"/>
          <p:cNvSpPr>
            <a:spLocks/>
          </p:cNvSpPr>
          <p:nvPr/>
        </p:nvSpPr>
        <p:spPr bwMode="auto">
          <a:xfrm>
            <a:off x="4419600" y="1866900"/>
            <a:ext cx="500063" cy="3775075"/>
          </a:xfrm>
          <a:custGeom>
            <a:avLst/>
            <a:gdLst>
              <a:gd name="T0" fmla="*/ 0 w 315"/>
              <a:gd name="T1" fmla="*/ 0 h 2378"/>
              <a:gd name="T2" fmla="*/ 51 w 315"/>
              <a:gd name="T3" fmla="*/ 1120 h 2378"/>
              <a:gd name="T4" fmla="*/ 277 w 315"/>
              <a:gd name="T5" fmla="*/ 1891 h 2378"/>
              <a:gd name="T6" fmla="*/ 277 w 315"/>
              <a:gd name="T7" fmla="*/ 2209 h 2378"/>
              <a:gd name="T8" fmla="*/ 131 w 315"/>
              <a:gd name="T9" fmla="*/ 2378 h 2378"/>
              <a:gd name="T10" fmla="*/ 0 60000 65536"/>
              <a:gd name="T11" fmla="*/ 0 60000 65536"/>
              <a:gd name="T12" fmla="*/ 0 60000 65536"/>
              <a:gd name="T13" fmla="*/ 0 60000 65536"/>
              <a:gd name="T14" fmla="*/ 0 60000 65536"/>
              <a:gd name="T15" fmla="*/ 0 w 315"/>
              <a:gd name="T16" fmla="*/ 0 h 2378"/>
              <a:gd name="T17" fmla="*/ 315 w 315"/>
              <a:gd name="T18" fmla="*/ 2378 h 2378"/>
            </a:gdLst>
            <a:ahLst/>
            <a:cxnLst>
              <a:cxn ang="T10">
                <a:pos x="T0" y="T1"/>
              </a:cxn>
              <a:cxn ang="T11">
                <a:pos x="T2" y="T3"/>
              </a:cxn>
              <a:cxn ang="T12">
                <a:pos x="T4" y="T5"/>
              </a:cxn>
              <a:cxn ang="T13">
                <a:pos x="T6" y="T7"/>
              </a:cxn>
              <a:cxn ang="T14">
                <a:pos x="T8" y="T9"/>
              </a:cxn>
            </a:cxnLst>
            <a:rect l="T15" t="T16" r="T17" b="T18"/>
            <a:pathLst>
              <a:path w="315" h="2378">
                <a:moveTo>
                  <a:pt x="0" y="0"/>
                </a:moveTo>
                <a:cubicBezTo>
                  <a:pt x="8" y="186"/>
                  <a:pt x="5" y="805"/>
                  <a:pt x="51" y="1120"/>
                </a:cubicBezTo>
                <a:cubicBezTo>
                  <a:pt x="97" y="1435"/>
                  <a:pt x="239" y="1710"/>
                  <a:pt x="277" y="1891"/>
                </a:cubicBezTo>
                <a:cubicBezTo>
                  <a:pt x="315" y="2072"/>
                  <a:pt x="301" y="2128"/>
                  <a:pt x="277" y="2209"/>
                </a:cubicBezTo>
                <a:cubicBezTo>
                  <a:pt x="253" y="2290"/>
                  <a:pt x="162" y="2343"/>
                  <a:pt x="131" y="2378"/>
                </a:cubicBezTo>
              </a:path>
            </a:pathLst>
          </a:custGeom>
          <a:noFill/>
          <a:ln w="9525">
            <a:solidFill>
              <a:srgbClr val="FF0000"/>
            </a:solidFill>
            <a:round/>
            <a:headEnd type="oval" w="sm" len="sm"/>
            <a:tailEnd type="oval" w="sm" len="sm"/>
          </a:ln>
        </p:spPr>
        <p:txBody>
          <a:bodyPr/>
          <a:lstStyle/>
          <a:p>
            <a:endParaRPr lang="en-US">
              <a:solidFill>
                <a:prstClr val="black"/>
              </a:solidFill>
            </a:endParaRPr>
          </a:p>
        </p:txBody>
      </p:sp>
      <p:sp>
        <p:nvSpPr>
          <p:cNvPr id="318" name="Freeform 316"/>
          <p:cNvSpPr>
            <a:spLocks/>
          </p:cNvSpPr>
          <p:nvPr/>
        </p:nvSpPr>
        <p:spPr bwMode="auto">
          <a:xfrm>
            <a:off x="4848225" y="2351088"/>
            <a:ext cx="1233488" cy="3214687"/>
          </a:xfrm>
          <a:custGeom>
            <a:avLst/>
            <a:gdLst>
              <a:gd name="T0" fmla="*/ 185 w 777"/>
              <a:gd name="T1" fmla="*/ 0 h 2025"/>
              <a:gd name="T2" fmla="*/ 189 w 777"/>
              <a:gd name="T3" fmla="*/ 1133 h 2025"/>
              <a:gd name="T4" fmla="*/ 7 w 777"/>
              <a:gd name="T5" fmla="*/ 1405 h 2025"/>
              <a:gd name="T6" fmla="*/ 144 w 777"/>
              <a:gd name="T7" fmla="*/ 1632 h 2025"/>
              <a:gd name="T8" fmla="*/ 98 w 777"/>
              <a:gd name="T9" fmla="*/ 1768 h 2025"/>
              <a:gd name="T10" fmla="*/ 461 w 777"/>
              <a:gd name="T11" fmla="*/ 1858 h 2025"/>
              <a:gd name="T12" fmla="*/ 777 w 777"/>
              <a:gd name="T13" fmla="*/ 2025 h 2025"/>
              <a:gd name="T14" fmla="*/ 0 60000 65536"/>
              <a:gd name="T15" fmla="*/ 0 60000 65536"/>
              <a:gd name="T16" fmla="*/ 0 60000 65536"/>
              <a:gd name="T17" fmla="*/ 0 60000 65536"/>
              <a:gd name="T18" fmla="*/ 0 60000 65536"/>
              <a:gd name="T19" fmla="*/ 0 60000 65536"/>
              <a:gd name="T20" fmla="*/ 0 60000 65536"/>
              <a:gd name="T21" fmla="*/ 0 w 777"/>
              <a:gd name="T22" fmla="*/ 0 h 2025"/>
              <a:gd name="T23" fmla="*/ 777 w 777"/>
              <a:gd name="T24" fmla="*/ 2025 h 20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7" h="2025">
                <a:moveTo>
                  <a:pt x="185" y="0"/>
                </a:moveTo>
                <a:cubicBezTo>
                  <a:pt x="186" y="189"/>
                  <a:pt x="219" y="899"/>
                  <a:pt x="189" y="1133"/>
                </a:cubicBezTo>
                <a:cubicBezTo>
                  <a:pt x="159" y="1367"/>
                  <a:pt x="14" y="1322"/>
                  <a:pt x="7" y="1405"/>
                </a:cubicBezTo>
                <a:cubicBezTo>
                  <a:pt x="0" y="1488"/>
                  <a:pt x="129" y="1572"/>
                  <a:pt x="144" y="1632"/>
                </a:cubicBezTo>
                <a:cubicBezTo>
                  <a:pt x="159" y="1692"/>
                  <a:pt x="45" y="1730"/>
                  <a:pt x="98" y="1768"/>
                </a:cubicBezTo>
                <a:cubicBezTo>
                  <a:pt x="151" y="1806"/>
                  <a:pt x="348" y="1815"/>
                  <a:pt x="461" y="1858"/>
                </a:cubicBezTo>
                <a:cubicBezTo>
                  <a:pt x="574" y="1901"/>
                  <a:pt x="711" y="1990"/>
                  <a:pt x="777" y="2025"/>
                </a:cubicBezTo>
              </a:path>
            </a:pathLst>
          </a:custGeom>
          <a:noFill/>
          <a:ln w="9525">
            <a:solidFill>
              <a:srgbClr val="00FF00"/>
            </a:solidFill>
            <a:round/>
            <a:headEnd type="oval" w="sm" len="sm"/>
            <a:tailEnd type="oval" w="sm" len="sm"/>
          </a:ln>
        </p:spPr>
        <p:txBody>
          <a:bodyPr/>
          <a:lstStyle/>
          <a:p>
            <a:endParaRPr lang="en-US">
              <a:solidFill>
                <a:prstClr val="black"/>
              </a:solidFill>
            </a:endParaRPr>
          </a:p>
        </p:txBody>
      </p:sp>
      <p:sp>
        <p:nvSpPr>
          <p:cNvPr id="319" name="Freeform 317"/>
          <p:cNvSpPr>
            <a:spLocks/>
          </p:cNvSpPr>
          <p:nvPr/>
        </p:nvSpPr>
        <p:spPr bwMode="auto">
          <a:xfrm>
            <a:off x="6048375" y="2233613"/>
            <a:ext cx="1922463" cy="3473450"/>
          </a:xfrm>
          <a:custGeom>
            <a:avLst/>
            <a:gdLst>
              <a:gd name="T0" fmla="*/ 131 w 1211"/>
              <a:gd name="T1" fmla="*/ 0 h 2188"/>
              <a:gd name="T2" fmla="*/ 159 w 1211"/>
              <a:gd name="T3" fmla="*/ 1025 h 2188"/>
              <a:gd name="T4" fmla="*/ 1086 w 1211"/>
              <a:gd name="T5" fmla="*/ 1761 h 2188"/>
              <a:gd name="T6" fmla="*/ 910 w 1211"/>
              <a:gd name="T7" fmla="*/ 2129 h 2188"/>
              <a:gd name="T8" fmla="*/ 476 w 1211"/>
              <a:gd name="T9" fmla="*/ 2114 h 2188"/>
              <a:gd name="T10" fmla="*/ 0 60000 65536"/>
              <a:gd name="T11" fmla="*/ 0 60000 65536"/>
              <a:gd name="T12" fmla="*/ 0 60000 65536"/>
              <a:gd name="T13" fmla="*/ 0 60000 65536"/>
              <a:gd name="T14" fmla="*/ 0 60000 65536"/>
              <a:gd name="T15" fmla="*/ 0 w 1211"/>
              <a:gd name="T16" fmla="*/ 0 h 2188"/>
              <a:gd name="T17" fmla="*/ 1211 w 1211"/>
              <a:gd name="T18" fmla="*/ 2188 h 2188"/>
            </a:gdLst>
            <a:ahLst/>
            <a:cxnLst>
              <a:cxn ang="T10">
                <a:pos x="T0" y="T1"/>
              </a:cxn>
              <a:cxn ang="T11">
                <a:pos x="T2" y="T3"/>
              </a:cxn>
              <a:cxn ang="T12">
                <a:pos x="T4" y="T5"/>
              </a:cxn>
              <a:cxn ang="T13">
                <a:pos x="T6" y="T7"/>
              </a:cxn>
              <a:cxn ang="T14">
                <a:pos x="T8" y="T9"/>
              </a:cxn>
            </a:cxnLst>
            <a:rect l="T15" t="T16" r="T17" b="T18"/>
            <a:pathLst>
              <a:path w="1211" h="2188">
                <a:moveTo>
                  <a:pt x="131" y="0"/>
                </a:moveTo>
                <a:cubicBezTo>
                  <a:pt x="136" y="171"/>
                  <a:pt x="0" y="731"/>
                  <a:pt x="159" y="1025"/>
                </a:cubicBezTo>
                <a:cubicBezTo>
                  <a:pt x="318" y="1319"/>
                  <a:pt x="961" y="1577"/>
                  <a:pt x="1086" y="1761"/>
                </a:cubicBezTo>
                <a:cubicBezTo>
                  <a:pt x="1211" y="1945"/>
                  <a:pt x="1012" y="2070"/>
                  <a:pt x="910" y="2129"/>
                </a:cubicBezTo>
                <a:cubicBezTo>
                  <a:pt x="808" y="2188"/>
                  <a:pt x="566" y="2117"/>
                  <a:pt x="476" y="2114"/>
                </a:cubicBezTo>
              </a:path>
            </a:pathLst>
          </a:custGeom>
          <a:noFill/>
          <a:ln w="9525">
            <a:solidFill>
              <a:srgbClr val="FF0000"/>
            </a:solidFill>
            <a:round/>
            <a:headEnd type="oval" w="sm" len="sm"/>
            <a:tailEnd type="oval" w="sm" len="sm"/>
          </a:ln>
        </p:spPr>
        <p:txBody>
          <a:bodyPr/>
          <a:lstStyle/>
          <a:p>
            <a:endParaRPr lang="en-US">
              <a:solidFill>
                <a:prstClr val="black"/>
              </a:solidFill>
            </a:endParaRPr>
          </a:p>
        </p:txBody>
      </p:sp>
      <p:sp>
        <p:nvSpPr>
          <p:cNvPr id="320" name="Rectangle 318" descr="Brown marble"/>
          <p:cNvSpPr>
            <a:spLocks noChangeArrowheads="1"/>
          </p:cNvSpPr>
          <p:nvPr/>
        </p:nvSpPr>
        <p:spPr bwMode="auto">
          <a:xfrm>
            <a:off x="5619750" y="3467100"/>
            <a:ext cx="1944688" cy="1752600"/>
          </a:xfrm>
          <a:prstGeom prst="rect">
            <a:avLst/>
          </a:prstGeom>
          <a:blipFill dpi="0" rotWithShape="1">
            <a:blip r:embed="rId8" cstate="print"/>
            <a:srcRect/>
            <a:tile tx="0" ty="0" sx="100000" sy="100000" flip="none" algn="tl"/>
          </a:blipFill>
          <a:ln w="9525">
            <a:miter lim="800000"/>
            <a:headEnd/>
            <a:tailEnd/>
          </a:ln>
          <a:scene3d>
            <a:camera prst="legacyObliqueTopRight"/>
            <a:lightRig rig="legacyFlat3" dir="b"/>
          </a:scene3d>
          <a:sp3d extrusionH="430200" prstMaterial="legacyMatte">
            <a:bevelT w="13500" h="13500" prst="angle"/>
            <a:bevelB w="13500" h="13500" prst="angle"/>
            <a:extrusionClr>
              <a:srgbClr val="663300"/>
            </a:extrusionClr>
          </a:sp3d>
        </p:spPr>
        <p:txBody>
          <a:bodyPr wrap="none" anchor="ctr">
            <a:flatTx/>
          </a:bodyPr>
          <a:lstStyle/>
          <a:p>
            <a:endParaRPr lang="en-US">
              <a:solidFill>
                <a:prstClr val="black"/>
              </a:solidFill>
            </a:endParaRPr>
          </a:p>
        </p:txBody>
      </p:sp>
      <p:sp>
        <p:nvSpPr>
          <p:cNvPr id="321" name="Rectangle 319"/>
          <p:cNvSpPr>
            <a:spLocks noChangeArrowheads="1"/>
          </p:cNvSpPr>
          <p:nvPr/>
        </p:nvSpPr>
        <p:spPr bwMode="auto">
          <a:xfrm>
            <a:off x="5610225" y="3476625"/>
            <a:ext cx="1944688" cy="1752600"/>
          </a:xfrm>
          <a:prstGeom prst="rect">
            <a:avLst/>
          </a:prstGeom>
          <a:solidFill>
            <a:schemeClr val="bg1"/>
          </a:solidFill>
          <a:ln w="57150" cmpd="thickThin">
            <a:solidFill>
              <a:srgbClr val="663300"/>
            </a:solidFill>
            <a:miter lim="800000"/>
            <a:headEnd/>
            <a:tailEnd/>
          </a:ln>
        </p:spPr>
        <p:txBody>
          <a:bodyPr wrap="none" anchor="ctr"/>
          <a:lstStyle/>
          <a:p>
            <a:endParaRPr lang="en-US">
              <a:solidFill>
                <a:prstClr val="black"/>
              </a:solidFill>
            </a:endParaRPr>
          </a:p>
        </p:txBody>
      </p:sp>
      <p:sp>
        <p:nvSpPr>
          <p:cNvPr id="322" name="Rectangle 320"/>
          <p:cNvSpPr>
            <a:spLocks noChangeArrowheads="1"/>
          </p:cNvSpPr>
          <p:nvPr/>
        </p:nvSpPr>
        <p:spPr bwMode="auto">
          <a:xfrm>
            <a:off x="5692775" y="3536950"/>
            <a:ext cx="1787525" cy="990600"/>
          </a:xfrm>
          <a:prstGeom prst="rect">
            <a:avLst/>
          </a:prstGeom>
          <a:solidFill>
            <a:srgbClr val="FF9933">
              <a:alpha val="38039"/>
            </a:srgbClr>
          </a:solidFill>
          <a:ln w="19050">
            <a:solidFill>
              <a:schemeClr val="tx1"/>
            </a:solidFill>
            <a:miter lim="800000"/>
            <a:headEnd/>
            <a:tailEnd/>
          </a:ln>
        </p:spPr>
        <p:txBody>
          <a:bodyPr wrap="none" anchor="ctr"/>
          <a:lstStyle/>
          <a:p>
            <a:endParaRPr lang="en-US">
              <a:solidFill>
                <a:prstClr val="black"/>
              </a:solidFill>
            </a:endParaRPr>
          </a:p>
        </p:txBody>
      </p:sp>
      <p:sp>
        <p:nvSpPr>
          <p:cNvPr id="323" name="Oval 321"/>
          <p:cNvSpPr>
            <a:spLocks noChangeArrowheads="1"/>
          </p:cNvSpPr>
          <p:nvPr/>
        </p:nvSpPr>
        <p:spPr bwMode="auto">
          <a:xfrm>
            <a:off x="5835650" y="3638550"/>
            <a:ext cx="1511300" cy="1511300"/>
          </a:xfrm>
          <a:prstGeom prst="ellipse">
            <a:avLst/>
          </a:prstGeom>
          <a:solidFill>
            <a:srgbClr val="FFFFCC"/>
          </a:solidFill>
          <a:ln w="12700">
            <a:solidFill>
              <a:schemeClr val="accent2"/>
            </a:solidFill>
            <a:round/>
            <a:headEnd/>
            <a:tailEnd/>
          </a:ln>
        </p:spPr>
        <p:txBody>
          <a:bodyPr wrap="none" anchor="ctr"/>
          <a:lstStyle/>
          <a:p>
            <a:endParaRPr lang="en-US">
              <a:solidFill>
                <a:prstClr val="black"/>
              </a:solidFill>
            </a:endParaRPr>
          </a:p>
        </p:txBody>
      </p:sp>
      <p:sp>
        <p:nvSpPr>
          <p:cNvPr id="324" name="Arc 322"/>
          <p:cNvSpPr>
            <a:spLocks/>
          </p:cNvSpPr>
          <p:nvPr/>
        </p:nvSpPr>
        <p:spPr bwMode="auto">
          <a:xfrm rot="6681726" flipH="1">
            <a:off x="6319838" y="3625850"/>
            <a:ext cx="622300" cy="1009650"/>
          </a:xfrm>
          <a:custGeom>
            <a:avLst/>
            <a:gdLst>
              <a:gd name="T0" fmla="*/ 378029 w 24253"/>
              <a:gd name="T1" fmla="*/ 0 h 39506"/>
              <a:gd name="T2" fmla="*/ 0 w 24253"/>
              <a:gd name="T3" fmla="*/ 1005459 h 39506"/>
              <a:gd name="T4" fmla="*/ 68072 w 24253"/>
              <a:gd name="T5" fmla="*/ 457621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p:spPr>
        <p:txBody>
          <a:bodyPr wrap="none" anchor="ctr"/>
          <a:lstStyle/>
          <a:p>
            <a:endParaRPr lang="en-US">
              <a:solidFill>
                <a:prstClr val="black"/>
              </a:solidFill>
            </a:endParaRPr>
          </a:p>
        </p:txBody>
      </p:sp>
      <p:sp>
        <p:nvSpPr>
          <p:cNvPr id="325" name="Line 323"/>
          <p:cNvSpPr>
            <a:spLocks noChangeShapeType="1"/>
          </p:cNvSpPr>
          <p:nvPr/>
        </p:nvSpPr>
        <p:spPr bwMode="auto">
          <a:xfrm rot="10800000">
            <a:off x="6588125" y="3821113"/>
            <a:ext cx="0" cy="147637"/>
          </a:xfrm>
          <a:prstGeom prst="line">
            <a:avLst/>
          </a:prstGeom>
          <a:noFill/>
          <a:ln w="9525">
            <a:solidFill>
              <a:srgbClr val="FF0000"/>
            </a:solidFill>
            <a:round/>
            <a:headEnd/>
            <a:tailEnd/>
          </a:ln>
        </p:spPr>
        <p:txBody>
          <a:bodyPr/>
          <a:lstStyle/>
          <a:p>
            <a:endParaRPr lang="en-US">
              <a:solidFill>
                <a:prstClr val="black"/>
              </a:solidFill>
            </a:endParaRPr>
          </a:p>
        </p:txBody>
      </p:sp>
      <p:sp>
        <p:nvSpPr>
          <p:cNvPr id="326" name="Text Box 324"/>
          <p:cNvSpPr txBox="1">
            <a:spLocks noChangeArrowheads="1"/>
          </p:cNvSpPr>
          <p:nvPr/>
        </p:nvSpPr>
        <p:spPr bwMode="auto">
          <a:xfrm rot="6420000">
            <a:off x="5804694" y="4088606"/>
            <a:ext cx="355600" cy="274638"/>
          </a:xfrm>
          <a:prstGeom prst="rect">
            <a:avLst/>
          </a:prstGeom>
          <a:noFill/>
          <a:ln w="6350">
            <a:noFill/>
            <a:miter lim="800000"/>
            <a:headEnd/>
            <a:tailEnd/>
          </a:ln>
        </p:spPr>
        <p:txBody>
          <a:bodyPr>
            <a:spAutoFit/>
          </a:bodyPr>
          <a:lstStyle/>
          <a:p>
            <a:pPr algn="ctr">
              <a:spcBef>
                <a:spcPct val="50000"/>
              </a:spcBef>
            </a:pPr>
            <a:r>
              <a:rPr lang="en-US" sz="1200">
                <a:solidFill>
                  <a:srgbClr val="0000FF"/>
                </a:solidFill>
                <a:latin typeface=".VnTime" pitchFamily="34" charset="0"/>
              </a:rPr>
              <a:t>9</a:t>
            </a:r>
          </a:p>
        </p:txBody>
      </p:sp>
      <p:sp>
        <p:nvSpPr>
          <p:cNvPr id="327" name="Text Box 325"/>
          <p:cNvSpPr txBox="1">
            <a:spLocks noChangeArrowheads="1"/>
          </p:cNvSpPr>
          <p:nvPr/>
        </p:nvSpPr>
        <p:spPr bwMode="auto">
          <a:xfrm rot="-3000000">
            <a:off x="5911851" y="3843337"/>
            <a:ext cx="349250" cy="276225"/>
          </a:xfrm>
          <a:prstGeom prst="rect">
            <a:avLst/>
          </a:prstGeom>
          <a:noFill/>
          <a:ln w="3175">
            <a:noFill/>
            <a:miter lim="800000"/>
            <a:headEnd/>
            <a:tailEnd/>
          </a:ln>
        </p:spPr>
        <p:txBody>
          <a:bodyPr>
            <a:spAutoFit/>
          </a:bodyPr>
          <a:lstStyle/>
          <a:p>
            <a:pPr algn="ctr">
              <a:spcBef>
                <a:spcPct val="50000"/>
              </a:spcBef>
            </a:pPr>
            <a:r>
              <a:rPr lang="en-US" sz="1200">
                <a:solidFill>
                  <a:srgbClr val="0000FF"/>
                </a:solidFill>
                <a:latin typeface=".VnTime" pitchFamily="34" charset="0"/>
              </a:rPr>
              <a:t>4</a:t>
            </a:r>
          </a:p>
        </p:txBody>
      </p:sp>
      <p:sp>
        <p:nvSpPr>
          <p:cNvPr id="328" name="Text Box 326"/>
          <p:cNvSpPr txBox="1">
            <a:spLocks noChangeArrowheads="1"/>
          </p:cNvSpPr>
          <p:nvPr/>
        </p:nvSpPr>
        <p:spPr bwMode="auto">
          <a:xfrm rot="-1500000">
            <a:off x="6072188" y="3667125"/>
            <a:ext cx="477837" cy="273050"/>
          </a:xfrm>
          <a:prstGeom prst="rect">
            <a:avLst/>
          </a:prstGeom>
          <a:noFill/>
          <a:ln w="12700">
            <a:noFill/>
            <a:miter lim="800000"/>
            <a:headEnd/>
            <a:tailEnd/>
          </a:ln>
        </p:spPr>
        <p:txBody>
          <a:bodyPr>
            <a:spAutoFit/>
          </a:bodyPr>
          <a:lstStyle/>
          <a:p>
            <a:pPr algn="ctr">
              <a:spcBef>
                <a:spcPct val="50000"/>
              </a:spcBef>
            </a:pPr>
            <a:r>
              <a:rPr lang="en-US" sz="1200">
                <a:solidFill>
                  <a:srgbClr val="0000FF"/>
                </a:solidFill>
                <a:latin typeface=".VnTime" pitchFamily="34" charset="0"/>
              </a:rPr>
              <a:t>2</a:t>
            </a:r>
          </a:p>
        </p:txBody>
      </p:sp>
      <p:sp>
        <p:nvSpPr>
          <p:cNvPr id="329" name="Oval 327"/>
          <p:cNvSpPr>
            <a:spLocks noChangeArrowheads="1"/>
          </p:cNvSpPr>
          <p:nvPr/>
        </p:nvSpPr>
        <p:spPr bwMode="auto">
          <a:xfrm rot="5400000">
            <a:off x="5780088" y="3592513"/>
            <a:ext cx="1612900" cy="1612900"/>
          </a:xfrm>
          <a:prstGeom prst="ellipse">
            <a:avLst/>
          </a:prstGeom>
          <a:noFill/>
          <a:ln w="12700">
            <a:solidFill>
              <a:srgbClr val="003300"/>
            </a:solidFill>
            <a:round/>
            <a:headEnd/>
            <a:tailEnd/>
          </a:ln>
        </p:spPr>
        <p:txBody>
          <a:bodyPr wrap="none" anchor="ctr"/>
          <a:lstStyle/>
          <a:p>
            <a:endParaRPr lang="en-US">
              <a:solidFill>
                <a:prstClr val="black"/>
              </a:solidFill>
            </a:endParaRPr>
          </a:p>
        </p:txBody>
      </p:sp>
      <p:sp>
        <p:nvSpPr>
          <p:cNvPr id="330" name="Line 328"/>
          <p:cNvSpPr>
            <a:spLocks noChangeShapeType="1"/>
          </p:cNvSpPr>
          <p:nvPr/>
        </p:nvSpPr>
        <p:spPr bwMode="auto">
          <a:xfrm rot="300000">
            <a:off x="6638925" y="3821113"/>
            <a:ext cx="0" cy="60325"/>
          </a:xfrm>
          <a:prstGeom prst="line">
            <a:avLst/>
          </a:prstGeom>
          <a:noFill/>
          <a:ln w="6350">
            <a:solidFill>
              <a:srgbClr val="0000FF"/>
            </a:solidFill>
            <a:round/>
            <a:headEnd/>
            <a:tailEnd/>
          </a:ln>
        </p:spPr>
        <p:txBody>
          <a:bodyPr/>
          <a:lstStyle/>
          <a:p>
            <a:endParaRPr lang="en-US">
              <a:solidFill>
                <a:prstClr val="black"/>
              </a:solidFill>
            </a:endParaRPr>
          </a:p>
        </p:txBody>
      </p:sp>
      <p:sp>
        <p:nvSpPr>
          <p:cNvPr id="331" name="Line 329"/>
          <p:cNvSpPr>
            <a:spLocks noChangeShapeType="1"/>
          </p:cNvSpPr>
          <p:nvPr/>
        </p:nvSpPr>
        <p:spPr bwMode="auto">
          <a:xfrm rot="600000">
            <a:off x="6684963" y="3825875"/>
            <a:ext cx="0" cy="61913"/>
          </a:xfrm>
          <a:prstGeom prst="line">
            <a:avLst/>
          </a:prstGeom>
          <a:noFill/>
          <a:ln w="6350">
            <a:solidFill>
              <a:srgbClr val="0000FF"/>
            </a:solidFill>
            <a:round/>
            <a:headEnd/>
            <a:tailEnd/>
          </a:ln>
        </p:spPr>
        <p:txBody>
          <a:bodyPr/>
          <a:lstStyle/>
          <a:p>
            <a:endParaRPr lang="en-US">
              <a:solidFill>
                <a:prstClr val="black"/>
              </a:solidFill>
            </a:endParaRPr>
          </a:p>
        </p:txBody>
      </p:sp>
      <p:sp>
        <p:nvSpPr>
          <p:cNvPr id="332" name="Line 330"/>
          <p:cNvSpPr>
            <a:spLocks noChangeShapeType="1"/>
          </p:cNvSpPr>
          <p:nvPr/>
        </p:nvSpPr>
        <p:spPr bwMode="auto">
          <a:xfrm rot="900000">
            <a:off x="6731000" y="3838575"/>
            <a:ext cx="0" cy="60325"/>
          </a:xfrm>
          <a:prstGeom prst="line">
            <a:avLst/>
          </a:prstGeom>
          <a:noFill/>
          <a:ln w="6350">
            <a:solidFill>
              <a:srgbClr val="0000FF"/>
            </a:solidFill>
            <a:round/>
            <a:headEnd/>
            <a:tailEnd/>
          </a:ln>
        </p:spPr>
        <p:txBody>
          <a:bodyPr/>
          <a:lstStyle/>
          <a:p>
            <a:endParaRPr lang="en-US">
              <a:solidFill>
                <a:prstClr val="black"/>
              </a:solidFill>
            </a:endParaRPr>
          </a:p>
        </p:txBody>
      </p:sp>
      <p:sp>
        <p:nvSpPr>
          <p:cNvPr id="333" name="Line 331"/>
          <p:cNvSpPr>
            <a:spLocks noChangeShapeType="1"/>
          </p:cNvSpPr>
          <p:nvPr/>
        </p:nvSpPr>
        <p:spPr bwMode="auto">
          <a:xfrm rot="1200000">
            <a:off x="6775450" y="3854450"/>
            <a:ext cx="0" cy="61913"/>
          </a:xfrm>
          <a:prstGeom prst="line">
            <a:avLst/>
          </a:prstGeom>
          <a:noFill/>
          <a:ln w="6350">
            <a:solidFill>
              <a:srgbClr val="0000FF"/>
            </a:solidFill>
            <a:round/>
            <a:headEnd/>
            <a:tailEnd/>
          </a:ln>
        </p:spPr>
        <p:txBody>
          <a:bodyPr/>
          <a:lstStyle/>
          <a:p>
            <a:endParaRPr lang="en-US">
              <a:solidFill>
                <a:prstClr val="black"/>
              </a:solidFill>
            </a:endParaRPr>
          </a:p>
        </p:txBody>
      </p:sp>
      <p:sp>
        <p:nvSpPr>
          <p:cNvPr id="334" name="Line 332"/>
          <p:cNvSpPr>
            <a:spLocks noChangeShapeType="1"/>
          </p:cNvSpPr>
          <p:nvPr/>
        </p:nvSpPr>
        <p:spPr bwMode="auto">
          <a:xfrm rot="1500000">
            <a:off x="6810375" y="3871913"/>
            <a:ext cx="0" cy="138112"/>
          </a:xfrm>
          <a:prstGeom prst="line">
            <a:avLst/>
          </a:prstGeom>
          <a:noFill/>
          <a:ln w="9525">
            <a:solidFill>
              <a:srgbClr val="FF0000"/>
            </a:solidFill>
            <a:round/>
            <a:headEnd/>
            <a:tailEnd/>
          </a:ln>
        </p:spPr>
        <p:txBody>
          <a:bodyPr/>
          <a:lstStyle/>
          <a:p>
            <a:endParaRPr lang="en-US">
              <a:solidFill>
                <a:prstClr val="black"/>
              </a:solidFill>
            </a:endParaRPr>
          </a:p>
        </p:txBody>
      </p:sp>
      <p:sp>
        <p:nvSpPr>
          <p:cNvPr id="335" name="Line 333"/>
          <p:cNvSpPr>
            <a:spLocks noChangeShapeType="1"/>
          </p:cNvSpPr>
          <p:nvPr/>
        </p:nvSpPr>
        <p:spPr bwMode="auto">
          <a:xfrm rot="1800000">
            <a:off x="6861175" y="3900488"/>
            <a:ext cx="0" cy="61912"/>
          </a:xfrm>
          <a:prstGeom prst="line">
            <a:avLst/>
          </a:prstGeom>
          <a:noFill/>
          <a:ln w="6350">
            <a:solidFill>
              <a:srgbClr val="0000FF"/>
            </a:solidFill>
            <a:round/>
            <a:headEnd/>
            <a:tailEnd/>
          </a:ln>
        </p:spPr>
        <p:txBody>
          <a:bodyPr/>
          <a:lstStyle/>
          <a:p>
            <a:endParaRPr lang="en-US">
              <a:solidFill>
                <a:prstClr val="black"/>
              </a:solidFill>
            </a:endParaRPr>
          </a:p>
        </p:txBody>
      </p:sp>
      <p:sp>
        <p:nvSpPr>
          <p:cNvPr id="336" name="Line 334"/>
          <p:cNvSpPr>
            <a:spLocks noChangeShapeType="1"/>
          </p:cNvSpPr>
          <p:nvPr/>
        </p:nvSpPr>
        <p:spPr bwMode="auto">
          <a:xfrm rot="2100000">
            <a:off x="6896100" y="3924300"/>
            <a:ext cx="0" cy="60325"/>
          </a:xfrm>
          <a:prstGeom prst="line">
            <a:avLst/>
          </a:prstGeom>
          <a:noFill/>
          <a:ln w="6350">
            <a:solidFill>
              <a:srgbClr val="0000FF"/>
            </a:solidFill>
            <a:round/>
            <a:headEnd/>
            <a:tailEnd/>
          </a:ln>
        </p:spPr>
        <p:txBody>
          <a:bodyPr/>
          <a:lstStyle/>
          <a:p>
            <a:endParaRPr lang="en-US">
              <a:solidFill>
                <a:prstClr val="black"/>
              </a:solidFill>
            </a:endParaRPr>
          </a:p>
        </p:txBody>
      </p:sp>
      <p:sp>
        <p:nvSpPr>
          <p:cNvPr id="337" name="Line 335"/>
          <p:cNvSpPr>
            <a:spLocks noChangeShapeType="1"/>
          </p:cNvSpPr>
          <p:nvPr/>
        </p:nvSpPr>
        <p:spPr bwMode="auto">
          <a:xfrm rot="2400000">
            <a:off x="6935788" y="3952875"/>
            <a:ext cx="0" cy="60325"/>
          </a:xfrm>
          <a:prstGeom prst="line">
            <a:avLst/>
          </a:prstGeom>
          <a:noFill/>
          <a:ln w="6350">
            <a:solidFill>
              <a:srgbClr val="0000FF"/>
            </a:solidFill>
            <a:round/>
            <a:headEnd/>
            <a:tailEnd/>
          </a:ln>
        </p:spPr>
        <p:txBody>
          <a:bodyPr/>
          <a:lstStyle/>
          <a:p>
            <a:endParaRPr lang="en-US">
              <a:solidFill>
                <a:prstClr val="black"/>
              </a:solidFill>
            </a:endParaRPr>
          </a:p>
        </p:txBody>
      </p:sp>
      <p:sp>
        <p:nvSpPr>
          <p:cNvPr id="338" name="Line 336"/>
          <p:cNvSpPr>
            <a:spLocks noChangeShapeType="1"/>
          </p:cNvSpPr>
          <p:nvPr/>
        </p:nvSpPr>
        <p:spPr bwMode="auto">
          <a:xfrm rot="2700000">
            <a:off x="6968332" y="3988593"/>
            <a:ext cx="0" cy="61913"/>
          </a:xfrm>
          <a:prstGeom prst="line">
            <a:avLst/>
          </a:prstGeom>
          <a:noFill/>
          <a:ln w="6350">
            <a:solidFill>
              <a:srgbClr val="0000FF"/>
            </a:solidFill>
            <a:round/>
            <a:headEnd/>
            <a:tailEnd/>
          </a:ln>
        </p:spPr>
        <p:txBody>
          <a:bodyPr/>
          <a:lstStyle/>
          <a:p>
            <a:endParaRPr lang="en-US">
              <a:solidFill>
                <a:prstClr val="black"/>
              </a:solidFill>
            </a:endParaRPr>
          </a:p>
        </p:txBody>
      </p:sp>
      <p:sp>
        <p:nvSpPr>
          <p:cNvPr id="339" name="Line 337"/>
          <p:cNvSpPr>
            <a:spLocks noChangeShapeType="1"/>
          </p:cNvSpPr>
          <p:nvPr/>
        </p:nvSpPr>
        <p:spPr bwMode="auto">
          <a:xfrm rot="3000000">
            <a:off x="6975476" y="4010025"/>
            <a:ext cx="0" cy="136525"/>
          </a:xfrm>
          <a:prstGeom prst="line">
            <a:avLst/>
          </a:prstGeom>
          <a:noFill/>
          <a:ln w="9525">
            <a:solidFill>
              <a:srgbClr val="FF0000"/>
            </a:solidFill>
            <a:round/>
            <a:headEnd/>
            <a:tailEnd/>
          </a:ln>
        </p:spPr>
        <p:txBody>
          <a:bodyPr/>
          <a:lstStyle/>
          <a:p>
            <a:endParaRPr lang="en-US">
              <a:solidFill>
                <a:prstClr val="black"/>
              </a:solidFill>
            </a:endParaRPr>
          </a:p>
        </p:txBody>
      </p:sp>
      <p:sp>
        <p:nvSpPr>
          <p:cNvPr id="340" name="Line 338"/>
          <p:cNvSpPr>
            <a:spLocks noChangeShapeType="1"/>
          </p:cNvSpPr>
          <p:nvPr/>
        </p:nvSpPr>
        <p:spPr bwMode="auto">
          <a:xfrm rot="7800000">
            <a:off x="6203157" y="4007644"/>
            <a:ext cx="0" cy="147637"/>
          </a:xfrm>
          <a:prstGeom prst="line">
            <a:avLst/>
          </a:prstGeom>
          <a:noFill/>
          <a:ln w="9525">
            <a:solidFill>
              <a:srgbClr val="FF0000"/>
            </a:solidFill>
            <a:round/>
            <a:headEnd/>
            <a:tailEnd/>
          </a:ln>
        </p:spPr>
        <p:txBody>
          <a:bodyPr/>
          <a:lstStyle/>
          <a:p>
            <a:endParaRPr lang="en-US">
              <a:solidFill>
                <a:prstClr val="black"/>
              </a:solidFill>
            </a:endParaRPr>
          </a:p>
        </p:txBody>
      </p:sp>
      <p:sp>
        <p:nvSpPr>
          <p:cNvPr id="341" name="Line 339"/>
          <p:cNvSpPr>
            <a:spLocks noChangeShapeType="1"/>
          </p:cNvSpPr>
          <p:nvPr/>
        </p:nvSpPr>
        <p:spPr bwMode="auto">
          <a:xfrm rot="-2700000">
            <a:off x="6202363" y="3986213"/>
            <a:ext cx="0" cy="61912"/>
          </a:xfrm>
          <a:prstGeom prst="line">
            <a:avLst/>
          </a:prstGeom>
          <a:noFill/>
          <a:ln w="6350">
            <a:solidFill>
              <a:srgbClr val="0000FF"/>
            </a:solidFill>
            <a:round/>
            <a:headEnd/>
            <a:tailEnd/>
          </a:ln>
        </p:spPr>
        <p:txBody>
          <a:bodyPr/>
          <a:lstStyle/>
          <a:p>
            <a:endParaRPr lang="en-US">
              <a:solidFill>
                <a:prstClr val="black"/>
              </a:solidFill>
            </a:endParaRPr>
          </a:p>
        </p:txBody>
      </p:sp>
      <p:sp>
        <p:nvSpPr>
          <p:cNvPr id="342" name="Line 340"/>
          <p:cNvSpPr>
            <a:spLocks noChangeShapeType="1"/>
          </p:cNvSpPr>
          <p:nvPr/>
        </p:nvSpPr>
        <p:spPr bwMode="auto">
          <a:xfrm rot="-2400000">
            <a:off x="6235700" y="3956050"/>
            <a:ext cx="0" cy="58738"/>
          </a:xfrm>
          <a:prstGeom prst="line">
            <a:avLst/>
          </a:prstGeom>
          <a:noFill/>
          <a:ln w="6350">
            <a:solidFill>
              <a:srgbClr val="0000FF"/>
            </a:solidFill>
            <a:round/>
            <a:headEnd/>
            <a:tailEnd/>
          </a:ln>
        </p:spPr>
        <p:txBody>
          <a:bodyPr/>
          <a:lstStyle/>
          <a:p>
            <a:endParaRPr lang="en-US">
              <a:solidFill>
                <a:prstClr val="black"/>
              </a:solidFill>
            </a:endParaRPr>
          </a:p>
        </p:txBody>
      </p:sp>
      <p:sp>
        <p:nvSpPr>
          <p:cNvPr id="343" name="Line 341"/>
          <p:cNvSpPr>
            <a:spLocks noChangeShapeType="1"/>
          </p:cNvSpPr>
          <p:nvPr/>
        </p:nvSpPr>
        <p:spPr bwMode="auto">
          <a:xfrm rot="-2100000">
            <a:off x="6275388" y="3927475"/>
            <a:ext cx="0" cy="58738"/>
          </a:xfrm>
          <a:prstGeom prst="line">
            <a:avLst/>
          </a:prstGeom>
          <a:noFill/>
          <a:ln w="6350">
            <a:solidFill>
              <a:srgbClr val="0000FF"/>
            </a:solidFill>
            <a:round/>
            <a:headEnd/>
            <a:tailEnd/>
          </a:ln>
        </p:spPr>
        <p:txBody>
          <a:bodyPr/>
          <a:lstStyle/>
          <a:p>
            <a:endParaRPr lang="en-US">
              <a:solidFill>
                <a:prstClr val="black"/>
              </a:solidFill>
            </a:endParaRPr>
          </a:p>
        </p:txBody>
      </p:sp>
      <p:sp>
        <p:nvSpPr>
          <p:cNvPr id="344" name="Line 342"/>
          <p:cNvSpPr>
            <a:spLocks noChangeShapeType="1"/>
          </p:cNvSpPr>
          <p:nvPr/>
        </p:nvSpPr>
        <p:spPr bwMode="auto">
          <a:xfrm rot="-1800000">
            <a:off x="6311900" y="3898900"/>
            <a:ext cx="0" cy="58738"/>
          </a:xfrm>
          <a:prstGeom prst="line">
            <a:avLst/>
          </a:prstGeom>
          <a:noFill/>
          <a:ln w="6350">
            <a:solidFill>
              <a:srgbClr val="0000FF"/>
            </a:solidFill>
            <a:round/>
            <a:headEnd/>
            <a:tailEnd/>
          </a:ln>
        </p:spPr>
        <p:txBody>
          <a:bodyPr/>
          <a:lstStyle/>
          <a:p>
            <a:endParaRPr lang="en-US">
              <a:solidFill>
                <a:prstClr val="black"/>
              </a:solidFill>
            </a:endParaRPr>
          </a:p>
        </p:txBody>
      </p:sp>
      <p:sp>
        <p:nvSpPr>
          <p:cNvPr id="345" name="Line 343"/>
          <p:cNvSpPr>
            <a:spLocks noChangeShapeType="1"/>
          </p:cNvSpPr>
          <p:nvPr/>
        </p:nvSpPr>
        <p:spPr bwMode="auto">
          <a:xfrm rot="-1500000">
            <a:off x="6373813" y="3870325"/>
            <a:ext cx="0" cy="136525"/>
          </a:xfrm>
          <a:prstGeom prst="line">
            <a:avLst/>
          </a:prstGeom>
          <a:noFill/>
          <a:ln w="9525">
            <a:solidFill>
              <a:srgbClr val="FF0000"/>
            </a:solidFill>
            <a:round/>
            <a:headEnd/>
            <a:tailEnd/>
          </a:ln>
        </p:spPr>
        <p:txBody>
          <a:bodyPr/>
          <a:lstStyle/>
          <a:p>
            <a:endParaRPr lang="en-US">
              <a:solidFill>
                <a:prstClr val="black"/>
              </a:solidFill>
            </a:endParaRPr>
          </a:p>
        </p:txBody>
      </p:sp>
      <p:sp>
        <p:nvSpPr>
          <p:cNvPr id="346" name="Line 344"/>
          <p:cNvSpPr>
            <a:spLocks noChangeShapeType="1"/>
          </p:cNvSpPr>
          <p:nvPr/>
        </p:nvSpPr>
        <p:spPr bwMode="auto">
          <a:xfrm rot="-1200000">
            <a:off x="6400800" y="3854450"/>
            <a:ext cx="0" cy="61913"/>
          </a:xfrm>
          <a:prstGeom prst="line">
            <a:avLst/>
          </a:prstGeom>
          <a:noFill/>
          <a:ln w="6350">
            <a:solidFill>
              <a:srgbClr val="0000FF"/>
            </a:solidFill>
            <a:round/>
            <a:headEnd/>
            <a:tailEnd/>
          </a:ln>
        </p:spPr>
        <p:txBody>
          <a:bodyPr/>
          <a:lstStyle/>
          <a:p>
            <a:endParaRPr lang="en-US">
              <a:solidFill>
                <a:prstClr val="black"/>
              </a:solidFill>
            </a:endParaRPr>
          </a:p>
        </p:txBody>
      </p:sp>
      <p:sp>
        <p:nvSpPr>
          <p:cNvPr id="347" name="Line 345"/>
          <p:cNvSpPr>
            <a:spLocks noChangeShapeType="1"/>
          </p:cNvSpPr>
          <p:nvPr/>
        </p:nvSpPr>
        <p:spPr bwMode="auto">
          <a:xfrm rot="-900000">
            <a:off x="6440488" y="3843338"/>
            <a:ext cx="0" cy="61912"/>
          </a:xfrm>
          <a:prstGeom prst="line">
            <a:avLst/>
          </a:prstGeom>
          <a:noFill/>
          <a:ln w="6350">
            <a:solidFill>
              <a:srgbClr val="0000FF"/>
            </a:solidFill>
            <a:round/>
            <a:headEnd/>
            <a:tailEnd/>
          </a:ln>
        </p:spPr>
        <p:txBody>
          <a:bodyPr/>
          <a:lstStyle/>
          <a:p>
            <a:endParaRPr lang="en-US">
              <a:solidFill>
                <a:prstClr val="black"/>
              </a:solidFill>
            </a:endParaRPr>
          </a:p>
        </p:txBody>
      </p:sp>
      <p:sp>
        <p:nvSpPr>
          <p:cNvPr id="348" name="Line 346"/>
          <p:cNvSpPr>
            <a:spLocks noChangeShapeType="1"/>
          </p:cNvSpPr>
          <p:nvPr/>
        </p:nvSpPr>
        <p:spPr bwMode="auto">
          <a:xfrm rot="-600000">
            <a:off x="6488113" y="3832225"/>
            <a:ext cx="0" cy="60325"/>
          </a:xfrm>
          <a:prstGeom prst="line">
            <a:avLst/>
          </a:prstGeom>
          <a:noFill/>
          <a:ln w="6350">
            <a:solidFill>
              <a:srgbClr val="0000FF"/>
            </a:solidFill>
            <a:round/>
            <a:headEnd/>
            <a:tailEnd/>
          </a:ln>
        </p:spPr>
        <p:txBody>
          <a:bodyPr/>
          <a:lstStyle/>
          <a:p>
            <a:endParaRPr lang="en-US">
              <a:solidFill>
                <a:prstClr val="black"/>
              </a:solidFill>
            </a:endParaRPr>
          </a:p>
        </p:txBody>
      </p:sp>
      <p:sp>
        <p:nvSpPr>
          <p:cNvPr id="349" name="Line 347"/>
          <p:cNvSpPr>
            <a:spLocks noChangeShapeType="1"/>
          </p:cNvSpPr>
          <p:nvPr/>
        </p:nvSpPr>
        <p:spPr bwMode="auto">
          <a:xfrm rot="-300000">
            <a:off x="6537325" y="3824288"/>
            <a:ext cx="0" cy="58737"/>
          </a:xfrm>
          <a:prstGeom prst="line">
            <a:avLst/>
          </a:prstGeom>
          <a:noFill/>
          <a:ln w="6350">
            <a:solidFill>
              <a:srgbClr val="0000FF"/>
            </a:solidFill>
            <a:round/>
            <a:headEnd/>
            <a:tailEnd/>
          </a:ln>
        </p:spPr>
        <p:txBody>
          <a:bodyPr/>
          <a:lstStyle/>
          <a:p>
            <a:endParaRPr lang="en-US">
              <a:solidFill>
                <a:prstClr val="black"/>
              </a:solidFill>
            </a:endParaRPr>
          </a:p>
        </p:txBody>
      </p:sp>
      <p:sp>
        <p:nvSpPr>
          <p:cNvPr id="350" name="Line 348"/>
          <p:cNvSpPr>
            <a:spLocks noChangeShapeType="1"/>
          </p:cNvSpPr>
          <p:nvPr/>
        </p:nvSpPr>
        <p:spPr bwMode="auto">
          <a:xfrm rot="6300000">
            <a:off x="6111876" y="4197350"/>
            <a:ext cx="0" cy="149225"/>
          </a:xfrm>
          <a:prstGeom prst="line">
            <a:avLst/>
          </a:prstGeom>
          <a:noFill/>
          <a:ln w="9525">
            <a:solidFill>
              <a:srgbClr val="FF0000"/>
            </a:solidFill>
            <a:round/>
            <a:headEnd/>
            <a:tailEnd/>
          </a:ln>
        </p:spPr>
        <p:txBody>
          <a:bodyPr/>
          <a:lstStyle/>
          <a:p>
            <a:endParaRPr lang="en-US">
              <a:solidFill>
                <a:prstClr val="black"/>
              </a:solidFill>
            </a:endParaRPr>
          </a:p>
        </p:txBody>
      </p:sp>
      <p:sp>
        <p:nvSpPr>
          <p:cNvPr id="351" name="Line 349"/>
          <p:cNvSpPr>
            <a:spLocks noChangeShapeType="1"/>
          </p:cNvSpPr>
          <p:nvPr/>
        </p:nvSpPr>
        <p:spPr bwMode="auto">
          <a:xfrm rot="-4200000">
            <a:off x="6082507" y="4185444"/>
            <a:ext cx="0" cy="58737"/>
          </a:xfrm>
          <a:prstGeom prst="line">
            <a:avLst/>
          </a:prstGeom>
          <a:noFill/>
          <a:ln w="6350">
            <a:solidFill>
              <a:srgbClr val="0000FF"/>
            </a:solidFill>
            <a:round/>
            <a:headEnd/>
            <a:tailEnd/>
          </a:ln>
        </p:spPr>
        <p:txBody>
          <a:bodyPr/>
          <a:lstStyle/>
          <a:p>
            <a:endParaRPr lang="en-US">
              <a:solidFill>
                <a:prstClr val="black"/>
              </a:solidFill>
            </a:endParaRPr>
          </a:p>
        </p:txBody>
      </p:sp>
      <p:sp>
        <p:nvSpPr>
          <p:cNvPr id="352" name="Line 350"/>
          <p:cNvSpPr>
            <a:spLocks noChangeShapeType="1"/>
          </p:cNvSpPr>
          <p:nvPr/>
        </p:nvSpPr>
        <p:spPr bwMode="auto">
          <a:xfrm rot="-3900000">
            <a:off x="6099176" y="4143375"/>
            <a:ext cx="0" cy="60325"/>
          </a:xfrm>
          <a:prstGeom prst="line">
            <a:avLst/>
          </a:prstGeom>
          <a:noFill/>
          <a:ln w="6350">
            <a:solidFill>
              <a:srgbClr val="0000FF"/>
            </a:solidFill>
            <a:round/>
            <a:headEnd/>
            <a:tailEnd/>
          </a:ln>
        </p:spPr>
        <p:txBody>
          <a:bodyPr/>
          <a:lstStyle/>
          <a:p>
            <a:endParaRPr lang="en-US">
              <a:solidFill>
                <a:prstClr val="black"/>
              </a:solidFill>
            </a:endParaRPr>
          </a:p>
        </p:txBody>
      </p:sp>
      <p:sp>
        <p:nvSpPr>
          <p:cNvPr id="353" name="Line 351"/>
          <p:cNvSpPr>
            <a:spLocks noChangeShapeType="1"/>
          </p:cNvSpPr>
          <p:nvPr/>
        </p:nvSpPr>
        <p:spPr bwMode="auto">
          <a:xfrm rot="-3600000">
            <a:off x="6122194" y="4104481"/>
            <a:ext cx="0" cy="58738"/>
          </a:xfrm>
          <a:prstGeom prst="line">
            <a:avLst/>
          </a:prstGeom>
          <a:noFill/>
          <a:ln w="6350">
            <a:solidFill>
              <a:srgbClr val="0000FF"/>
            </a:solidFill>
            <a:round/>
            <a:headEnd/>
            <a:tailEnd/>
          </a:ln>
        </p:spPr>
        <p:txBody>
          <a:bodyPr/>
          <a:lstStyle/>
          <a:p>
            <a:endParaRPr lang="en-US">
              <a:solidFill>
                <a:prstClr val="black"/>
              </a:solidFill>
            </a:endParaRPr>
          </a:p>
        </p:txBody>
      </p:sp>
      <p:sp>
        <p:nvSpPr>
          <p:cNvPr id="354" name="Line 352"/>
          <p:cNvSpPr>
            <a:spLocks noChangeShapeType="1"/>
          </p:cNvSpPr>
          <p:nvPr/>
        </p:nvSpPr>
        <p:spPr bwMode="auto">
          <a:xfrm rot="-3300000">
            <a:off x="6144419" y="4060031"/>
            <a:ext cx="0" cy="58738"/>
          </a:xfrm>
          <a:prstGeom prst="line">
            <a:avLst/>
          </a:prstGeom>
          <a:noFill/>
          <a:ln w="6350">
            <a:solidFill>
              <a:srgbClr val="0000FF"/>
            </a:solidFill>
            <a:round/>
            <a:headEnd/>
            <a:tailEnd/>
          </a:ln>
        </p:spPr>
        <p:txBody>
          <a:bodyPr/>
          <a:lstStyle/>
          <a:p>
            <a:endParaRPr lang="en-US">
              <a:solidFill>
                <a:prstClr val="black"/>
              </a:solidFill>
            </a:endParaRPr>
          </a:p>
        </p:txBody>
      </p:sp>
      <p:sp>
        <p:nvSpPr>
          <p:cNvPr id="355" name="Line 353"/>
          <p:cNvSpPr>
            <a:spLocks noChangeShapeType="1"/>
          </p:cNvSpPr>
          <p:nvPr/>
        </p:nvSpPr>
        <p:spPr bwMode="auto">
          <a:xfrm rot="3300000">
            <a:off x="7022307" y="4063206"/>
            <a:ext cx="0" cy="58737"/>
          </a:xfrm>
          <a:prstGeom prst="line">
            <a:avLst/>
          </a:prstGeom>
          <a:noFill/>
          <a:ln w="6350">
            <a:solidFill>
              <a:srgbClr val="0000FF"/>
            </a:solidFill>
            <a:round/>
            <a:headEnd/>
            <a:tailEnd/>
          </a:ln>
        </p:spPr>
        <p:txBody>
          <a:bodyPr/>
          <a:lstStyle/>
          <a:p>
            <a:endParaRPr lang="en-US">
              <a:solidFill>
                <a:prstClr val="black"/>
              </a:solidFill>
            </a:endParaRPr>
          </a:p>
        </p:txBody>
      </p:sp>
      <p:sp>
        <p:nvSpPr>
          <p:cNvPr id="356" name="Line 354"/>
          <p:cNvSpPr>
            <a:spLocks noChangeShapeType="1"/>
          </p:cNvSpPr>
          <p:nvPr/>
        </p:nvSpPr>
        <p:spPr bwMode="auto">
          <a:xfrm rot="3600000">
            <a:off x="7042151" y="4097337"/>
            <a:ext cx="0" cy="60325"/>
          </a:xfrm>
          <a:prstGeom prst="line">
            <a:avLst/>
          </a:prstGeom>
          <a:noFill/>
          <a:ln w="6350">
            <a:solidFill>
              <a:srgbClr val="0000FF"/>
            </a:solidFill>
            <a:round/>
            <a:headEnd/>
            <a:tailEnd/>
          </a:ln>
        </p:spPr>
        <p:txBody>
          <a:bodyPr/>
          <a:lstStyle/>
          <a:p>
            <a:endParaRPr lang="en-US">
              <a:solidFill>
                <a:prstClr val="black"/>
              </a:solidFill>
            </a:endParaRPr>
          </a:p>
        </p:txBody>
      </p:sp>
      <p:sp>
        <p:nvSpPr>
          <p:cNvPr id="357" name="Line 355"/>
          <p:cNvSpPr>
            <a:spLocks noChangeShapeType="1"/>
          </p:cNvSpPr>
          <p:nvPr/>
        </p:nvSpPr>
        <p:spPr bwMode="auto">
          <a:xfrm rot="3900000">
            <a:off x="7068344" y="4139406"/>
            <a:ext cx="0" cy="58738"/>
          </a:xfrm>
          <a:prstGeom prst="line">
            <a:avLst/>
          </a:prstGeom>
          <a:noFill/>
          <a:ln w="6350">
            <a:solidFill>
              <a:srgbClr val="0000FF"/>
            </a:solidFill>
            <a:round/>
            <a:headEnd/>
            <a:tailEnd/>
          </a:ln>
        </p:spPr>
        <p:txBody>
          <a:bodyPr/>
          <a:lstStyle/>
          <a:p>
            <a:endParaRPr lang="en-US">
              <a:solidFill>
                <a:prstClr val="black"/>
              </a:solidFill>
            </a:endParaRPr>
          </a:p>
        </p:txBody>
      </p:sp>
      <p:sp>
        <p:nvSpPr>
          <p:cNvPr id="358" name="Line 356"/>
          <p:cNvSpPr>
            <a:spLocks noChangeShapeType="1"/>
          </p:cNvSpPr>
          <p:nvPr/>
        </p:nvSpPr>
        <p:spPr bwMode="auto">
          <a:xfrm rot="4200000">
            <a:off x="7085807" y="4185444"/>
            <a:ext cx="0" cy="58737"/>
          </a:xfrm>
          <a:prstGeom prst="line">
            <a:avLst/>
          </a:prstGeom>
          <a:noFill/>
          <a:ln w="6350">
            <a:solidFill>
              <a:srgbClr val="0000FF"/>
            </a:solidFill>
            <a:round/>
            <a:headEnd/>
            <a:tailEnd/>
          </a:ln>
        </p:spPr>
        <p:txBody>
          <a:bodyPr/>
          <a:lstStyle/>
          <a:p>
            <a:endParaRPr lang="en-US">
              <a:solidFill>
                <a:prstClr val="black"/>
              </a:solidFill>
            </a:endParaRPr>
          </a:p>
        </p:txBody>
      </p:sp>
      <p:sp>
        <p:nvSpPr>
          <p:cNvPr id="359" name="Line 357"/>
          <p:cNvSpPr>
            <a:spLocks noChangeShapeType="1"/>
          </p:cNvSpPr>
          <p:nvPr/>
        </p:nvSpPr>
        <p:spPr bwMode="auto">
          <a:xfrm rot="4500000">
            <a:off x="7067551" y="4203700"/>
            <a:ext cx="0" cy="136525"/>
          </a:xfrm>
          <a:prstGeom prst="line">
            <a:avLst/>
          </a:prstGeom>
          <a:noFill/>
          <a:ln w="9525">
            <a:solidFill>
              <a:srgbClr val="FF0000"/>
            </a:solidFill>
            <a:round/>
            <a:headEnd/>
            <a:tailEnd/>
          </a:ln>
        </p:spPr>
        <p:txBody>
          <a:bodyPr/>
          <a:lstStyle/>
          <a:p>
            <a:endParaRPr lang="en-US">
              <a:solidFill>
                <a:prstClr val="black"/>
              </a:solidFill>
            </a:endParaRPr>
          </a:p>
        </p:txBody>
      </p:sp>
      <p:sp>
        <p:nvSpPr>
          <p:cNvPr id="360" name="Text Box 358"/>
          <p:cNvSpPr txBox="1">
            <a:spLocks noChangeArrowheads="1"/>
          </p:cNvSpPr>
          <p:nvPr/>
        </p:nvSpPr>
        <p:spPr bwMode="auto">
          <a:xfrm>
            <a:off x="6345238" y="3602038"/>
            <a:ext cx="477837" cy="274637"/>
          </a:xfrm>
          <a:prstGeom prst="rect">
            <a:avLst/>
          </a:prstGeom>
          <a:noFill/>
          <a:ln w="12700">
            <a:noFill/>
            <a:miter lim="800000"/>
            <a:headEnd/>
            <a:tailEnd/>
          </a:ln>
        </p:spPr>
        <p:txBody>
          <a:bodyPr>
            <a:spAutoFit/>
          </a:bodyPr>
          <a:lstStyle/>
          <a:p>
            <a:pPr algn="ctr">
              <a:spcBef>
                <a:spcPct val="50000"/>
              </a:spcBef>
            </a:pPr>
            <a:r>
              <a:rPr lang="en-US" sz="1200">
                <a:solidFill>
                  <a:srgbClr val="0000FF"/>
                </a:solidFill>
                <a:latin typeface=".VnTime" pitchFamily="34" charset="0"/>
              </a:rPr>
              <a:t>0</a:t>
            </a:r>
          </a:p>
        </p:txBody>
      </p:sp>
      <p:sp>
        <p:nvSpPr>
          <p:cNvPr id="361" name="Text Box 359"/>
          <p:cNvSpPr txBox="1">
            <a:spLocks noChangeArrowheads="1"/>
          </p:cNvSpPr>
          <p:nvPr/>
        </p:nvSpPr>
        <p:spPr bwMode="auto">
          <a:xfrm rot="1500000">
            <a:off x="6635750" y="3667125"/>
            <a:ext cx="477838" cy="276225"/>
          </a:xfrm>
          <a:prstGeom prst="rect">
            <a:avLst/>
          </a:prstGeom>
          <a:noFill/>
          <a:ln w="12700">
            <a:noFill/>
            <a:miter lim="800000"/>
            <a:headEnd/>
            <a:tailEnd/>
          </a:ln>
        </p:spPr>
        <p:txBody>
          <a:bodyPr>
            <a:spAutoFit/>
          </a:bodyPr>
          <a:lstStyle/>
          <a:p>
            <a:pPr algn="ctr">
              <a:spcBef>
                <a:spcPct val="50000"/>
              </a:spcBef>
            </a:pPr>
            <a:r>
              <a:rPr lang="en-US" sz="1200">
                <a:solidFill>
                  <a:srgbClr val="0000FF"/>
                </a:solidFill>
                <a:latin typeface=".VnTime" pitchFamily="34" charset="0"/>
              </a:rPr>
              <a:t>2</a:t>
            </a:r>
          </a:p>
        </p:txBody>
      </p:sp>
      <p:sp>
        <p:nvSpPr>
          <p:cNvPr id="362" name="Text Box 360"/>
          <p:cNvSpPr txBox="1">
            <a:spLocks noChangeArrowheads="1"/>
          </p:cNvSpPr>
          <p:nvPr/>
        </p:nvSpPr>
        <p:spPr bwMode="auto">
          <a:xfrm rot="3000000">
            <a:off x="6854825" y="3840163"/>
            <a:ext cx="471487" cy="274638"/>
          </a:xfrm>
          <a:prstGeom prst="rect">
            <a:avLst/>
          </a:prstGeom>
          <a:noFill/>
          <a:ln w="12700">
            <a:noFill/>
            <a:miter lim="800000"/>
            <a:headEnd/>
            <a:tailEnd/>
          </a:ln>
        </p:spPr>
        <p:txBody>
          <a:bodyPr>
            <a:spAutoFit/>
          </a:bodyPr>
          <a:lstStyle/>
          <a:p>
            <a:pPr algn="ctr">
              <a:spcBef>
                <a:spcPct val="50000"/>
              </a:spcBef>
            </a:pPr>
            <a:r>
              <a:rPr lang="en-US" sz="1200">
                <a:solidFill>
                  <a:srgbClr val="0000FF"/>
                </a:solidFill>
                <a:latin typeface=".VnTime" pitchFamily="34" charset="0"/>
              </a:rPr>
              <a:t>4</a:t>
            </a:r>
          </a:p>
        </p:txBody>
      </p:sp>
      <p:sp>
        <p:nvSpPr>
          <p:cNvPr id="363" name="Text Box 361"/>
          <p:cNvSpPr txBox="1">
            <a:spLocks noChangeArrowheads="1"/>
          </p:cNvSpPr>
          <p:nvPr/>
        </p:nvSpPr>
        <p:spPr bwMode="auto">
          <a:xfrm rot="4500000">
            <a:off x="6985000" y="4087813"/>
            <a:ext cx="474663" cy="274637"/>
          </a:xfrm>
          <a:prstGeom prst="rect">
            <a:avLst/>
          </a:prstGeom>
          <a:noFill/>
          <a:ln w="12700">
            <a:noFill/>
            <a:miter lim="800000"/>
            <a:headEnd/>
            <a:tailEnd/>
          </a:ln>
        </p:spPr>
        <p:txBody>
          <a:bodyPr>
            <a:spAutoFit/>
          </a:bodyPr>
          <a:lstStyle/>
          <a:p>
            <a:pPr algn="ctr">
              <a:spcBef>
                <a:spcPct val="50000"/>
              </a:spcBef>
            </a:pPr>
            <a:r>
              <a:rPr lang="en-US" sz="1200">
                <a:solidFill>
                  <a:srgbClr val="0000FF"/>
                </a:solidFill>
                <a:latin typeface=".VnTime" pitchFamily="34" charset="0"/>
              </a:rPr>
              <a:t>6</a:t>
            </a:r>
          </a:p>
        </p:txBody>
      </p:sp>
      <p:sp>
        <p:nvSpPr>
          <p:cNvPr id="364" name="AutoShape 362"/>
          <p:cNvSpPr>
            <a:spLocks noChangeArrowheads="1"/>
          </p:cNvSpPr>
          <p:nvPr/>
        </p:nvSpPr>
        <p:spPr bwMode="auto">
          <a:xfrm rot="10800000">
            <a:off x="5957888" y="3797300"/>
            <a:ext cx="1270000" cy="1190625"/>
          </a:xfrm>
          <a:custGeom>
            <a:avLst/>
            <a:gdLst>
              <a:gd name="T0" fmla="*/ 635000 w 21600"/>
              <a:gd name="T1" fmla="*/ 0 h 21600"/>
              <a:gd name="T2" fmla="*/ 266641 w 21600"/>
              <a:gd name="T3" fmla="*/ 555405 h 21600"/>
              <a:gd name="T4" fmla="*/ 635000 w 21600"/>
              <a:gd name="T5" fmla="*/ 495487 h 21600"/>
              <a:gd name="T6" fmla="*/ 1003359 w 21600"/>
              <a:gd name="T7" fmla="*/ 555405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p:spPr>
        <p:txBody>
          <a:bodyPr wrap="none" anchor="ctr"/>
          <a:lstStyle/>
          <a:p>
            <a:endParaRPr lang="en-US">
              <a:solidFill>
                <a:prstClr val="black"/>
              </a:solidFill>
            </a:endParaRPr>
          </a:p>
        </p:txBody>
      </p:sp>
      <p:sp>
        <p:nvSpPr>
          <p:cNvPr id="365" name="Text Box 363"/>
          <p:cNvSpPr txBox="1">
            <a:spLocks noChangeArrowheads="1"/>
          </p:cNvSpPr>
          <p:nvPr/>
        </p:nvSpPr>
        <p:spPr bwMode="auto">
          <a:xfrm>
            <a:off x="5853113" y="4330700"/>
            <a:ext cx="608012" cy="214313"/>
          </a:xfrm>
          <a:prstGeom prst="rect">
            <a:avLst/>
          </a:prstGeom>
          <a:noFill/>
          <a:ln w="9525">
            <a:noFill/>
            <a:miter lim="800000"/>
            <a:headEnd/>
            <a:tailEnd/>
          </a:ln>
        </p:spPr>
        <p:txBody>
          <a:bodyPr>
            <a:spAutoFit/>
          </a:bodyPr>
          <a:lstStyle/>
          <a:p>
            <a:pPr algn="ctr">
              <a:spcBef>
                <a:spcPct val="50000"/>
              </a:spcBef>
            </a:pPr>
            <a:r>
              <a:rPr lang="en-US" sz="800">
                <a:solidFill>
                  <a:srgbClr val="0000FF"/>
                </a:solidFill>
              </a:rPr>
              <a:t>0:6</a:t>
            </a:r>
            <a:r>
              <a:rPr lang="en-US" sz="800">
                <a:solidFill>
                  <a:srgbClr val="FF3300"/>
                </a:solidFill>
              </a:rPr>
              <a:t> mA</a:t>
            </a:r>
          </a:p>
        </p:txBody>
      </p:sp>
      <p:sp>
        <p:nvSpPr>
          <p:cNvPr id="366" name="Text Box 364"/>
          <p:cNvSpPr txBox="1">
            <a:spLocks noChangeArrowheads="1"/>
          </p:cNvSpPr>
          <p:nvPr/>
        </p:nvSpPr>
        <p:spPr bwMode="auto">
          <a:xfrm>
            <a:off x="6083300" y="3971925"/>
            <a:ext cx="1008063" cy="336550"/>
          </a:xfrm>
          <a:prstGeom prst="rect">
            <a:avLst/>
          </a:prstGeom>
          <a:noFill/>
          <a:ln w="9525">
            <a:noFill/>
            <a:miter lim="800000"/>
            <a:headEnd/>
            <a:tailEnd/>
          </a:ln>
        </p:spPr>
        <p:txBody>
          <a:bodyPr>
            <a:spAutoFit/>
          </a:bodyPr>
          <a:lstStyle/>
          <a:p>
            <a:pPr algn="ctr">
              <a:spcBef>
                <a:spcPct val="50000"/>
              </a:spcBef>
            </a:pPr>
            <a:r>
              <a:rPr lang="en-US" sz="1600">
                <a:solidFill>
                  <a:prstClr val="black"/>
                </a:solidFill>
              </a:rPr>
              <a:t>mA</a:t>
            </a:r>
          </a:p>
        </p:txBody>
      </p:sp>
      <p:sp>
        <p:nvSpPr>
          <p:cNvPr id="367" name="Line 365"/>
          <p:cNvSpPr>
            <a:spLocks noChangeShapeType="1"/>
          </p:cNvSpPr>
          <p:nvPr/>
        </p:nvSpPr>
        <p:spPr bwMode="auto">
          <a:xfrm rot="3600000">
            <a:off x="6080993" y="4072684"/>
            <a:ext cx="976224" cy="556290"/>
          </a:xfrm>
          <a:prstGeom prst="line">
            <a:avLst/>
          </a:prstGeom>
          <a:noFill/>
          <a:ln w="9525">
            <a:solidFill>
              <a:srgbClr val="FF3300"/>
            </a:solidFill>
            <a:round/>
            <a:headEnd type="stealth" w="sm" len="lg"/>
            <a:tailEnd type="stealth" w="sm" len="lg"/>
          </a:ln>
        </p:spPr>
        <p:txBody>
          <a:bodyPr/>
          <a:lstStyle/>
          <a:p>
            <a:endParaRPr lang="en-US">
              <a:solidFill>
                <a:prstClr val="black"/>
              </a:solidFill>
            </a:endParaRPr>
          </a:p>
        </p:txBody>
      </p:sp>
      <p:sp>
        <p:nvSpPr>
          <p:cNvPr id="369" name="Oval 367"/>
          <p:cNvSpPr>
            <a:spLocks noChangeArrowheads="1"/>
          </p:cNvSpPr>
          <p:nvPr/>
        </p:nvSpPr>
        <p:spPr bwMode="auto">
          <a:xfrm>
            <a:off x="6556375" y="4368800"/>
            <a:ext cx="66675" cy="66675"/>
          </a:xfrm>
          <a:prstGeom prst="ellipse">
            <a:avLst/>
          </a:prstGeom>
          <a:solidFill>
            <a:srgbClr val="0000FF"/>
          </a:solidFill>
          <a:ln w="6350">
            <a:solidFill>
              <a:srgbClr val="FF00FF"/>
            </a:solidFill>
            <a:round/>
            <a:headEnd/>
            <a:tailEnd/>
          </a:ln>
        </p:spPr>
        <p:txBody>
          <a:bodyPr wrap="none" anchor="ctr"/>
          <a:lstStyle/>
          <a:p>
            <a:endParaRPr lang="en-US">
              <a:solidFill>
                <a:prstClr val="black"/>
              </a:solidFill>
            </a:endParaRPr>
          </a:p>
        </p:txBody>
      </p:sp>
      <p:sp>
        <p:nvSpPr>
          <p:cNvPr id="370" name="Rectangle 368"/>
          <p:cNvSpPr>
            <a:spLocks noChangeArrowheads="1"/>
          </p:cNvSpPr>
          <p:nvPr/>
        </p:nvSpPr>
        <p:spPr bwMode="auto">
          <a:xfrm>
            <a:off x="5711825" y="4524375"/>
            <a:ext cx="1728788" cy="688975"/>
          </a:xfrm>
          <a:prstGeom prst="rect">
            <a:avLst/>
          </a:prstGeom>
          <a:solidFill>
            <a:schemeClr val="bg1"/>
          </a:solidFill>
          <a:ln w="57150" cmpd="thickThin">
            <a:noFill/>
            <a:miter lim="800000"/>
            <a:headEnd/>
            <a:tailEnd/>
          </a:ln>
        </p:spPr>
        <p:txBody>
          <a:bodyPr wrap="none" anchor="ctr"/>
          <a:lstStyle/>
          <a:p>
            <a:endParaRPr lang="en-US">
              <a:solidFill>
                <a:prstClr val="black"/>
              </a:solidFill>
            </a:endParaRPr>
          </a:p>
        </p:txBody>
      </p:sp>
      <p:sp>
        <p:nvSpPr>
          <p:cNvPr id="371" name="Rectangle 370"/>
          <p:cNvSpPr>
            <a:spLocks noChangeArrowheads="1"/>
          </p:cNvSpPr>
          <p:nvPr/>
        </p:nvSpPr>
        <p:spPr bwMode="auto">
          <a:xfrm>
            <a:off x="5697538" y="3540125"/>
            <a:ext cx="1778000" cy="990600"/>
          </a:xfrm>
          <a:prstGeom prst="rect">
            <a:avLst/>
          </a:prstGeom>
          <a:noFill/>
          <a:ln w="28575">
            <a:solidFill>
              <a:srgbClr val="0000FF"/>
            </a:solidFill>
            <a:miter lim="800000"/>
            <a:headEnd/>
            <a:tailEnd/>
          </a:ln>
        </p:spPr>
        <p:txBody>
          <a:bodyPr wrap="none" anchor="ctr"/>
          <a:lstStyle/>
          <a:p>
            <a:pPr algn="ctr"/>
            <a:endParaRPr lang="en-US" sz="3200">
              <a:solidFill>
                <a:prstClr val="black"/>
              </a:solidFill>
            </a:endParaRPr>
          </a:p>
        </p:txBody>
      </p:sp>
      <p:grpSp>
        <p:nvGrpSpPr>
          <p:cNvPr id="249" name="Group 371"/>
          <p:cNvGrpSpPr>
            <a:grpSpLocks/>
          </p:cNvGrpSpPr>
          <p:nvPr/>
        </p:nvGrpSpPr>
        <p:grpSpPr bwMode="auto">
          <a:xfrm>
            <a:off x="5737225" y="4537085"/>
            <a:ext cx="917575" cy="214313"/>
            <a:chOff x="3614" y="2858"/>
            <a:chExt cx="578" cy="135"/>
          </a:xfrm>
        </p:grpSpPr>
        <p:sp>
          <p:nvSpPr>
            <p:cNvPr id="373" name="AutoShape 372"/>
            <p:cNvSpPr>
              <a:spLocks noChangeArrowheads="1"/>
            </p:cNvSpPr>
            <p:nvPr/>
          </p:nvSpPr>
          <p:spPr bwMode="auto">
            <a:xfrm>
              <a:off x="4124" y="2899"/>
              <a:ext cx="50" cy="50"/>
            </a:xfrm>
            <a:custGeom>
              <a:avLst/>
              <a:gdLst>
                <a:gd name="T0" fmla="*/ 25 w 21600"/>
                <a:gd name="T1" fmla="*/ 0 h 21600"/>
                <a:gd name="T2" fmla="*/ 7 w 21600"/>
                <a:gd name="T3" fmla="*/ 7 h 21600"/>
                <a:gd name="T4" fmla="*/ 0 w 21600"/>
                <a:gd name="T5" fmla="*/ 25 h 21600"/>
                <a:gd name="T6" fmla="*/ 7 w 21600"/>
                <a:gd name="T7" fmla="*/ 43 h 21600"/>
                <a:gd name="T8" fmla="*/ 25 w 21600"/>
                <a:gd name="T9" fmla="*/ 50 h 21600"/>
                <a:gd name="T10" fmla="*/ 43 w 21600"/>
                <a:gd name="T11" fmla="*/ 43 h 21600"/>
                <a:gd name="T12" fmla="*/ 50 w 21600"/>
                <a:gd name="T13" fmla="*/ 25 h 21600"/>
                <a:gd name="T14" fmla="*/ 43 w 21600"/>
                <a:gd name="T15" fmla="*/ 7 h 21600"/>
                <a:gd name="T16" fmla="*/ 0 60000 65536"/>
                <a:gd name="T17" fmla="*/ 0 60000 65536"/>
                <a:gd name="T18" fmla="*/ 0 60000 65536"/>
                <a:gd name="T19" fmla="*/ 0 60000 65536"/>
                <a:gd name="T20" fmla="*/ 0 60000 65536"/>
                <a:gd name="T21" fmla="*/ 0 60000 65536"/>
                <a:gd name="T22" fmla="*/ 0 60000 65536"/>
                <a:gd name="T23" fmla="*/ 0 60000 65536"/>
                <a:gd name="T24" fmla="*/ 3024 w 21600"/>
                <a:gd name="T25" fmla="*/ 3024 h 21600"/>
                <a:gd name="T26" fmla="*/ 18576 w 21600"/>
                <a:gd name="T27" fmla="*/ 185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p:spPr>
          <p:txBody>
            <a:bodyPr wrap="none" anchor="ctr"/>
            <a:lstStyle/>
            <a:p>
              <a:endParaRPr lang="en-US">
                <a:solidFill>
                  <a:prstClr val="black"/>
                </a:solidFill>
              </a:endParaRPr>
            </a:p>
          </p:txBody>
        </p:sp>
        <p:grpSp>
          <p:nvGrpSpPr>
            <p:cNvPr id="266" name="Group 373"/>
            <p:cNvGrpSpPr>
              <a:grpSpLocks/>
            </p:cNvGrpSpPr>
            <p:nvPr/>
          </p:nvGrpSpPr>
          <p:grpSpPr bwMode="auto">
            <a:xfrm>
              <a:off x="4106" y="2884"/>
              <a:ext cx="86" cy="40"/>
              <a:chOff x="2838" y="2415"/>
              <a:chExt cx="86" cy="40"/>
            </a:xfrm>
          </p:grpSpPr>
          <p:sp>
            <p:nvSpPr>
              <p:cNvPr id="376" name="Arc 374"/>
              <p:cNvSpPr>
                <a:spLocks/>
              </p:cNvSpPr>
              <p:nvPr/>
            </p:nvSpPr>
            <p:spPr bwMode="auto">
              <a:xfrm flipV="1">
                <a:off x="2841" y="2415"/>
                <a:ext cx="80" cy="40"/>
              </a:xfrm>
              <a:custGeom>
                <a:avLst/>
                <a:gdLst>
                  <a:gd name="T0" fmla="*/ 80 w 42223"/>
                  <a:gd name="T1" fmla="*/ 6 h 21600"/>
                  <a:gd name="T2" fmla="*/ 0 w 42223"/>
                  <a:gd name="T3" fmla="*/ 10 h 21600"/>
                  <a:gd name="T4" fmla="*/ 4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p:spPr>
            <p:txBody>
              <a:bodyPr wrap="none" anchor="ctr"/>
              <a:lstStyle/>
              <a:p>
                <a:endParaRPr lang="en-US">
                  <a:solidFill>
                    <a:prstClr val="black"/>
                  </a:solidFill>
                </a:endParaRPr>
              </a:p>
            </p:txBody>
          </p:sp>
          <p:sp>
            <p:nvSpPr>
              <p:cNvPr id="377" name="Freeform 375"/>
              <p:cNvSpPr>
                <a:spLocks/>
              </p:cNvSpPr>
              <p:nvPr/>
            </p:nvSpPr>
            <p:spPr bwMode="auto">
              <a:xfrm>
                <a:off x="2838" y="2438"/>
                <a:ext cx="12" cy="12"/>
              </a:xfrm>
              <a:custGeom>
                <a:avLst/>
                <a:gdLst>
                  <a:gd name="T0" fmla="*/ 0 w 48"/>
                  <a:gd name="T1" fmla="*/ 0 h 48"/>
                  <a:gd name="T2" fmla="*/ 0 w 48"/>
                  <a:gd name="T3" fmla="*/ 48 h 48"/>
                  <a:gd name="T4" fmla="*/ 48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p:spPr>
            <p:txBody>
              <a:bodyPr/>
              <a:lstStyle/>
              <a:p>
                <a:endParaRPr lang="en-US">
                  <a:solidFill>
                    <a:prstClr val="black"/>
                  </a:solidFill>
                </a:endParaRPr>
              </a:p>
            </p:txBody>
          </p:sp>
          <p:sp>
            <p:nvSpPr>
              <p:cNvPr id="378" name="Freeform 376"/>
              <p:cNvSpPr>
                <a:spLocks/>
              </p:cNvSpPr>
              <p:nvPr/>
            </p:nvSpPr>
            <p:spPr bwMode="auto">
              <a:xfrm>
                <a:off x="2912" y="2442"/>
                <a:ext cx="12" cy="12"/>
              </a:xfrm>
              <a:custGeom>
                <a:avLst/>
                <a:gdLst>
                  <a:gd name="T0" fmla="*/ 0 w 48"/>
                  <a:gd name="T1" fmla="*/ 0 h 48"/>
                  <a:gd name="T2" fmla="*/ 48 w 48"/>
                  <a:gd name="T3" fmla="*/ 48 h 48"/>
                  <a:gd name="T4" fmla="*/ 48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p:spPr>
            <p:txBody>
              <a:bodyPr/>
              <a:lstStyle/>
              <a:p>
                <a:endParaRPr lang="en-US">
                  <a:solidFill>
                    <a:prstClr val="black"/>
                  </a:solidFill>
                </a:endParaRPr>
              </a:p>
            </p:txBody>
          </p:sp>
        </p:grpSp>
        <p:sp>
          <p:nvSpPr>
            <p:cNvPr id="375" name="Text Box 378"/>
            <p:cNvSpPr txBox="1">
              <a:spLocks noChangeArrowheads="1"/>
            </p:cNvSpPr>
            <p:nvPr/>
          </p:nvSpPr>
          <p:spPr bwMode="auto">
            <a:xfrm>
              <a:off x="3614" y="2858"/>
              <a:ext cx="408" cy="135"/>
            </a:xfrm>
            <a:prstGeom prst="rect">
              <a:avLst/>
            </a:prstGeom>
            <a:noFill/>
            <a:ln w="9525">
              <a:noFill/>
              <a:miter lim="800000"/>
              <a:headEnd/>
              <a:tailEnd/>
            </a:ln>
          </p:spPr>
          <p:txBody>
            <a:bodyPr>
              <a:spAutoFit/>
            </a:bodyPr>
            <a:lstStyle/>
            <a:p>
              <a:pPr>
                <a:spcBef>
                  <a:spcPct val="50000"/>
                </a:spcBef>
              </a:pPr>
              <a:r>
                <a:rPr lang="en-US" sz="800">
                  <a:solidFill>
                    <a:prstClr val="black"/>
                  </a:solidFill>
                </a:rPr>
                <a:t>= 1 ┴</a:t>
              </a:r>
            </a:p>
          </p:txBody>
        </p:sp>
      </p:grpSp>
      <p:sp>
        <p:nvSpPr>
          <p:cNvPr id="379" name="Rectangle 379"/>
          <p:cNvSpPr>
            <a:spLocks noChangeArrowheads="1"/>
          </p:cNvSpPr>
          <p:nvPr/>
        </p:nvSpPr>
        <p:spPr bwMode="auto">
          <a:xfrm>
            <a:off x="5610225" y="3476625"/>
            <a:ext cx="1944688" cy="1752600"/>
          </a:xfrm>
          <a:prstGeom prst="rect">
            <a:avLst/>
          </a:prstGeom>
          <a:noFill/>
          <a:ln w="57150" cmpd="thickThin">
            <a:solidFill>
              <a:srgbClr val="663300"/>
            </a:solidFill>
            <a:miter lim="800000"/>
            <a:headEnd/>
            <a:tailEnd/>
          </a:ln>
        </p:spPr>
        <p:txBody>
          <a:bodyPr wrap="none" anchor="ctr"/>
          <a:lstStyle/>
          <a:p>
            <a:endParaRPr lang="en-US">
              <a:solidFill>
                <a:prstClr val="black"/>
              </a:solidFill>
            </a:endParaRPr>
          </a:p>
        </p:txBody>
      </p:sp>
      <p:sp>
        <p:nvSpPr>
          <p:cNvPr id="380" name="Freeform 380"/>
          <p:cNvSpPr>
            <a:spLocks/>
          </p:cNvSpPr>
          <p:nvPr/>
        </p:nvSpPr>
        <p:spPr bwMode="auto">
          <a:xfrm>
            <a:off x="1104900" y="4743450"/>
            <a:ext cx="587375" cy="1133475"/>
          </a:xfrm>
          <a:custGeom>
            <a:avLst/>
            <a:gdLst>
              <a:gd name="T0" fmla="*/ 66 w 370"/>
              <a:gd name="T1" fmla="*/ 0 h 714"/>
              <a:gd name="T2" fmla="*/ 188 w 370"/>
              <a:gd name="T3" fmla="*/ 215 h 714"/>
              <a:gd name="T4" fmla="*/ 7 w 370"/>
              <a:gd name="T5" fmla="*/ 397 h 714"/>
              <a:gd name="T6" fmla="*/ 143 w 370"/>
              <a:gd name="T7" fmla="*/ 487 h 714"/>
              <a:gd name="T8" fmla="*/ 52 w 370"/>
              <a:gd name="T9" fmla="*/ 624 h 714"/>
              <a:gd name="T10" fmla="*/ 370 w 370"/>
              <a:gd name="T11" fmla="*/ 714 h 714"/>
              <a:gd name="T12" fmla="*/ 0 60000 65536"/>
              <a:gd name="T13" fmla="*/ 0 60000 65536"/>
              <a:gd name="T14" fmla="*/ 0 60000 65536"/>
              <a:gd name="T15" fmla="*/ 0 60000 65536"/>
              <a:gd name="T16" fmla="*/ 0 60000 65536"/>
              <a:gd name="T17" fmla="*/ 0 60000 65536"/>
              <a:gd name="T18" fmla="*/ 0 w 370"/>
              <a:gd name="T19" fmla="*/ 0 h 714"/>
              <a:gd name="T20" fmla="*/ 370 w 370"/>
              <a:gd name="T21" fmla="*/ 714 h 714"/>
            </a:gdLst>
            <a:ahLst/>
            <a:cxnLst>
              <a:cxn ang="T12">
                <a:pos x="T0" y="T1"/>
              </a:cxn>
              <a:cxn ang="T13">
                <a:pos x="T2" y="T3"/>
              </a:cxn>
              <a:cxn ang="T14">
                <a:pos x="T4" y="T5"/>
              </a:cxn>
              <a:cxn ang="T15">
                <a:pos x="T6" y="T7"/>
              </a:cxn>
              <a:cxn ang="T16">
                <a:pos x="T8" y="T9"/>
              </a:cxn>
              <a:cxn ang="T17">
                <a:pos x="T10" y="T11"/>
              </a:cxn>
            </a:cxnLst>
            <a:rect l="T18" t="T19" r="T20" b="T21"/>
            <a:pathLst>
              <a:path w="370" h="714">
                <a:moveTo>
                  <a:pt x="66" y="0"/>
                </a:moveTo>
                <a:cubicBezTo>
                  <a:pt x="86" y="36"/>
                  <a:pt x="198" y="149"/>
                  <a:pt x="188" y="215"/>
                </a:cubicBezTo>
                <a:cubicBezTo>
                  <a:pt x="178" y="281"/>
                  <a:pt x="14" y="352"/>
                  <a:pt x="7" y="397"/>
                </a:cubicBezTo>
                <a:cubicBezTo>
                  <a:pt x="0" y="442"/>
                  <a:pt x="136" y="449"/>
                  <a:pt x="143" y="487"/>
                </a:cubicBezTo>
                <a:cubicBezTo>
                  <a:pt x="150" y="525"/>
                  <a:pt x="14" y="586"/>
                  <a:pt x="52" y="624"/>
                </a:cubicBezTo>
                <a:cubicBezTo>
                  <a:pt x="90" y="662"/>
                  <a:pt x="230" y="688"/>
                  <a:pt x="370" y="714"/>
                </a:cubicBezTo>
              </a:path>
            </a:pathLst>
          </a:custGeom>
          <a:noFill/>
          <a:ln w="9525">
            <a:solidFill>
              <a:srgbClr val="00FFFF"/>
            </a:solidFill>
            <a:round/>
            <a:headEnd type="oval" w="sm" len="sm"/>
            <a:tailEnd type="oval" w="sm" len="sm"/>
          </a:ln>
        </p:spPr>
        <p:txBody>
          <a:bodyPr/>
          <a:lstStyle/>
          <a:p>
            <a:endParaRPr lang="en-US">
              <a:solidFill>
                <a:prstClr val="black"/>
              </a:solidFill>
            </a:endParaRPr>
          </a:p>
        </p:txBody>
      </p:sp>
      <p:sp>
        <p:nvSpPr>
          <p:cNvPr id="381" name="Freeform 381"/>
          <p:cNvSpPr>
            <a:spLocks/>
          </p:cNvSpPr>
          <p:nvPr/>
        </p:nvSpPr>
        <p:spPr bwMode="auto">
          <a:xfrm>
            <a:off x="1619250" y="5210175"/>
            <a:ext cx="976313" cy="706438"/>
          </a:xfrm>
          <a:custGeom>
            <a:avLst/>
            <a:gdLst>
              <a:gd name="T0" fmla="*/ 0 w 615"/>
              <a:gd name="T1" fmla="*/ 420 h 445"/>
              <a:gd name="T2" fmla="*/ 227 w 615"/>
              <a:gd name="T3" fmla="*/ 420 h 445"/>
              <a:gd name="T4" fmla="*/ 454 w 615"/>
              <a:gd name="T5" fmla="*/ 375 h 445"/>
              <a:gd name="T6" fmla="*/ 615 w 615"/>
              <a:gd name="T7" fmla="*/ 0 h 445"/>
              <a:gd name="T8" fmla="*/ 0 60000 65536"/>
              <a:gd name="T9" fmla="*/ 0 60000 65536"/>
              <a:gd name="T10" fmla="*/ 0 60000 65536"/>
              <a:gd name="T11" fmla="*/ 0 60000 65536"/>
              <a:gd name="T12" fmla="*/ 0 w 615"/>
              <a:gd name="T13" fmla="*/ 0 h 445"/>
              <a:gd name="T14" fmla="*/ 615 w 615"/>
              <a:gd name="T15" fmla="*/ 445 h 445"/>
            </a:gdLst>
            <a:ahLst/>
            <a:cxnLst>
              <a:cxn ang="T8">
                <a:pos x="T0" y="T1"/>
              </a:cxn>
              <a:cxn ang="T9">
                <a:pos x="T2" y="T3"/>
              </a:cxn>
              <a:cxn ang="T10">
                <a:pos x="T4" y="T5"/>
              </a:cxn>
              <a:cxn ang="T11">
                <a:pos x="T6" y="T7"/>
              </a:cxn>
            </a:cxnLst>
            <a:rect l="T12" t="T13" r="T14" b="T15"/>
            <a:pathLst>
              <a:path w="615" h="445">
                <a:moveTo>
                  <a:pt x="0" y="420"/>
                </a:moveTo>
                <a:cubicBezTo>
                  <a:pt x="75" y="424"/>
                  <a:pt x="151" y="428"/>
                  <a:pt x="227" y="420"/>
                </a:cubicBezTo>
                <a:cubicBezTo>
                  <a:pt x="303" y="412"/>
                  <a:pt x="389" y="445"/>
                  <a:pt x="454" y="375"/>
                </a:cubicBezTo>
                <a:cubicBezTo>
                  <a:pt x="519" y="305"/>
                  <a:pt x="582" y="78"/>
                  <a:pt x="615" y="0"/>
                </a:cubicBezTo>
              </a:path>
            </a:pathLst>
          </a:custGeom>
          <a:noFill/>
          <a:ln w="9525">
            <a:solidFill>
              <a:srgbClr val="00FFFF"/>
            </a:solidFill>
            <a:round/>
            <a:headEnd type="oval" w="sm" len="sm"/>
            <a:tailEnd type="oval" w="sm" len="sm"/>
          </a:ln>
        </p:spPr>
        <p:txBody>
          <a:bodyPr/>
          <a:lstStyle/>
          <a:p>
            <a:endParaRPr lang="en-US">
              <a:solidFill>
                <a:prstClr val="black"/>
              </a:solidFill>
            </a:endParaRPr>
          </a:p>
        </p:txBody>
      </p:sp>
      <p:sp>
        <p:nvSpPr>
          <p:cNvPr id="382" name="AutoShape 382" descr="Brown marble"/>
          <p:cNvSpPr>
            <a:spLocks noChangeArrowheads="1"/>
          </p:cNvSpPr>
          <p:nvPr/>
        </p:nvSpPr>
        <p:spPr bwMode="auto">
          <a:xfrm>
            <a:off x="1409700" y="5518150"/>
            <a:ext cx="639763" cy="411163"/>
          </a:xfrm>
          <a:custGeom>
            <a:avLst/>
            <a:gdLst>
              <a:gd name="T0" fmla="*/ 319882 w 21600"/>
              <a:gd name="T1" fmla="*/ 0 h 21600"/>
              <a:gd name="T2" fmla="*/ 79970 w 21600"/>
              <a:gd name="T3" fmla="*/ 205581 h 21600"/>
              <a:gd name="T4" fmla="*/ 319882 w 21600"/>
              <a:gd name="T5" fmla="*/ 102791 h 21600"/>
              <a:gd name="T6" fmla="*/ 559793 w 21600"/>
              <a:gd name="T7" fmla="*/ 205581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blipFill dpi="0" rotWithShape="1">
            <a:blip r:embed="rId8" cstate="print"/>
            <a:srcRect/>
            <a:tile tx="0" ty="0" sx="100000" sy="100000" flip="none" algn="tl"/>
          </a:blipFill>
          <a:ln w="9525">
            <a:miter lim="800000"/>
            <a:headEnd/>
            <a:tailEnd/>
          </a:ln>
          <a:scene3d>
            <a:camera prst="legacyObliqueTopRight">
              <a:rot lat="16199997" lon="0" rev="0"/>
            </a:camera>
            <a:lightRig rig="legacyFlat3" dir="b"/>
          </a:scene3d>
          <a:sp3d extrusionH="163500" prstMaterial="legacyMatte">
            <a:bevelT w="13500" h="13500" prst="angle"/>
            <a:bevelB w="13500" h="13500" prst="angle"/>
            <a:extrusionClr>
              <a:srgbClr val="663300"/>
            </a:extrusionClr>
          </a:sp3d>
        </p:spPr>
        <p:txBody>
          <a:bodyPr wrap="none" anchor="ctr">
            <a:flatTx/>
          </a:bodyPr>
          <a:lstStyle/>
          <a:p>
            <a:endParaRPr lang="en-US">
              <a:solidFill>
                <a:prstClr val="black"/>
              </a:solidFill>
            </a:endParaRPr>
          </a:p>
        </p:txBody>
      </p:sp>
      <p:sp>
        <p:nvSpPr>
          <p:cNvPr id="383" name="Oval 383"/>
          <p:cNvSpPr>
            <a:spLocks noChangeArrowheads="1"/>
          </p:cNvSpPr>
          <p:nvPr/>
        </p:nvSpPr>
        <p:spPr bwMode="auto">
          <a:xfrm>
            <a:off x="1571625" y="5421313"/>
            <a:ext cx="320675" cy="127000"/>
          </a:xfrm>
          <a:prstGeom prst="ellipse">
            <a:avLst/>
          </a:prstGeom>
          <a:solidFill>
            <a:srgbClr val="FF00FF"/>
          </a:solidFill>
          <a:ln w="9525">
            <a:round/>
            <a:headEnd/>
            <a:tailEnd/>
          </a:ln>
          <a:scene3d>
            <a:camera prst="legacyObliqueTopRight">
              <a:rot lat="16199997" lon="0" rev="0"/>
            </a:camera>
            <a:lightRig rig="legacyFlat3" dir="b"/>
          </a:scene3d>
          <a:sp3d extrusionH="227000" prstMaterial="legacyMatte">
            <a:bevelT w="13500" h="13500" prst="angle"/>
            <a:bevelB w="13500" h="13500" prst="angle"/>
            <a:extrusionClr>
              <a:srgbClr val="66FF33"/>
            </a:extrusionClr>
          </a:sp3d>
        </p:spPr>
        <p:txBody>
          <a:bodyPr wrap="none" anchor="ctr">
            <a:flatTx/>
          </a:bodyPr>
          <a:lstStyle/>
          <a:p>
            <a:endParaRPr lang="en-US">
              <a:solidFill>
                <a:prstClr val="black"/>
              </a:solidFill>
            </a:endParaRPr>
          </a:p>
        </p:txBody>
      </p:sp>
      <p:sp>
        <p:nvSpPr>
          <p:cNvPr id="384" name="AutoShape 384" descr="Brown marble"/>
          <p:cNvSpPr>
            <a:spLocks noChangeArrowheads="1"/>
          </p:cNvSpPr>
          <p:nvPr/>
        </p:nvSpPr>
        <p:spPr bwMode="auto">
          <a:xfrm rot="10800000">
            <a:off x="1411288" y="5514975"/>
            <a:ext cx="639762" cy="411163"/>
          </a:xfrm>
          <a:custGeom>
            <a:avLst/>
            <a:gdLst>
              <a:gd name="T0" fmla="*/ 319881 w 21600"/>
              <a:gd name="T1" fmla="*/ 0 h 21600"/>
              <a:gd name="T2" fmla="*/ 79970 w 21600"/>
              <a:gd name="T3" fmla="*/ 205581 h 21600"/>
              <a:gd name="T4" fmla="*/ 319881 w 21600"/>
              <a:gd name="T5" fmla="*/ 102791 h 21600"/>
              <a:gd name="T6" fmla="*/ 559792 w 21600"/>
              <a:gd name="T7" fmla="*/ 205581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blipFill dpi="0" rotWithShape="1">
            <a:blip r:embed="rId8" cstate="print"/>
            <a:srcRect/>
            <a:tile tx="0" ty="0" sx="100000" sy="100000" flip="none" algn="tl"/>
          </a:blipFill>
          <a:ln w="9525">
            <a:miter lim="800000"/>
            <a:headEnd/>
            <a:tailEnd/>
          </a:ln>
          <a:scene3d>
            <a:camera prst="legacyObliqueTopRight">
              <a:rot lat="16199997" lon="0" rev="0"/>
            </a:camera>
            <a:lightRig rig="legacyFlat3" dir="b"/>
          </a:scene3d>
          <a:sp3d extrusionH="163500" prstMaterial="legacyMatte">
            <a:bevelT w="13500" h="13500" prst="angle"/>
            <a:bevelB w="13500" h="13500" prst="angle"/>
            <a:extrusionClr>
              <a:srgbClr val="663300"/>
            </a:extrusionClr>
          </a:sp3d>
        </p:spPr>
        <p:txBody>
          <a:bodyPr wrap="none" anchor="ctr">
            <a:flatTx/>
          </a:bodyPr>
          <a:lstStyle/>
          <a:p>
            <a:endParaRPr lang="en-US">
              <a:solidFill>
                <a:prstClr val="black"/>
              </a:solidFill>
            </a:endParaRPr>
          </a:p>
        </p:txBody>
      </p:sp>
      <p:sp>
        <p:nvSpPr>
          <p:cNvPr id="385" name="Oval 385"/>
          <p:cNvSpPr>
            <a:spLocks noChangeArrowheads="1"/>
          </p:cNvSpPr>
          <p:nvPr/>
        </p:nvSpPr>
        <p:spPr bwMode="auto">
          <a:xfrm>
            <a:off x="1443038" y="5678488"/>
            <a:ext cx="76200" cy="76200"/>
          </a:xfrm>
          <a:prstGeom prst="ellipse">
            <a:avLst/>
          </a:prstGeom>
          <a:solidFill>
            <a:srgbClr val="FF00FF"/>
          </a:solidFill>
          <a:ln w="9525">
            <a:round/>
            <a:headEnd/>
            <a:tailEnd/>
          </a:ln>
          <a:scene3d>
            <a:camera prst="legacyObliqueTopRight">
              <a:rot lat="16199997" lon="0" rev="0"/>
            </a:camera>
            <a:lightRig rig="legacyFlat3" dir="b"/>
          </a:scene3d>
          <a:sp3d prstMaterial="legacyMatte">
            <a:bevelT w="13500" h="13500" prst="angle"/>
            <a:bevelB w="13500" h="13500" prst="angle"/>
            <a:extrusionClr>
              <a:srgbClr val="FF00FF"/>
            </a:extrusionClr>
          </a:sp3d>
        </p:spPr>
        <p:txBody>
          <a:bodyPr wrap="none" anchor="ctr">
            <a:flatTx/>
          </a:bodyPr>
          <a:lstStyle/>
          <a:p>
            <a:endParaRPr lang="en-US">
              <a:solidFill>
                <a:prstClr val="black"/>
              </a:solidFill>
            </a:endParaRPr>
          </a:p>
        </p:txBody>
      </p:sp>
      <p:sp>
        <p:nvSpPr>
          <p:cNvPr id="386" name="Oval 386"/>
          <p:cNvSpPr>
            <a:spLocks noChangeArrowheads="1"/>
          </p:cNvSpPr>
          <p:nvPr/>
        </p:nvSpPr>
        <p:spPr bwMode="auto">
          <a:xfrm>
            <a:off x="1928813" y="5668963"/>
            <a:ext cx="76200" cy="76200"/>
          </a:xfrm>
          <a:prstGeom prst="ellipse">
            <a:avLst/>
          </a:prstGeom>
          <a:solidFill>
            <a:srgbClr val="FF00FF"/>
          </a:solidFill>
          <a:ln w="9525">
            <a:round/>
            <a:headEnd/>
            <a:tailEnd/>
          </a:ln>
          <a:scene3d>
            <a:camera prst="legacyObliqueTopRight">
              <a:rot lat="16199997" lon="0" rev="0"/>
            </a:camera>
            <a:lightRig rig="legacyFlat3" dir="b"/>
          </a:scene3d>
          <a:sp3d prstMaterial="legacyMatte">
            <a:bevelT w="13500" h="13500" prst="angle"/>
            <a:bevelB w="13500" h="13500" prst="angle"/>
            <a:extrusionClr>
              <a:srgbClr val="FF00FF"/>
            </a:extrusionClr>
          </a:sp3d>
        </p:spPr>
        <p:txBody>
          <a:bodyPr wrap="none" anchor="ctr">
            <a:flatTx/>
          </a:bodyPr>
          <a:lstStyle/>
          <a:p>
            <a:endParaRPr lang="en-US">
              <a:solidFill>
                <a:prstClr val="black"/>
              </a:solidFill>
            </a:endParaRPr>
          </a:p>
        </p:txBody>
      </p:sp>
      <p:sp>
        <p:nvSpPr>
          <p:cNvPr id="387" name="TextBox 386"/>
          <p:cNvSpPr txBox="1"/>
          <p:nvPr/>
        </p:nvSpPr>
        <p:spPr>
          <a:xfrm>
            <a:off x="1143000" y="6172200"/>
            <a:ext cx="6553200" cy="584775"/>
          </a:xfrm>
          <a:prstGeom prst="rect">
            <a:avLst/>
          </a:prstGeom>
          <a:noFill/>
        </p:spPr>
        <p:txBody>
          <a:bodyPr wrap="square" rtlCol="0">
            <a:spAutoFit/>
          </a:bodyPr>
          <a:lstStyle/>
          <a:p>
            <a:r>
              <a:rPr lang="en-US" sz="3200" b="1" dirty="0" err="1" smtClean="0">
                <a:solidFill>
                  <a:prstClr val="black"/>
                </a:solidFill>
                <a:latin typeface="Times New Roman" pitchFamily="18" charset="0"/>
                <a:cs typeface="Times New Roman" pitchFamily="18" charset="0"/>
              </a:rPr>
              <a:t>Thí</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nghiệm</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đóng</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ngắt</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mạch</a:t>
            </a:r>
            <a:r>
              <a:rPr lang="en-US" sz="3200" b="1" dirty="0" smtClean="0">
                <a:solidFill>
                  <a:prstClr val="black"/>
                </a:solidFill>
                <a:latin typeface="Times New Roman" pitchFamily="18" charset="0"/>
                <a:cs typeface="Times New Roman" pitchFamily="18" charset="0"/>
              </a:rPr>
              <a:t> </a:t>
            </a:r>
            <a:r>
              <a:rPr lang="en-US" sz="3200" b="1" dirty="0" err="1" smtClean="0">
                <a:solidFill>
                  <a:prstClr val="black"/>
                </a:solidFill>
                <a:latin typeface="Times New Roman" pitchFamily="18" charset="0"/>
                <a:cs typeface="Times New Roman" pitchFamily="18" charset="0"/>
              </a:rPr>
              <a:t>điện</a:t>
            </a:r>
            <a:endParaRPr lang="en-US" sz="32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12303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556E-7 1.79191E-6 L 5.55556E-7 0.03167 " pathEditMode="relative" rAng="0" ptsTypes="AA">
                                      <p:cBhvr>
                                        <p:cTn id="6" dur="500" fill="hold"/>
                                        <p:tgtEl>
                                          <p:spTgt spid="383"/>
                                        </p:tgtEl>
                                        <p:attrNameLst>
                                          <p:attrName>ppt_x</p:attrName>
                                          <p:attrName>ppt_y</p:attrName>
                                        </p:attrNameLst>
                                      </p:cBhvr>
                                      <p:rCtr x="0" y="16"/>
                                    </p:animMotion>
                                  </p:childTnLst>
                                </p:cTn>
                              </p:par>
                            </p:childTnLst>
                          </p:cTn>
                        </p:par>
                        <p:par>
                          <p:cTn id="7" fill="hold">
                            <p:stCondLst>
                              <p:cond delay="500"/>
                            </p:stCondLst>
                            <p:childTnLst>
                              <p:par>
                                <p:cTn id="8" presetID="8" presetClass="emph" presetSubtype="0" fill="hold" grpId="0" nodeType="afterEffect">
                                  <p:stCondLst>
                                    <p:cond delay="0"/>
                                  </p:stCondLst>
                                  <p:childTnLst>
                                    <p:animRot by="1800000">
                                      <p:cBhvr>
                                        <p:cTn id="9" dur="500" fill="hold"/>
                                        <p:tgtEl>
                                          <p:spTgt spid="367"/>
                                        </p:tgtEl>
                                        <p:attrNameLst>
                                          <p:attrName>r</p:attrName>
                                        </p:attrNameLst>
                                      </p:cBhvr>
                                    </p:animRot>
                                  </p:childTnLst>
                                </p:cTn>
                              </p:par>
                              <p:par>
                                <p:cTn id="10" presetID="10" presetClass="entr" presetSubtype="0" fill="hold" nodeType="with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1" nodeType="clickEffect">
                                  <p:stCondLst>
                                    <p:cond delay="0"/>
                                  </p:stCondLst>
                                  <p:childTnLst>
                                    <p:animRot by="-1800000">
                                      <p:cBhvr>
                                        <p:cTn id="16" dur="2000" fill="hold"/>
                                        <p:tgtEl>
                                          <p:spTgt spid="36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64" presetClass="path" presetSubtype="0" accel="50000" decel="50000" fill="hold" grpId="1" nodeType="clickEffect">
                                  <p:stCondLst>
                                    <p:cond delay="0"/>
                                  </p:stCondLst>
                                  <p:childTnLst>
                                    <p:animMotion origin="layout" path="M 2.77778E-7 0.03167 L -0.00434 -0.02659 " pathEditMode="relative" rAng="0" ptsTypes="AA">
                                      <p:cBhvr>
                                        <p:cTn id="20" dur="2000" fill="hold"/>
                                        <p:tgtEl>
                                          <p:spTgt spid="383"/>
                                        </p:tgtEl>
                                        <p:attrNameLst>
                                          <p:attrName>ppt_x</p:attrName>
                                          <p:attrName>ppt_y</p:attrName>
                                        </p:attrNameLst>
                                      </p:cBhvr>
                                      <p:rCtr x="-2" y="-29"/>
                                    </p:animMotion>
                                  </p:childTnLst>
                                </p:cTn>
                              </p:par>
                            </p:childTnLst>
                          </p:cTn>
                        </p:par>
                        <p:par>
                          <p:cTn id="21" fill="hold">
                            <p:stCondLst>
                              <p:cond delay="2000"/>
                            </p:stCondLst>
                            <p:childTnLst>
                              <p:par>
                                <p:cTn id="22" presetID="8" presetClass="emph" presetSubtype="0" fill="hold" grpId="2" nodeType="afterEffect">
                                  <p:stCondLst>
                                    <p:cond delay="0"/>
                                  </p:stCondLst>
                                  <p:childTnLst>
                                    <p:animRot by="-1800000">
                                      <p:cBhvr>
                                        <p:cTn id="23" dur="2000" fill="hold"/>
                                        <p:tgtEl>
                                          <p:spTgt spid="367"/>
                                        </p:tgtEl>
                                        <p:attrNameLst>
                                          <p:attrName>r</p:attrName>
                                        </p:attrNameLst>
                                      </p:cBhvr>
                                    </p:animRot>
                                  </p:childTnLst>
                                </p:cTn>
                              </p:par>
                              <p:par>
                                <p:cTn id="24" presetID="55" presetClass="exit" presetSubtype="0" fill="hold" nodeType="withEffect">
                                  <p:stCondLst>
                                    <p:cond delay="0"/>
                                  </p:stCondLst>
                                  <p:childTnLst>
                                    <p:anim calcmode="lin" valueType="num">
                                      <p:cBhvr>
                                        <p:cTn id="25" dur="1000"/>
                                        <p:tgtEl>
                                          <p:spTgt spid="131"/>
                                        </p:tgtEl>
                                        <p:attrNameLst>
                                          <p:attrName>ppt_w</p:attrName>
                                        </p:attrNameLst>
                                      </p:cBhvr>
                                      <p:tavLst>
                                        <p:tav tm="0">
                                          <p:val>
                                            <p:strVal val="ppt_w"/>
                                          </p:val>
                                        </p:tav>
                                        <p:tav tm="100000">
                                          <p:val>
                                            <p:strVal val="ppt_w*0.70"/>
                                          </p:val>
                                        </p:tav>
                                      </p:tavLst>
                                    </p:anim>
                                    <p:anim calcmode="lin" valueType="num">
                                      <p:cBhvr>
                                        <p:cTn id="26" dur="1000"/>
                                        <p:tgtEl>
                                          <p:spTgt spid="131"/>
                                        </p:tgtEl>
                                        <p:attrNameLst>
                                          <p:attrName>ppt_h</p:attrName>
                                        </p:attrNameLst>
                                      </p:cBhvr>
                                      <p:tavLst>
                                        <p:tav tm="0">
                                          <p:val>
                                            <p:strVal val="ppt_h"/>
                                          </p:val>
                                        </p:tav>
                                        <p:tav tm="100000">
                                          <p:val>
                                            <p:strVal val="ppt_h"/>
                                          </p:val>
                                        </p:tav>
                                      </p:tavLst>
                                    </p:anim>
                                    <p:animEffect transition="out" filter="fade">
                                      <p:cBhvr>
                                        <p:cTn id="27" dur="1000"/>
                                        <p:tgtEl>
                                          <p:spTgt spid="131"/>
                                        </p:tgtEl>
                                      </p:cBhvr>
                                    </p:animEffect>
                                    <p:set>
                                      <p:cBhvr>
                                        <p:cTn id="28" dur="1" fill="hold">
                                          <p:stCondLst>
                                            <p:cond delay="999"/>
                                          </p:stCondLst>
                                        </p:cTn>
                                        <p:tgtEl>
                                          <p:spTgt spid="13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grpId="3" nodeType="clickEffect">
                                  <p:stCondLst>
                                    <p:cond delay="0"/>
                                  </p:stCondLst>
                                  <p:childTnLst>
                                    <p:animRot by="1800000">
                                      <p:cBhvr>
                                        <p:cTn id="32" dur="2000" fill="hold"/>
                                        <p:tgtEl>
                                          <p:spTgt spid="3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0" animBg="1"/>
      <p:bldP spid="367" grpId="1" animBg="1"/>
      <p:bldP spid="367" grpId="2" animBg="1"/>
      <p:bldP spid="367" grpId="3" animBg="1"/>
      <p:bldP spid="383" grpId="0" animBg="1"/>
      <p:bldP spid="38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Rectangle 2" descr="Oak"/>
          <p:cNvSpPr>
            <a:spLocks noChangeArrowheads="1"/>
          </p:cNvSpPr>
          <p:nvPr/>
        </p:nvSpPr>
        <p:spPr bwMode="auto">
          <a:xfrm>
            <a:off x="-971550" y="1793875"/>
            <a:ext cx="10944225" cy="6813550"/>
          </a:xfrm>
          <a:prstGeom prst="rect">
            <a:avLst/>
          </a:prstGeom>
          <a:blipFill dpi="0" rotWithShape="1">
            <a:blip r:embed="rId3" cstate="print"/>
            <a:srcRect/>
            <a:tile tx="0" ty="0" sx="100000" sy="100000" flip="none" algn="tl"/>
          </a:blipFill>
          <a:ln w="9525">
            <a:miter lim="800000"/>
            <a:headEnd/>
            <a:tailEnd/>
          </a:ln>
          <a:scene3d>
            <a:camera prst="legacyObliqueTopRight">
              <a:rot lat="16199995" lon="0" rev="0"/>
            </a:camera>
            <a:lightRig rig="legacyFlat3" dir="b"/>
          </a:scene3d>
          <a:sp3d extrusionH="430200" prstMaterial="legacyMatte">
            <a:bevelT w="13500" h="13500" prst="angle"/>
            <a:bevelB w="13500" h="13500" prst="angle"/>
            <a:extrusionClr>
              <a:srgbClr val="FFCC99"/>
            </a:extrusionClr>
          </a:sp3d>
        </p:spPr>
        <p:txBody>
          <a:bodyPr wrap="none" anchor="ctr">
            <a:flatTx/>
          </a:bodyPr>
          <a:lstStyle/>
          <a:p>
            <a:endParaRPr lang="en-US">
              <a:solidFill>
                <a:prstClr val="black"/>
              </a:solidFill>
            </a:endParaRPr>
          </a:p>
        </p:txBody>
      </p:sp>
      <p:sp>
        <p:nvSpPr>
          <p:cNvPr id="374" name="Rectangle 3"/>
          <p:cNvSpPr>
            <a:spLocks noChangeArrowheads="1"/>
          </p:cNvSpPr>
          <p:nvPr/>
        </p:nvSpPr>
        <p:spPr bwMode="auto">
          <a:xfrm>
            <a:off x="476250" y="3429000"/>
            <a:ext cx="2438400" cy="1474788"/>
          </a:xfrm>
          <a:prstGeom prst="rect">
            <a:avLst/>
          </a:prstGeom>
          <a:solidFill>
            <a:srgbClr val="3399FF"/>
          </a:solidFill>
          <a:ln w="9525">
            <a:miter lim="800000"/>
            <a:headEnd/>
            <a:tailEnd/>
          </a:ln>
          <a:scene3d>
            <a:camera prst="legacyObliqueTopRight"/>
            <a:lightRig rig="legacyFlat3" dir="b"/>
          </a:scene3d>
          <a:sp3d extrusionH="887400" prstMaterial="legacyMatte">
            <a:bevelT w="13500" h="13500" prst="angle"/>
            <a:bevelB w="13500" h="13500" prst="angle"/>
            <a:extrusionClr>
              <a:srgbClr val="3399FF"/>
            </a:extrusionClr>
          </a:sp3d>
        </p:spPr>
        <p:txBody>
          <a:bodyPr wrap="none" anchor="ctr">
            <a:flatTx/>
          </a:bodyPr>
          <a:lstStyle/>
          <a:p>
            <a:pPr algn="ctr" eaLnBrk="0" hangingPunct="0"/>
            <a:endParaRPr lang="en-US">
              <a:solidFill>
                <a:prstClr val="black"/>
              </a:solidFill>
            </a:endParaRPr>
          </a:p>
        </p:txBody>
      </p:sp>
      <p:sp>
        <p:nvSpPr>
          <p:cNvPr id="375" name="Rectangle 4"/>
          <p:cNvSpPr>
            <a:spLocks noChangeArrowheads="1"/>
          </p:cNvSpPr>
          <p:nvPr/>
        </p:nvSpPr>
        <p:spPr bwMode="auto">
          <a:xfrm>
            <a:off x="466725" y="3429000"/>
            <a:ext cx="2438400" cy="1474788"/>
          </a:xfrm>
          <a:prstGeom prst="rect">
            <a:avLst/>
          </a:prstGeom>
          <a:solidFill>
            <a:srgbClr val="CCFFFF"/>
          </a:solidFill>
          <a:ln w="9525">
            <a:solidFill>
              <a:schemeClr val="tx1"/>
            </a:solidFill>
            <a:miter lim="800000"/>
            <a:headEnd/>
            <a:tailEnd/>
          </a:ln>
        </p:spPr>
        <p:txBody>
          <a:bodyPr wrap="none" anchor="ctr"/>
          <a:lstStyle/>
          <a:p>
            <a:pPr algn="ctr" eaLnBrk="0" hangingPunct="0"/>
            <a:endParaRPr lang="en-US">
              <a:solidFill>
                <a:prstClr val="black"/>
              </a:solidFill>
            </a:endParaRPr>
          </a:p>
        </p:txBody>
      </p:sp>
      <p:sp>
        <p:nvSpPr>
          <p:cNvPr id="376" name="Rectangle 5"/>
          <p:cNvSpPr>
            <a:spLocks noChangeArrowheads="1"/>
          </p:cNvSpPr>
          <p:nvPr/>
        </p:nvSpPr>
        <p:spPr bwMode="auto">
          <a:xfrm>
            <a:off x="600075" y="3546475"/>
            <a:ext cx="987425" cy="549275"/>
          </a:xfrm>
          <a:prstGeom prst="rect">
            <a:avLst/>
          </a:prstGeom>
          <a:solidFill>
            <a:srgbClr val="FF9900">
              <a:alpha val="38039"/>
            </a:srgbClr>
          </a:solidFill>
          <a:ln w="19050">
            <a:solidFill>
              <a:schemeClr val="tx1"/>
            </a:solidFill>
            <a:miter lim="800000"/>
            <a:headEnd/>
            <a:tailEnd/>
          </a:ln>
        </p:spPr>
        <p:txBody>
          <a:bodyPr wrap="none" anchor="ctr"/>
          <a:lstStyle/>
          <a:p>
            <a:endParaRPr lang="en-US">
              <a:solidFill>
                <a:prstClr val="black"/>
              </a:solidFill>
            </a:endParaRPr>
          </a:p>
        </p:txBody>
      </p:sp>
      <p:sp>
        <p:nvSpPr>
          <p:cNvPr id="377" name="Oval 6"/>
          <p:cNvSpPr>
            <a:spLocks noChangeArrowheads="1"/>
          </p:cNvSpPr>
          <p:nvPr/>
        </p:nvSpPr>
        <p:spPr bwMode="auto">
          <a:xfrm>
            <a:off x="684213" y="3597275"/>
            <a:ext cx="839787" cy="839788"/>
          </a:xfrm>
          <a:prstGeom prst="ellipse">
            <a:avLst/>
          </a:prstGeom>
          <a:solidFill>
            <a:srgbClr val="FFFFCC"/>
          </a:solidFill>
          <a:ln w="12700">
            <a:solidFill>
              <a:schemeClr val="accent2"/>
            </a:solidFill>
            <a:round/>
            <a:headEnd/>
            <a:tailEnd/>
          </a:ln>
        </p:spPr>
        <p:txBody>
          <a:bodyPr wrap="none" anchor="ctr"/>
          <a:lstStyle/>
          <a:p>
            <a:endParaRPr lang="en-US">
              <a:solidFill>
                <a:prstClr val="black"/>
              </a:solidFill>
            </a:endParaRPr>
          </a:p>
        </p:txBody>
      </p:sp>
      <p:sp>
        <p:nvSpPr>
          <p:cNvPr id="378" name="Arc 7"/>
          <p:cNvSpPr>
            <a:spLocks/>
          </p:cNvSpPr>
          <p:nvPr/>
        </p:nvSpPr>
        <p:spPr bwMode="auto">
          <a:xfrm rot="6681726" flipH="1">
            <a:off x="953294" y="3590132"/>
            <a:ext cx="346075" cy="560387"/>
          </a:xfrm>
          <a:custGeom>
            <a:avLst/>
            <a:gdLst>
              <a:gd name="T0" fmla="*/ 2999864 w 24253"/>
              <a:gd name="T1" fmla="*/ 0 h 39506"/>
              <a:gd name="T2" fmla="*/ 0 w 24253"/>
              <a:gd name="T3" fmla="*/ 7916016 h 39506"/>
              <a:gd name="T4" fmla="*/ 540196 w 24253"/>
              <a:gd name="T5" fmla="*/ 3602868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p:spPr>
        <p:txBody>
          <a:bodyPr wrap="none" anchor="ctr"/>
          <a:lstStyle/>
          <a:p>
            <a:endParaRPr lang="en-US">
              <a:solidFill>
                <a:prstClr val="black"/>
              </a:solidFill>
            </a:endParaRPr>
          </a:p>
        </p:txBody>
      </p:sp>
      <p:sp>
        <p:nvSpPr>
          <p:cNvPr id="379" name="Line 8"/>
          <p:cNvSpPr>
            <a:spLocks noChangeShapeType="1"/>
          </p:cNvSpPr>
          <p:nvPr/>
        </p:nvSpPr>
        <p:spPr bwMode="auto">
          <a:xfrm rot="10800000">
            <a:off x="1101725" y="3698875"/>
            <a:ext cx="0" cy="82550"/>
          </a:xfrm>
          <a:prstGeom prst="line">
            <a:avLst/>
          </a:prstGeom>
          <a:noFill/>
          <a:ln w="6350">
            <a:solidFill>
              <a:srgbClr val="FF0000"/>
            </a:solidFill>
            <a:round/>
            <a:headEnd/>
            <a:tailEnd/>
          </a:ln>
        </p:spPr>
        <p:txBody>
          <a:bodyPr/>
          <a:lstStyle/>
          <a:p>
            <a:endParaRPr lang="en-US">
              <a:solidFill>
                <a:prstClr val="black"/>
              </a:solidFill>
            </a:endParaRPr>
          </a:p>
        </p:txBody>
      </p:sp>
      <p:sp>
        <p:nvSpPr>
          <p:cNvPr id="380" name="Text Box 9"/>
          <p:cNvSpPr txBox="1">
            <a:spLocks noChangeArrowheads="1"/>
          </p:cNvSpPr>
          <p:nvPr/>
        </p:nvSpPr>
        <p:spPr bwMode="auto">
          <a:xfrm rot="6420000">
            <a:off x="676276" y="3836987"/>
            <a:ext cx="196850" cy="168275"/>
          </a:xfrm>
          <a:prstGeom prst="rect">
            <a:avLst/>
          </a:prstGeom>
          <a:noFill/>
          <a:ln w="6350">
            <a:noFill/>
            <a:miter lim="800000"/>
            <a:headEnd/>
            <a:tailEnd/>
          </a:ln>
        </p:spPr>
        <p:txBody>
          <a:bodyPr>
            <a:spAutoFit/>
          </a:bodyPr>
          <a:lstStyle/>
          <a:p>
            <a:pPr>
              <a:spcBef>
                <a:spcPct val="50000"/>
              </a:spcBef>
            </a:pPr>
            <a:r>
              <a:rPr lang="en-US" sz="500">
                <a:solidFill>
                  <a:srgbClr val="0000FF"/>
                </a:solidFill>
                <a:latin typeface=".VnTime" pitchFamily="34" charset="0"/>
              </a:rPr>
              <a:t>0</a:t>
            </a:r>
          </a:p>
        </p:txBody>
      </p:sp>
      <p:sp>
        <p:nvSpPr>
          <p:cNvPr id="381" name="Text Box 10"/>
          <p:cNvSpPr txBox="1">
            <a:spLocks noChangeArrowheads="1"/>
          </p:cNvSpPr>
          <p:nvPr/>
        </p:nvSpPr>
        <p:spPr bwMode="auto">
          <a:xfrm rot="-3000000">
            <a:off x="725488" y="3716337"/>
            <a:ext cx="196850" cy="168275"/>
          </a:xfrm>
          <a:prstGeom prst="rect">
            <a:avLst/>
          </a:prstGeom>
          <a:noFill/>
          <a:ln w="6350">
            <a:noFill/>
            <a:miter lim="800000"/>
            <a:headEnd/>
            <a:tailEnd/>
          </a:ln>
        </p:spPr>
        <p:txBody>
          <a:bodyPr>
            <a:spAutoFit/>
          </a:bodyPr>
          <a:lstStyle/>
          <a:p>
            <a:pPr>
              <a:spcBef>
                <a:spcPct val="50000"/>
              </a:spcBef>
            </a:pPr>
            <a:r>
              <a:rPr lang="en-US" sz="500">
                <a:solidFill>
                  <a:srgbClr val="0000FF"/>
                </a:solidFill>
                <a:latin typeface=".VnTime" pitchFamily="34" charset="0"/>
              </a:rPr>
              <a:t>2</a:t>
            </a:r>
          </a:p>
        </p:txBody>
      </p:sp>
      <p:sp>
        <p:nvSpPr>
          <p:cNvPr id="382" name="Text Box 11"/>
          <p:cNvSpPr txBox="1">
            <a:spLocks noChangeArrowheads="1"/>
          </p:cNvSpPr>
          <p:nvPr/>
        </p:nvSpPr>
        <p:spPr bwMode="auto">
          <a:xfrm rot="-1500000">
            <a:off x="842963" y="3606800"/>
            <a:ext cx="265112" cy="168275"/>
          </a:xfrm>
          <a:prstGeom prst="rect">
            <a:avLst/>
          </a:prstGeom>
          <a:noFill/>
          <a:ln w="12700">
            <a:noFill/>
            <a:miter lim="800000"/>
            <a:headEnd/>
            <a:tailEnd/>
          </a:ln>
        </p:spPr>
        <p:txBody>
          <a:bodyPr>
            <a:spAutoFit/>
          </a:bodyPr>
          <a:lstStyle/>
          <a:p>
            <a:pPr>
              <a:spcBef>
                <a:spcPct val="50000"/>
              </a:spcBef>
            </a:pPr>
            <a:r>
              <a:rPr lang="en-US" sz="500">
                <a:solidFill>
                  <a:srgbClr val="0000FF"/>
                </a:solidFill>
                <a:latin typeface=".VnTime" pitchFamily="34" charset="0"/>
              </a:rPr>
              <a:t>4</a:t>
            </a:r>
          </a:p>
        </p:txBody>
      </p:sp>
      <p:sp>
        <p:nvSpPr>
          <p:cNvPr id="383" name="Oval 12"/>
          <p:cNvSpPr>
            <a:spLocks noChangeArrowheads="1"/>
          </p:cNvSpPr>
          <p:nvPr/>
        </p:nvSpPr>
        <p:spPr bwMode="auto">
          <a:xfrm rot="5400000">
            <a:off x="654050" y="3571875"/>
            <a:ext cx="895350" cy="895350"/>
          </a:xfrm>
          <a:prstGeom prst="ellipse">
            <a:avLst/>
          </a:prstGeom>
          <a:noFill/>
          <a:ln w="12700">
            <a:solidFill>
              <a:srgbClr val="003300"/>
            </a:solidFill>
            <a:round/>
            <a:headEnd/>
            <a:tailEnd/>
          </a:ln>
        </p:spPr>
        <p:txBody>
          <a:bodyPr wrap="none" anchor="ctr"/>
          <a:lstStyle/>
          <a:p>
            <a:endParaRPr lang="en-US">
              <a:solidFill>
                <a:prstClr val="black"/>
              </a:solidFill>
            </a:endParaRPr>
          </a:p>
        </p:txBody>
      </p:sp>
      <p:sp>
        <p:nvSpPr>
          <p:cNvPr id="384" name="Line 13"/>
          <p:cNvSpPr>
            <a:spLocks noChangeShapeType="1"/>
          </p:cNvSpPr>
          <p:nvPr/>
        </p:nvSpPr>
        <p:spPr bwMode="auto">
          <a:xfrm rot="300000">
            <a:off x="1130300" y="369887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385" name="Line 14"/>
          <p:cNvSpPr>
            <a:spLocks noChangeShapeType="1"/>
          </p:cNvSpPr>
          <p:nvPr/>
        </p:nvSpPr>
        <p:spPr bwMode="auto">
          <a:xfrm rot="600000">
            <a:off x="1155700" y="3702050"/>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386" name="Line 15"/>
          <p:cNvSpPr>
            <a:spLocks noChangeShapeType="1"/>
          </p:cNvSpPr>
          <p:nvPr/>
        </p:nvSpPr>
        <p:spPr bwMode="auto">
          <a:xfrm rot="900000">
            <a:off x="1181100" y="3708400"/>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387" name="Line 16"/>
          <p:cNvSpPr>
            <a:spLocks noChangeShapeType="1"/>
          </p:cNvSpPr>
          <p:nvPr/>
        </p:nvSpPr>
        <p:spPr bwMode="auto">
          <a:xfrm rot="1200000">
            <a:off x="1206500" y="371792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388" name="Line 17"/>
          <p:cNvSpPr>
            <a:spLocks noChangeShapeType="1"/>
          </p:cNvSpPr>
          <p:nvPr/>
        </p:nvSpPr>
        <p:spPr bwMode="auto">
          <a:xfrm rot="1500000">
            <a:off x="1225550" y="3727450"/>
            <a:ext cx="0" cy="76200"/>
          </a:xfrm>
          <a:prstGeom prst="line">
            <a:avLst/>
          </a:prstGeom>
          <a:noFill/>
          <a:ln w="6350">
            <a:solidFill>
              <a:srgbClr val="FF0000"/>
            </a:solidFill>
            <a:round/>
            <a:headEnd/>
            <a:tailEnd/>
          </a:ln>
        </p:spPr>
        <p:txBody>
          <a:bodyPr/>
          <a:lstStyle/>
          <a:p>
            <a:endParaRPr lang="en-US">
              <a:solidFill>
                <a:prstClr val="black"/>
              </a:solidFill>
            </a:endParaRPr>
          </a:p>
        </p:txBody>
      </p:sp>
      <p:sp>
        <p:nvSpPr>
          <p:cNvPr id="389" name="Line 18"/>
          <p:cNvSpPr>
            <a:spLocks noChangeShapeType="1"/>
          </p:cNvSpPr>
          <p:nvPr/>
        </p:nvSpPr>
        <p:spPr bwMode="auto">
          <a:xfrm rot="1800000">
            <a:off x="1254125" y="374332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390" name="Line 19"/>
          <p:cNvSpPr>
            <a:spLocks noChangeShapeType="1"/>
          </p:cNvSpPr>
          <p:nvPr/>
        </p:nvSpPr>
        <p:spPr bwMode="auto">
          <a:xfrm rot="2100000">
            <a:off x="1273175" y="375602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391" name="Line 20"/>
          <p:cNvSpPr>
            <a:spLocks noChangeShapeType="1"/>
          </p:cNvSpPr>
          <p:nvPr/>
        </p:nvSpPr>
        <p:spPr bwMode="auto">
          <a:xfrm rot="2400000">
            <a:off x="1295400" y="3771900"/>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392" name="Line 21"/>
          <p:cNvSpPr>
            <a:spLocks noChangeShapeType="1"/>
          </p:cNvSpPr>
          <p:nvPr/>
        </p:nvSpPr>
        <p:spPr bwMode="auto">
          <a:xfrm rot="2700000">
            <a:off x="1313657" y="3791744"/>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393" name="Line 22"/>
          <p:cNvSpPr>
            <a:spLocks noChangeShapeType="1"/>
          </p:cNvSpPr>
          <p:nvPr/>
        </p:nvSpPr>
        <p:spPr bwMode="auto">
          <a:xfrm rot="3000000">
            <a:off x="1317625" y="3803650"/>
            <a:ext cx="0" cy="76200"/>
          </a:xfrm>
          <a:prstGeom prst="line">
            <a:avLst/>
          </a:prstGeom>
          <a:noFill/>
          <a:ln w="6350">
            <a:solidFill>
              <a:srgbClr val="FF0000"/>
            </a:solidFill>
            <a:round/>
            <a:headEnd/>
            <a:tailEnd/>
          </a:ln>
        </p:spPr>
        <p:txBody>
          <a:bodyPr/>
          <a:lstStyle/>
          <a:p>
            <a:endParaRPr lang="en-US">
              <a:solidFill>
                <a:prstClr val="black"/>
              </a:solidFill>
            </a:endParaRPr>
          </a:p>
        </p:txBody>
      </p:sp>
      <p:sp>
        <p:nvSpPr>
          <p:cNvPr id="394" name="Line 23"/>
          <p:cNvSpPr>
            <a:spLocks noChangeShapeType="1"/>
          </p:cNvSpPr>
          <p:nvPr/>
        </p:nvSpPr>
        <p:spPr bwMode="auto">
          <a:xfrm rot="7800000">
            <a:off x="889000" y="3802063"/>
            <a:ext cx="0" cy="82550"/>
          </a:xfrm>
          <a:prstGeom prst="line">
            <a:avLst/>
          </a:prstGeom>
          <a:noFill/>
          <a:ln w="6350">
            <a:solidFill>
              <a:srgbClr val="FF0000"/>
            </a:solidFill>
            <a:round/>
            <a:headEnd/>
            <a:tailEnd/>
          </a:ln>
        </p:spPr>
        <p:txBody>
          <a:bodyPr/>
          <a:lstStyle/>
          <a:p>
            <a:endParaRPr lang="en-US">
              <a:solidFill>
                <a:prstClr val="black"/>
              </a:solidFill>
            </a:endParaRPr>
          </a:p>
        </p:txBody>
      </p:sp>
      <p:sp>
        <p:nvSpPr>
          <p:cNvPr id="395" name="Line 24"/>
          <p:cNvSpPr>
            <a:spLocks noChangeShapeType="1"/>
          </p:cNvSpPr>
          <p:nvPr/>
        </p:nvSpPr>
        <p:spPr bwMode="auto">
          <a:xfrm rot="-2700000">
            <a:off x="889000" y="3790950"/>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396" name="Line 25"/>
          <p:cNvSpPr>
            <a:spLocks noChangeShapeType="1"/>
          </p:cNvSpPr>
          <p:nvPr/>
        </p:nvSpPr>
        <p:spPr bwMode="auto">
          <a:xfrm rot="-2400000">
            <a:off x="906463" y="3773488"/>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397" name="Line 26"/>
          <p:cNvSpPr>
            <a:spLocks noChangeShapeType="1"/>
          </p:cNvSpPr>
          <p:nvPr/>
        </p:nvSpPr>
        <p:spPr bwMode="auto">
          <a:xfrm rot="-2100000">
            <a:off x="928688" y="3757613"/>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398" name="Line 27"/>
          <p:cNvSpPr>
            <a:spLocks noChangeShapeType="1"/>
          </p:cNvSpPr>
          <p:nvPr/>
        </p:nvSpPr>
        <p:spPr bwMode="auto">
          <a:xfrm rot="-1800000">
            <a:off x="949325" y="3741738"/>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399" name="Line 28"/>
          <p:cNvSpPr>
            <a:spLocks noChangeShapeType="1"/>
          </p:cNvSpPr>
          <p:nvPr/>
        </p:nvSpPr>
        <p:spPr bwMode="auto">
          <a:xfrm rot="-1500000">
            <a:off x="984250" y="3725863"/>
            <a:ext cx="0" cy="76200"/>
          </a:xfrm>
          <a:prstGeom prst="line">
            <a:avLst/>
          </a:prstGeom>
          <a:noFill/>
          <a:ln w="6350">
            <a:solidFill>
              <a:srgbClr val="FF0000"/>
            </a:solidFill>
            <a:round/>
            <a:headEnd/>
            <a:tailEnd/>
          </a:ln>
        </p:spPr>
        <p:txBody>
          <a:bodyPr/>
          <a:lstStyle/>
          <a:p>
            <a:endParaRPr lang="en-US">
              <a:solidFill>
                <a:prstClr val="black"/>
              </a:solidFill>
            </a:endParaRPr>
          </a:p>
        </p:txBody>
      </p:sp>
      <p:sp>
        <p:nvSpPr>
          <p:cNvPr id="400" name="Line 29"/>
          <p:cNvSpPr>
            <a:spLocks noChangeShapeType="1"/>
          </p:cNvSpPr>
          <p:nvPr/>
        </p:nvSpPr>
        <p:spPr bwMode="auto">
          <a:xfrm rot="-1200000">
            <a:off x="998538" y="371792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401" name="Line 30"/>
          <p:cNvSpPr>
            <a:spLocks noChangeShapeType="1"/>
          </p:cNvSpPr>
          <p:nvPr/>
        </p:nvSpPr>
        <p:spPr bwMode="auto">
          <a:xfrm rot="-900000">
            <a:off x="1020763" y="371157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402" name="Line 31"/>
          <p:cNvSpPr>
            <a:spLocks noChangeShapeType="1"/>
          </p:cNvSpPr>
          <p:nvPr/>
        </p:nvSpPr>
        <p:spPr bwMode="auto">
          <a:xfrm rot="-600000">
            <a:off x="1047750" y="370522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403" name="Line 32"/>
          <p:cNvSpPr>
            <a:spLocks noChangeShapeType="1"/>
          </p:cNvSpPr>
          <p:nvPr/>
        </p:nvSpPr>
        <p:spPr bwMode="auto">
          <a:xfrm rot="-300000">
            <a:off x="1074738" y="3700463"/>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404" name="Line 33"/>
          <p:cNvSpPr>
            <a:spLocks noChangeShapeType="1"/>
          </p:cNvSpPr>
          <p:nvPr/>
        </p:nvSpPr>
        <p:spPr bwMode="auto">
          <a:xfrm rot="6300000">
            <a:off x="838200" y="3908425"/>
            <a:ext cx="0" cy="82550"/>
          </a:xfrm>
          <a:prstGeom prst="line">
            <a:avLst/>
          </a:prstGeom>
          <a:noFill/>
          <a:ln w="6350">
            <a:solidFill>
              <a:srgbClr val="FF0000"/>
            </a:solidFill>
            <a:round/>
            <a:headEnd/>
            <a:tailEnd/>
          </a:ln>
        </p:spPr>
        <p:txBody>
          <a:bodyPr/>
          <a:lstStyle/>
          <a:p>
            <a:endParaRPr lang="en-US">
              <a:solidFill>
                <a:prstClr val="black"/>
              </a:solidFill>
            </a:endParaRPr>
          </a:p>
        </p:txBody>
      </p:sp>
      <p:sp>
        <p:nvSpPr>
          <p:cNvPr id="405" name="Line 34"/>
          <p:cNvSpPr>
            <a:spLocks noChangeShapeType="1"/>
          </p:cNvSpPr>
          <p:nvPr/>
        </p:nvSpPr>
        <p:spPr bwMode="auto">
          <a:xfrm rot="-4200000">
            <a:off x="821532" y="3901281"/>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406" name="Line 35"/>
          <p:cNvSpPr>
            <a:spLocks noChangeShapeType="1"/>
          </p:cNvSpPr>
          <p:nvPr/>
        </p:nvSpPr>
        <p:spPr bwMode="auto">
          <a:xfrm rot="-3900000">
            <a:off x="831057" y="3877469"/>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407" name="Line 36"/>
          <p:cNvSpPr>
            <a:spLocks noChangeShapeType="1"/>
          </p:cNvSpPr>
          <p:nvPr/>
        </p:nvSpPr>
        <p:spPr bwMode="auto">
          <a:xfrm rot="-3600000">
            <a:off x="843757" y="3855244"/>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408" name="Line 37"/>
          <p:cNvSpPr>
            <a:spLocks noChangeShapeType="1"/>
          </p:cNvSpPr>
          <p:nvPr/>
        </p:nvSpPr>
        <p:spPr bwMode="auto">
          <a:xfrm rot="-3300000">
            <a:off x="856457" y="3831431"/>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409" name="Line 38"/>
          <p:cNvSpPr>
            <a:spLocks noChangeShapeType="1"/>
          </p:cNvSpPr>
          <p:nvPr/>
        </p:nvSpPr>
        <p:spPr bwMode="auto">
          <a:xfrm rot="3300000">
            <a:off x="1343819" y="3833019"/>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410" name="Line 39"/>
          <p:cNvSpPr>
            <a:spLocks noChangeShapeType="1"/>
          </p:cNvSpPr>
          <p:nvPr/>
        </p:nvSpPr>
        <p:spPr bwMode="auto">
          <a:xfrm rot="3600000">
            <a:off x="1354932" y="3852069"/>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411" name="Line 40"/>
          <p:cNvSpPr>
            <a:spLocks noChangeShapeType="1"/>
          </p:cNvSpPr>
          <p:nvPr/>
        </p:nvSpPr>
        <p:spPr bwMode="auto">
          <a:xfrm rot="3900000">
            <a:off x="1369219" y="3875881"/>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412" name="Line 41"/>
          <p:cNvSpPr>
            <a:spLocks noChangeShapeType="1"/>
          </p:cNvSpPr>
          <p:nvPr/>
        </p:nvSpPr>
        <p:spPr bwMode="auto">
          <a:xfrm rot="4200000">
            <a:off x="1378744" y="3901281"/>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413" name="Line 42"/>
          <p:cNvSpPr>
            <a:spLocks noChangeShapeType="1"/>
          </p:cNvSpPr>
          <p:nvPr/>
        </p:nvSpPr>
        <p:spPr bwMode="auto">
          <a:xfrm rot="4500000">
            <a:off x="1368425" y="3911600"/>
            <a:ext cx="0" cy="76200"/>
          </a:xfrm>
          <a:prstGeom prst="line">
            <a:avLst/>
          </a:prstGeom>
          <a:noFill/>
          <a:ln w="6350">
            <a:solidFill>
              <a:srgbClr val="FF0000"/>
            </a:solidFill>
            <a:round/>
            <a:headEnd/>
            <a:tailEnd/>
          </a:ln>
        </p:spPr>
        <p:txBody>
          <a:bodyPr/>
          <a:lstStyle/>
          <a:p>
            <a:endParaRPr lang="en-US">
              <a:solidFill>
                <a:prstClr val="black"/>
              </a:solidFill>
            </a:endParaRPr>
          </a:p>
        </p:txBody>
      </p:sp>
      <p:sp>
        <p:nvSpPr>
          <p:cNvPr id="414" name="Text Box 43"/>
          <p:cNvSpPr txBox="1">
            <a:spLocks noChangeArrowheads="1"/>
          </p:cNvSpPr>
          <p:nvPr/>
        </p:nvSpPr>
        <p:spPr bwMode="auto">
          <a:xfrm>
            <a:off x="989013" y="3584575"/>
            <a:ext cx="265112" cy="168275"/>
          </a:xfrm>
          <a:prstGeom prst="rect">
            <a:avLst/>
          </a:prstGeom>
          <a:noFill/>
          <a:ln w="12700">
            <a:noFill/>
            <a:miter lim="800000"/>
            <a:headEnd/>
            <a:tailEnd/>
          </a:ln>
        </p:spPr>
        <p:txBody>
          <a:bodyPr>
            <a:spAutoFit/>
          </a:bodyPr>
          <a:lstStyle/>
          <a:p>
            <a:pPr>
              <a:spcBef>
                <a:spcPct val="50000"/>
              </a:spcBef>
            </a:pPr>
            <a:r>
              <a:rPr lang="en-US" sz="500">
                <a:solidFill>
                  <a:srgbClr val="0000FF"/>
                </a:solidFill>
                <a:latin typeface=".VnTime" pitchFamily="34" charset="0"/>
              </a:rPr>
              <a:t>6</a:t>
            </a:r>
          </a:p>
        </p:txBody>
      </p:sp>
      <p:sp>
        <p:nvSpPr>
          <p:cNvPr id="415" name="Text Box 44"/>
          <p:cNvSpPr txBox="1">
            <a:spLocks noChangeArrowheads="1"/>
          </p:cNvSpPr>
          <p:nvPr/>
        </p:nvSpPr>
        <p:spPr bwMode="auto">
          <a:xfrm rot="1500000">
            <a:off x="1144588" y="3629025"/>
            <a:ext cx="265112" cy="168275"/>
          </a:xfrm>
          <a:prstGeom prst="rect">
            <a:avLst/>
          </a:prstGeom>
          <a:noFill/>
          <a:ln w="12700">
            <a:noFill/>
            <a:miter lim="800000"/>
            <a:headEnd/>
            <a:tailEnd/>
          </a:ln>
        </p:spPr>
        <p:txBody>
          <a:bodyPr>
            <a:spAutoFit/>
          </a:bodyPr>
          <a:lstStyle/>
          <a:p>
            <a:pPr>
              <a:spcBef>
                <a:spcPct val="50000"/>
              </a:spcBef>
            </a:pPr>
            <a:r>
              <a:rPr lang="en-US" sz="500">
                <a:solidFill>
                  <a:srgbClr val="0000FF"/>
                </a:solidFill>
                <a:latin typeface=".VnTime" pitchFamily="34" charset="0"/>
              </a:rPr>
              <a:t>8</a:t>
            </a:r>
          </a:p>
        </p:txBody>
      </p:sp>
      <p:sp>
        <p:nvSpPr>
          <p:cNvPr id="416" name="Text Box 45"/>
          <p:cNvSpPr txBox="1">
            <a:spLocks noChangeArrowheads="1"/>
          </p:cNvSpPr>
          <p:nvPr/>
        </p:nvSpPr>
        <p:spPr bwMode="auto">
          <a:xfrm rot="3000000">
            <a:off x="1253332" y="3733006"/>
            <a:ext cx="265112" cy="168275"/>
          </a:xfrm>
          <a:prstGeom prst="rect">
            <a:avLst/>
          </a:prstGeom>
          <a:noFill/>
          <a:ln w="6350">
            <a:noFill/>
            <a:miter lim="800000"/>
            <a:headEnd/>
            <a:tailEnd/>
          </a:ln>
        </p:spPr>
        <p:txBody>
          <a:bodyPr>
            <a:spAutoFit/>
          </a:bodyPr>
          <a:lstStyle/>
          <a:p>
            <a:pPr>
              <a:spcBef>
                <a:spcPct val="50000"/>
              </a:spcBef>
            </a:pPr>
            <a:r>
              <a:rPr lang="en-US" sz="500">
                <a:solidFill>
                  <a:srgbClr val="0000FF"/>
                </a:solidFill>
                <a:latin typeface=".VnTime" pitchFamily="34" charset="0"/>
              </a:rPr>
              <a:t>10</a:t>
            </a:r>
          </a:p>
        </p:txBody>
      </p:sp>
      <p:sp>
        <p:nvSpPr>
          <p:cNvPr id="417" name="Text Box 46"/>
          <p:cNvSpPr txBox="1">
            <a:spLocks noChangeArrowheads="1"/>
          </p:cNvSpPr>
          <p:nvPr/>
        </p:nvSpPr>
        <p:spPr bwMode="auto">
          <a:xfrm rot="4500000">
            <a:off x="1307307" y="3866356"/>
            <a:ext cx="265112" cy="168275"/>
          </a:xfrm>
          <a:prstGeom prst="rect">
            <a:avLst/>
          </a:prstGeom>
          <a:noFill/>
          <a:ln w="12700">
            <a:noFill/>
            <a:miter lim="800000"/>
            <a:headEnd/>
            <a:tailEnd/>
          </a:ln>
        </p:spPr>
        <p:txBody>
          <a:bodyPr>
            <a:spAutoFit/>
          </a:bodyPr>
          <a:lstStyle/>
          <a:p>
            <a:pPr>
              <a:spcBef>
                <a:spcPct val="50000"/>
              </a:spcBef>
            </a:pPr>
            <a:r>
              <a:rPr lang="en-US" sz="500">
                <a:solidFill>
                  <a:srgbClr val="0000FF"/>
                </a:solidFill>
                <a:latin typeface=".VnTime" pitchFamily="34" charset="0"/>
              </a:rPr>
              <a:t>12</a:t>
            </a:r>
          </a:p>
        </p:txBody>
      </p:sp>
      <p:sp>
        <p:nvSpPr>
          <p:cNvPr id="418" name="Line 47"/>
          <p:cNvSpPr>
            <a:spLocks noChangeShapeType="1"/>
          </p:cNvSpPr>
          <p:nvPr/>
        </p:nvSpPr>
        <p:spPr bwMode="auto">
          <a:xfrm rot="900000">
            <a:off x="961922" y="3761311"/>
            <a:ext cx="265539" cy="402177"/>
          </a:xfrm>
          <a:prstGeom prst="line">
            <a:avLst/>
          </a:prstGeom>
          <a:noFill/>
          <a:ln w="9525">
            <a:solidFill>
              <a:srgbClr val="FF3300"/>
            </a:solidFill>
            <a:round/>
            <a:headEnd type="stealth" w="sm" len="lg"/>
            <a:tailEnd type="stealth" w="sm" len="lg"/>
          </a:ln>
        </p:spPr>
        <p:txBody>
          <a:bodyPr/>
          <a:lstStyle/>
          <a:p>
            <a:endParaRPr lang="en-US">
              <a:solidFill>
                <a:prstClr val="black"/>
              </a:solidFill>
            </a:endParaRPr>
          </a:p>
        </p:txBody>
      </p:sp>
      <p:sp>
        <p:nvSpPr>
          <p:cNvPr id="419" name="Oval 48"/>
          <p:cNvSpPr>
            <a:spLocks noChangeArrowheads="1"/>
          </p:cNvSpPr>
          <p:nvPr/>
        </p:nvSpPr>
        <p:spPr bwMode="auto">
          <a:xfrm>
            <a:off x="1082675" y="4003675"/>
            <a:ext cx="36513" cy="36513"/>
          </a:xfrm>
          <a:prstGeom prst="ellipse">
            <a:avLst/>
          </a:prstGeom>
          <a:solidFill>
            <a:srgbClr val="0000FF"/>
          </a:solidFill>
          <a:ln w="3175">
            <a:solidFill>
              <a:srgbClr val="00CCFF"/>
            </a:solidFill>
            <a:round/>
            <a:headEnd/>
            <a:tailEnd/>
          </a:ln>
        </p:spPr>
        <p:txBody>
          <a:bodyPr wrap="none" anchor="ctr"/>
          <a:lstStyle/>
          <a:p>
            <a:endParaRPr lang="en-US">
              <a:solidFill>
                <a:prstClr val="black"/>
              </a:solidFill>
            </a:endParaRPr>
          </a:p>
        </p:txBody>
      </p:sp>
      <p:sp>
        <p:nvSpPr>
          <p:cNvPr id="420" name="Text Box 49"/>
          <p:cNvSpPr txBox="1">
            <a:spLocks noChangeArrowheads="1"/>
          </p:cNvSpPr>
          <p:nvPr/>
        </p:nvSpPr>
        <p:spPr bwMode="auto">
          <a:xfrm>
            <a:off x="990600" y="3702050"/>
            <a:ext cx="285750" cy="336550"/>
          </a:xfrm>
          <a:prstGeom prst="rect">
            <a:avLst/>
          </a:prstGeom>
          <a:noFill/>
          <a:ln w="9525">
            <a:noFill/>
            <a:miter lim="800000"/>
            <a:headEnd/>
            <a:tailEnd/>
          </a:ln>
        </p:spPr>
        <p:txBody>
          <a:bodyPr>
            <a:spAutoFit/>
          </a:bodyPr>
          <a:lstStyle/>
          <a:p>
            <a:pPr algn="ctr">
              <a:spcBef>
                <a:spcPct val="50000"/>
              </a:spcBef>
            </a:pPr>
            <a:r>
              <a:rPr lang="en-US" sz="1600" dirty="0">
                <a:solidFill>
                  <a:prstClr val="black"/>
                </a:solidFill>
                <a:latin typeface=".VnTimeH" pitchFamily="34" charset="0"/>
              </a:rPr>
              <a:t>V</a:t>
            </a:r>
          </a:p>
        </p:txBody>
      </p:sp>
      <p:sp>
        <p:nvSpPr>
          <p:cNvPr id="421" name="AutoShape 50"/>
          <p:cNvSpPr>
            <a:spLocks noChangeArrowheads="1"/>
          </p:cNvSpPr>
          <p:nvPr/>
        </p:nvSpPr>
        <p:spPr bwMode="auto">
          <a:xfrm rot="10800000">
            <a:off x="752475" y="3686175"/>
            <a:ext cx="704850" cy="660400"/>
          </a:xfrm>
          <a:custGeom>
            <a:avLst/>
            <a:gdLst>
              <a:gd name="T0" fmla="*/ 11500313 w 21600"/>
              <a:gd name="T1" fmla="*/ 0 h 21600"/>
              <a:gd name="T2" fmla="*/ 4829071 w 21600"/>
              <a:gd name="T3" fmla="*/ 9418772 h 21600"/>
              <a:gd name="T4" fmla="*/ 11500313 w 21600"/>
              <a:gd name="T5" fmla="*/ 8402674 h 21600"/>
              <a:gd name="T6" fmla="*/ 18171557 w 21600"/>
              <a:gd name="T7" fmla="*/ 9418772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p:spPr>
        <p:txBody>
          <a:bodyPr wrap="none" anchor="ctr"/>
          <a:lstStyle/>
          <a:p>
            <a:endParaRPr lang="en-US">
              <a:solidFill>
                <a:prstClr val="black"/>
              </a:solidFill>
            </a:endParaRPr>
          </a:p>
        </p:txBody>
      </p:sp>
      <p:sp>
        <p:nvSpPr>
          <p:cNvPr id="422" name="Rectangle 52"/>
          <p:cNvSpPr>
            <a:spLocks noChangeArrowheads="1"/>
          </p:cNvSpPr>
          <p:nvPr/>
        </p:nvSpPr>
        <p:spPr bwMode="auto">
          <a:xfrm>
            <a:off x="600075" y="3546475"/>
            <a:ext cx="987425" cy="549275"/>
          </a:xfrm>
          <a:prstGeom prst="rect">
            <a:avLst/>
          </a:prstGeom>
          <a:noFill/>
          <a:ln w="19050">
            <a:solidFill>
              <a:schemeClr val="tx1"/>
            </a:solidFill>
            <a:miter lim="800000"/>
            <a:headEnd/>
            <a:tailEnd/>
          </a:ln>
        </p:spPr>
        <p:txBody>
          <a:bodyPr wrap="none" anchor="ctr"/>
          <a:lstStyle/>
          <a:p>
            <a:endParaRPr lang="en-US">
              <a:solidFill>
                <a:prstClr val="black"/>
              </a:solidFill>
            </a:endParaRPr>
          </a:p>
        </p:txBody>
      </p:sp>
      <p:graphicFrame>
        <p:nvGraphicFramePr>
          <p:cNvPr id="423" name="Object 53"/>
          <p:cNvGraphicFramePr>
            <a:graphicFrameLocks noChangeAspect="1"/>
          </p:cNvGraphicFramePr>
          <p:nvPr/>
        </p:nvGraphicFramePr>
        <p:xfrm>
          <a:off x="1562100" y="3949700"/>
          <a:ext cx="114300" cy="215900"/>
        </p:xfrm>
        <a:graphic>
          <a:graphicData uri="http://schemas.openxmlformats.org/presentationml/2006/ole">
            <mc:AlternateContent xmlns:mc="http://schemas.openxmlformats.org/markup-compatibility/2006">
              <mc:Choice xmlns:v="urn:schemas-microsoft-com:vml" Requires="v">
                <p:oleObj spid="_x0000_s12328" name="Equation" r:id="rId4" imgW="114120" imgH="215640" progId="Equation.3">
                  <p:embed/>
                </p:oleObj>
              </mc:Choice>
              <mc:Fallback>
                <p:oleObj name="Equation" r:id="rId4" imgW="11412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00" y="394970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4" name="Rectangle 54"/>
          <p:cNvSpPr>
            <a:spLocks noChangeArrowheads="1"/>
          </p:cNvSpPr>
          <p:nvPr/>
        </p:nvSpPr>
        <p:spPr bwMode="auto">
          <a:xfrm>
            <a:off x="1795463" y="3546475"/>
            <a:ext cx="987425" cy="549275"/>
          </a:xfrm>
          <a:prstGeom prst="rect">
            <a:avLst/>
          </a:prstGeom>
          <a:solidFill>
            <a:srgbClr val="FF9900">
              <a:alpha val="38039"/>
            </a:srgbClr>
          </a:solidFill>
          <a:ln w="19050">
            <a:solidFill>
              <a:schemeClr val="tx1"/>
            </a:solidFill>
            <a:miter lim="800000"/>
            <a:headEnd/>
            <a:tailEnd/>
          </a:ln>
        </p:spPr>
        <p:txBody>
          <a:bodyPr wrap="none" anchor="ctr"/>
          <a:lstStyle/>
          <a:p>
            <a:endParaRPr lang="en-US">
              <a:solidFill>
                <a:prstClr val="black"/>
              </a:solidFill>
            </a:endParaRPr>
          </a:p>
        </p:txBody>
      </p:sp>
      <p:sp>
        <p:nvSpPr>
          <p:cNvPr id="425" name="Oval 55"/>
          <p:cNvSpPr>
            <a:spLocks noChangeArrowheads="1"/>
          </p:cNvSpPr>
          <p:nvPr/>
        </p:nvSpPr>
        <p:spPr bwMode="auto">
          <a:xfrm>
            <a:off x="1879600" y="3597275"/>
            <a:ext cx="839788" cy="839788"/>
          </a:xfrm>
          <a:prstGeom prst="ellipse">
            <a:avLst/>
          </a:prstGeom>
          <a:solidFill>
            <a:srgbClr val="FFFFCC"/>
          </a:solidFill>
          <a:ln w="12700">
            <a:solidFill>
              <a:schemeClr val="accent2"/>
            </a:solidFill>
            <a:round/>
            <a:headEnd/>
            <a:tailEnd/>
          </a:ln>
        </p:spPr>
        <p:txBody>
          <a:bodyPr wrap="none" anchor="ctr"/>
          <a:lstStyle/>
          <a:p>
            <a:endParaRPr lang="en-US">
              <a:solidFill>
                <a:prstClr val="black"/>
              </a:solidFill>
            </a:endParaRPr>
          </a:p>
        </p:txBody>
      </p:sp>
      <p:sp>
        <p:nvSpPr>
          <p:cNvPr id="426" name="Arc 56"/>
          <p:cNvSpPr>
            <a:spLocks/>
          </p:cNvSpPr>
          <p:nvPr/>
        </p:nvSpPr>
        <p:spPr bwMode="auto">
          <a:xfrm rot="6681726" flipH="1">
            <a:off x="2148681" y="3590132"/>
            <a:ext cx="346075" cy="560388"/>
          </a:xfrm>
          <a:custGeom>
            <a:avLst/>
            <a:gdLst>
              <a:gd name="T0" fmla="*/ 2999864 w 24253"/>
              <a:gd name="T1" fmla="*/ 0 h 39506"/>
              <a:gd name="T2" fmla="*/ 0 w 24253"/>
              <a:gd name="T3" fmla="*/ 7916045 h 39506"/>
              <a:gd name="T4" fmla="*/ 540196 w 24253"/>
              <a:gd name="T5" fmla="*/ 3602889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p:spPr>
        <p:txBody>
          <a:bodyPr wrap="none" anchor="ctr"/>
          <a:lstStyle/>
          <a:p>
            <a:endParaRPr lang="en-US">
              <a:solidFill>
                <a:prstClr val="black"/>
              </a:solidFill>
            </a:endParaRPr>
          </a:p>
        </p:txBody>
      </p:sp>
      <p:sp>
        <p:nvSpPr>
          <p:cNvPr id="427" name="Line 57"/>
          <p:cNvSpPr>
            <a:spLocks noChangeShapeType="1"/>
          </p:cNvSpPr>
          <p:nvPr/>
        </p:nvSpPr>
        <p:spPr bwMode="auto">
          <a:xfrm rot="10800000">
            <a:off x="2297113" y="3698875"/>
            <a:ext cx="0" cy="82550"/>
          </a:xfrm>
          <a:prstGeom prst="line">
            <a:avLst/>
          </a:prstGeom>
          <a:noFill/>
          <a:ln w="6350">
            <a:solidFill>
              <a:srgbClr val="FF0000"/>
            </a:solidFill>
            <a:round/>
            <a:headEnd/>
            <a:tailEnd/>
          </a:ln>
        </p:spPr>
        <p:txBody>
          <a:bodyPr/>
          <a:lstStyle/>
          <a:p>
            <a:endParaRPr lang="en-US">
              <a:solidFill>
                <a:prstClr val="black"/>
              </a:solidFill>
            </a:endParaRPr>
          </a:p>
        </p:txBody>
      </p:sp>
      <p:sp>
        <p:nvSpPr>
          <p:cNvPr id="428" name="Text Box 58"/>
          <p:cNvSpPr txBox="1">
            <a:spLocks noChangeArrowheads="1"/>
          </p:cNvSpPr>
          <p:nvPr/>
        </p:nvSpPr>
        <p:spPr bwMode="auto">
          <a:xfrm rot="6420000">
            <a:off x="1871663" y="3836987"/>
            <a:ext cx="196850" cy="168275"/>
          </a:xfrm>
          <a:prstGeom prst="rect">
            <a:avLst/>
          </a:prstGeom>
          <a:noFill/>
          <a:ln w="6350">
            <a:noFill/>
            <a:miter lim="800000"/>
            <a:headEnd/>
            <a:tailEnd/>
          </a:ln>
        </p:spPr>
        <p:txBody>
          <a:bodyPr>
            <a:spAutoFit/>
          </a:bodyPr>
          <a:lstStyle/>
          <a:p>
            <a:pPr>
              <a:spcBef>
                <a:spcPct val="50000"/>
              </a:spcBef>
            </a:pPr>
            <a:r>
              <a:rPr lang="en-US" sz="500">
                <a:solidFill>
                  <a:srgbClr val="0000FF"/>
                </a:solidFill>
                <a:latin typeface=".VnTime" pitchFamily="34" charset="0"/>
              </a:rPr>
              <a:t>0</a:t>
            </a:r>
          </a:p>
        </p:txBody>
      </p:sp>
      <p:sp>
        <p:nvSpPr>
          <p:cNvPr id="429" name="Text Box 59"/>
          <p:cNvSpPr txBox="1">
            <a:spLocks noChangeArrowheads="1"/>
          </p:cNvSpPr>
          <p:nvPr/>
        </p:nvSpPr>
        <p:spPr bwMode="auto">
          <a:xfrm rot="-3000000">
            <a:off x="1920876" y="3716337"/>
            <a:ext cx="196850" cy="168275"/>
          </a:xfrm>
          <a:prstGeom prst="rect">
            <a:avLst/>
          </a:prstGeom>
          <a:noFill/>
          <a:ln w="6350">
            <a:noFill/>
            <a:miter lim="800000"/>
            <a:headEnd/>
            <a:tailEnd/>
          </a:ln>
        </p:spPr>
        <p:txBody>
          <a:bodyPr>
            <a:spAutoFit/>
          </a:bodyPr>
          <a:lstStyle/>
          <a:p>
            <a:pPr>
              <a:spcBef>
                <a:spcPct val="50000"/>
              </a:spcBef>
            </a:pPr>
            <a:r>
              <a:rPr lang="en-US" sz="500">
                <a:solidFill>
                  <a:srgbClr val="0000FF"/>
                </a:solidFill>
                <a:latin typeface=".VnTime" pitchFamily="34" charset="0"/>
              </a:rPr>
              <a:t>2</a:t>
            </a:r>
          </a:p>
        </p:txBody>
      </p:sp>
      <p:sp>
        <p:nvSpPr>
          <p:cNvPr id="430" name="Text Box 60"/>
          <p:cNvSpPr txBox="1">
            <a:spLocks noChangeArrowheads="1"/>
          </p:cNvSpPr>
          <p:nvPr/>
        </p:nvSpPr>
        <p:spPr bwMode="auto">
          <a:xfrm rot="-1500000">
            <a:off x="2038350" y="3606800"/>
            <a:ext cx="265113" cy="168275"/>
          </a:xfrm>
          <a:prstGeom prst="rect">
            <a:avLst/>
          </a:prstGeom>
          <a:noFill/>
          <a:ln w="12700">
            <a:noFill/>
            <a:miter lim="800000"/>
            <a:headEnd/>
            <a:tailEnd/>
          </a:ln>
        </p:spPr>
        <p:txBody>
          <a:bodyPr>
            <a:spAutoFit/>
          </a:bodyPr>
          <a:lstStyle/>
          <a:p>
            <a:pPr>
              <a:spcBef>
                <a:spcPct val="50000"/>
              </a:spcBef>
            </a:pPr>
            <a:r>
              <a:rPr lang="en-US" sz="500">
                <a:solidFill>
                  <a:srgbClr val="0000FF"/>
                </a:solidFill>
                <a:latin typeface=".VnTime" pitchFamily="34" charset="0"/>
              </a:rPr>
              <a:t>4</a:t>
            </a:r>
          </a:p>
        </p:txBody>
      </p:sp>
      <p:sp>
        <p:nvSpPr>
          <p:cNvPr id="431" name="Oval 61"/>
          <p:cNvSpPr>
            <a:spLocks noChangeArrowheads="1"/>
          </p:cNvSpPr>
          <p:nvPr/>
        </p:nvSpPr>
        <p:spPr bwMode="auto">
          <a:xfrm rot="5400000">
            <a:off x="1849438" y="3571875"/>
            <a:ext cx="895350" cy="895350"/>
          </a:xfrm>
          <a:prstGeom prst="ellipse">
            <a:avLst/>
          </a:prstGeom>
          <a:noFill/>
          <a:ln w="12700">
            <a:solidFill>
              <a:srgbClr val="003300"/>
            </a:solidFill>
            <a:round/>
            <a:headEnd/>
            <a:tailEnd/>
          </a:ln>
        </p:spPr>
        <p:txBody>
          <a:bodyPr wrap="none" anchor="ctr"/>
          <a:lstStyle/>
          <a:p>
            <a:endParaRPr lang="en-US">
              <a:solidFill>
                <a:prstClr val="black"/>
              </a:solidFill>
            </a:endParaRPr>
          </a:p>
        </p:txBody>
      </p:sp>
      <p:sp>
        <p:nvSpPr>
          <p:cNvPr id="432" name="Line 62"/>
          <p:cNvSpPr>
            <a:spLocks noChangeShapeType="1"/>
          </p:cNvSpPr>
          <p:nvPr/>
        </p:nvSpPr>
        <p:spPr bwMode="auto">
          <a:xfrm rot="300000">
            <a:off x="2325688" y="369887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433" name="Line 63"/>
          <p:cNvSpPr>
            <a:spLocks noChangeShapeType="1"/>
          </p:cNvSpPr>
          <p:nvPr/>
        </p:nvSpPr>
        <p:spPr bwMode="auto">
          <a:xfrm rot="600000">
            <a:off x="2351088" y="3702050"/>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434" name="Line 64"/>
          <p:cNvSpPr>
            <a:spLocks noChangeShapeType="1"/>
          </p:cNvSpPr>
          <p:nvPr/>
        </p:nvSpPr>
        <p:spPr bwMode="auto">
          <a:xfrm rot="900000">
            <a:off x="2376488" y="3708400"/>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435" name="Line 65"/>
          <p:cNvSpPr>
            <a:spLocks noChangeShapeType="1"/>
          </p:cNvSpPr>
          <p:nvPr/>
        </p:nvSpPr>
        <p:spPr bwMode="auto">
          <a:xfrm rot="1200000">
            <a:off x="2401888" y="371792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436" name="Line 66"/>
          <p:cNvSpPr>
            <a:spLocks noChangeShapeType="1"/>
          </p:cNvSpPr>
          <p:nvPr/>
        </p:nvSpPr>
        <p:spPr bwMode="auto">
          <a:xfrm rot="1500000">
            <a:off x="2420938" y="3727450"/>
            <a:ext cx="0" cy="76200"/>
          </a:xfrm>
          <a:prstGeom prst="line">
            <a:avLst/>
          </a:prstGeom>
          <a:noFill/>
          <a:ln w="6350">
            <a:solidFill>
              <a:srgbClr val="FF0000"/>
            </a:solidFill>
            <a:round/>
            <a:headEnd/>
            <a:tailEnd/>
          </a:ln>
        </p:spPr>
        <p:txBody>
          <a:bodyPr/>
          <a:lstStyle/>
          <a:p>
            <a:endParaRPr lang="en-US">
              <a:solidFill>
                <a:prstClr val="black"/>
              </a:solidFill>
            </a:endParaRPr>
          </a:p>
        </p:txBody>
      </p:sp>
      <p:sp>
        <p:nvSpPr>
          <p:cNvPr id="437" name="Line 67"/>
          <p:cNvSpPr>
            <a:spLocks noChangeShapeType="1"/>
          </p:cNvSpPr>
          <p:nvPr/>
        </p:nvSpPr>
        <p:spPr bwMode="auto">
          <a:xfrm rot="1800000">
            <a:off x="2449513" y="374332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438" name="Line 68"/>
          <p:cNvSpPr>
            <a:spLocks noChangeShapeType="1"/>
          </p:cNvSpPr>
          <p:nvPr/>
        </p:nvSpPr>
        <p:spPr bwMode="auto">
          <a:xfrm rot="2100000">
            <a:off x="2468563" y="375602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439" name="Line 69"/>
          <p:cNvSpPr>
            <a:spLocks noChangeShapeType="1"/>
          </p:cNvSpPr>
          <p:nvPr/>
        </p:nvSpPr>
        <p:spPr bwMode="auto">
          <a:xfrm rot="2400000">
            <a:off x="2490788" y="3771900"/>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440" name="Line 70"/>
          <p:cNvSpPr>
            <a:spLocks noChangeShapeType="1"/>
          </p:cNvSpPr>
          <p:nvPr/>
        </p:nvSpPr>
        <p:spPr bwMode="auto">
          <a:xfrm rot="2700000">
            <a:off x="2509044" y="3791744"/>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441" name="Line 71"/>
          <p:cNvSpPr>
            <a:spLocks noChangeShapeType="1"/>
          </p:cNvSpPr>
          <p:nvPr/>
        </p:nvSpPr>
        <p:spPr bwMode="auto">
          <a:xfrm rot="3000000">
            <a:off x="2513013" y="3803650"/>
            <a:ext cx="0" cy="76200"/>
          </a:xfrm>
          <a:prstGeom prst="line">
            <a:avLst/>
          </a:prstGeom>
          <a:noFill/>
          <a:ln w="6350">
            <a:solidFill>
              <a:srgbClr val="FF0000"/>
            </a:solidFill>
            <a:round/>
            <a:headEnd/>
            <a:tailEnd/>
          </a:ln>
        </p:spPr>
        <p:txBody>
          <a:bodyPr/>
          <a:lstStyle/>
          <a:p>
            <a:endParaRPr lang="en-US">
              <a:solidFill>
                <a:prstClr val="black"/>
              </a:solidFill>
            </a:endParaRPr>
          </a:p>
        </p:txBody>
      </p:sp>
      <p:sp>
        <p:nvSpPr>
          <p:cNvPr id="442" name="Line 72"/>
          <p:cNvSpPr>
            <a:spLocks noChangeShapeType="1"/>
          </p:cNvSpPr>
          <p:nvPr/>
        </p:nvSpPr>
        <p:spPr bwMode="auto">
          <a:xfrm rot="7800000">
            <a:off x="2084388" y="3802063"/>
            <a:ext cx="0" cy="82550"/>
          </a:xfrm>
          <a:prstGeom prst="line">
            <a:avLst/>
          </a:prstGeom>
          <a:noFill/>
          <a:ln w="6350">
            <a:solidFill>
              <a:srgbClr val="FF0000"/>
            </a:solidFill>
            <a:round/>
            <a:headEnd/>
            <a:tailEnd/>
          </a:ln>
        </p:spPr>
        <p:txBody>
          <a:bodyPr/>
          <a:lstStyle/>
          <a:p>
            <a:endParaRPr lang="en-US">
              <a:solidFill>
                <a:prstClr val="black"/>
              </a:solidFill>
            </a:endParaRPr>
          </a:p>
        </p:txBody>
      </p:sp>
      <p:sp>
        <p:nvSpPr>
          <p:cNvPr id="443" name="Line 73"/>
          <p:cNvSpPr>
            <a:spLocks noChangeShapeType="1"/>
          </p:cNvSpPr>
          <p:nvPr/>
        </p:nvSpPr>
        <p:spPr bwMode="auto">
          <a:xfrm rot="-2700000">
            <a:off x="2084388" y="3790950"/>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444" name="Line 74"/>
          <p:cNvSpPr>
            <a:spLocks noChangeShapeType="1"/>
          </p:cNvSpPr>
          <p:nvPr/>
        </p:nvSpPr>
        <p:spPr bwMode="auto">
          <a:xfrm rot="-2400000">
            <a:off x="2101850" y="3773488"/>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445" name="Line 75"/>
          <p:cNvSpPr>
            <a:spLocks noChangeShapeType="1"/>
          </p:cNvSpPr>
          <p:nvPr/>
        </p:nvSpPr>
        <p:spPr bwMode="auto">
          <a:xfrm rot="-2100000">
            <a:off x="2124075" y="3757613"/>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446" name="Line 76"/>
          <p:cNvSpPr>
            <a:spLocks noChangeShapeType="1"/>
          </p:cNvSpPr>
          <p:nvPr/>
        </p:nvSpPr>
        <p:spPr bwMode="auto">
          <a:xfrm rot="-1800000">
            <a:off x="2144713" y="3741738"/>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447" name="Line 77"/>
          <p:cNvSpPr>
            <a:spLocks noChangeShapeType="1"/>
          </p:cNvSpPr>
          <p:nvPr/>
        </p:nvSpPr>
        <p:spPr bwMode="auto">
          <a:xfrm rot="-1500000">
            <a:off x="2179638" y="3725863"/>
            <a:ext cx="0" cy="76200"/>
          </a:xfrm>
          <a:prstGeom prst="line">
            <a:avLst/>
          </a:prstGeom>
          <a:noFill/>
          <a:ln w="6350">
            <a:solidFill>
              <a:srgbClr val="FF0000"/>
            </a:solidFill>
            <a:round/>
            <a:headEnd/>
            <a:tailEnd/>
          </a:ln>
        </p:spPr>
        <p:txBody>
          <a:bodyPr/>
          <a:lstStyle/>
          <a:p>
            <a:endParaRPr lang="en-US">
              <a:solidFill>
                <a:prstClr val="black"/>
              </a:solidFill>
            </a:endParaRPr>
          </a:p>
        </p:txBody>
      </p:sp>
      <p:sp>
        <p:nvSpPr>
          <p:cNvPr id="448" name="Line 78"/>
          <p:cNvSpPr>
            <a:spLocks noChangeShapeType="1"/>
          </p:cNvSpPr>
          <p:nvPr/>
        </p:nvSpPr>
        <p:spPr bwMode="auto">
          <a:xfrm rot="-1200000">
            <a:off x="2193925" y="371792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449" name="Line 79"/>
          <p:cNvSpPr>
            <a:spLocks noChangeShapeType="1"/>
          </p:cNvSpPr>
          <p:nvPr/>
        </p:nvSpPr>
        <p:spPr bwMode="auto">
          <a:xfrm rot="-900000">
            <a:off x="2216150" y="371157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450" name="Line 80"/>
          <p:cNvSpPr>
            <a:spLocks noChangeShapeType="1"/>
          </p:cNvSpPr>
          <p:nvPr/>
        </p:nvSpPr>
        <p:spPr bwMode="auto">
          <a:xfrm rot="-600000">
            <a:off x="2243138" y="3705225"/>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451" name="Line 81"/>
          <p:cNvSpPr>
            <a:spLocks noChangeShapeType="1"/>
          </p:cNvSpPr>
          <p:nvPr/>
        </p:nvSpPr>
        <p:spPr bwMode="auto">
          <a:xfrm rot="-300000">
            <a:off x="2270125" y="3700463"/>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452" name="Line 82"/>
          <p:cNvSpPr>
            <a:spLocks noChangeShapeType="1"/>
          </p:cNvSpPr>
          <p:nvPr/>
        </p:nvSpPr>
        <p:spPr bwMode="auto">
          <a:xfrm rot="6300000">
            <a:off x="2033588" y="3908425"/>
            <a:ext cx="0" cy="82550"/>
          </a:xfrm>
          <a:prstGeom prst="line">
            <a:avLst/>
          </a:prstGeom>
          <a:noFill/>
          <a:ln w="6350">
            <a:solidFill>
              <a:srgbClr val="FF0000"/>
            </a:solidFill>
            <a:round/>
            <a:headEnd/>
            <a:tailEnd/>
          </a:ln>
        </p:spPr>
        <p:txBody>
          <a:bodyPr/>
          <a:lstStyle/>
          <a:p>
            <a:endParaRPr lang="en-US">
              <a:solidFill>
                <a:prstClr val="black"/>
              </a:solidFill>
            </a:endParaRPr>
          </a:p>
        </p:txBody>
      </p:sp>
      <p:sp>
        <p:nvSpPr>
          <p:cNvPr id="453" name="Line 83"/>
          <p:cNvSpPr>
            <a:spLocks noChangeShapeType="1"/>
          </p:cNvSpPr>
          <p:nvPr/>
        </p:nvSpPr>
        <p:spPr bwMode="auto">
          <a:xfrm rot="-4200000">
            <a:off x="2016919" y="3901281"/>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454" name="Line 84"/>
          <p:cNvSpPr>
            <a:spLocks noChangeShapeType="1"/>
          </p:cNvSpPr>
          <p:nvPr/>
        </p:nvSpPr>
        <p:spPr bwMode="auto">
          <a:xfrm rot="-3900000">
            <a:off x="2026444" y="3877469"/>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455" name="Line 85"/>
          <p:cNvSpPr>
            <a:spLocks noChangeShapeType="1"/>
          </p:cNvSpPr>
          <p:nvPr/>
        </p:nvSpPr>
        <p:spPr bwMode="auto">
          <a:xfrm rot="-3600000">
            <a:off x="2039144" y="3855244"/>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456" name="Line 86"/>
          <p:cNvSpPr>
            <a:spLocks noChangeShapeType="1"/>
          </p:cNvSpPr>
          <p:nvPr/>
        </p:nvSpPr>
        <p:spPr bwMode="auto">
          <a:xfrm rot="-3300000">
            <a:off x="2051844" y="3831431"/>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457" name="Line 87"/>
          <p:cNvSpPr>
            <a:spLocks noChangeShapeType="1"/>
          </p:cNvSpPr>
          <p:nvPr/>
        </p:nvSpPr>
        <p:spPr bwMode="auto">
          <a:xfrm rot="3300000">
            <a:off x="2539207" y="3833019"/>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458" name="Line 88"/>
          <p:cNvSpPr>
            <a:spLocks noChangeShapeType="1"/>
          </p:cNvSpPr>
          <p:nvPr/>
        </p:nvSpPr>
        <p:spPr bwMode="auto">
          <a:xfrm rot="3600000">
            <a:off x="2550319" y="3852069"/>
            <a:ext cx="0" cy="33338"/>
          </a:xfrm>
          <a:prstGeom prst="line">
            <a:avLst/>
          </a:prstGeom>
          <a:noFill/>
          <a:ln w="6350">
            <a:solidFill>
              <a:srgbClr val="0000FF"/>
            </a:solidFill>
            <a:round/>
            <a:headEnd/>
            <a:tailEnd/>
          </a:ln>
        </p:spPr>
        <p:txBody>
          <a:bodyPr/>
          <a:lstStyle/>
          <a:p>
            <a:endParaRPr lang="en-US">
              <a:solidFill>
                <a:prstClr val="black"/>
              </a:solidFill>
            </a:endParaRPr>
          </a:p>
        </p:txBody>
      </p:sp>
      <p:sp>
        <p:nvSpPr>
          <p:cNvPr id="459" name="Line 89"/>
          <p:cNvSpPr>
            <a:spLocks noChangeShapeType="1"/>
          </p:cNvSpPr>
          <p:nvPr/>
        </p:nvSpPr>
        <p:spPr bwMode="auto">
          <a:xfrm rot="3900000">
            <a:off x="2564607" y="3875881"/>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460" name="Line 90"/>
          <p:cNvSpPr>
            <a:spLocks noChangeShapeType="1"/>
          </p:cNvSpPr>
          <p:nvPr/>
        </p:nvSpPr>
        <p:spPr bwMode="auto">
          <a:xfrm rot="4200000">
            <a:off x="2574132" y="3901281"/>
            <a:ext cx="0" cy="33337"/>
          </a:xfrm>
          <a:prstGeom prst="line">
            <a:avLst/>
          </a:prstGeom>
          <a:noFill/>
          <a:ln w="6350">
            <a:solidFill>
              <a:srgbClr val="0000FF"/>
            </a:solidFill>
            <a:round/>
            <a:headEnd/>
            <a:tailEnd/>
          </a:ln>
        </p:spPr>
        <p:txBody>
          <a:bodyPr/>
          <a:lstStyle/>
          <a:p>
            <a:endParaRPr lang="en-US">
              <a:solidFill>
                <a:prstClr val="black"/>
              </a:solidFill>
            </a:endParaRPr>
          </a:p>
        </p:txBody>
      </p:sp>
      <p:sp>
        <p:nvSpPr>
          <p:cNvPr id="461" name="Line 91"/>
          <p:cNvSpPr>
            <a:spLocks noChangeShapeType="1"/>
          </p:cNvSpPr>
          <p:nvPr/>
        </p:nvSpPr>
        <p:spPr bwMode="auto">
          <a:xfrm rot="4500000">
            <a:off x="2563813" y="3911600"/>
            <a:ext cx="0" cy="76200"/>
          </a:xfrm>
          <a:prstGeom prst="line">
            <a:avLst/>
          </a:prstGeom>
          <a:noFill/>
          <a:ln w="6350">
            <a:solidFill>
              <a:srgbClr val="FF0000"/>
            </a:solidFill>
            <a:round/>
            <a:headEnd/>
            <a:tailEnd/>
          </a:ln>
        </p:spPr>
        <p:txBody>
          <a:bodyPr/>
          <a:lstStyle/>
          <a:p>
            <a:endParaRPr lang="en-US">
              <a:solidFill>
                <a:prstClr val="black"/>
              </a:solidFill>
            </a:endParaRPr>
          </a:p>
        </p:txBody>
      </p:sp>
      <p:sp>
        <p:nvSpPr>
          <p:cNvPr id="462" name="Text Box 92"/>
          <p:cNvSpPr txBox="1">
            <a:spLocks noChangeArrowheads="1"/>
          </p:cNvSpPr>
          <p:nvPr/>
        </p:nvSpPr>
        <p:spPr bwMode="auto">
          <a:xfrm>
            <a:off x="2184400" y="3584575"/>
            <a:ext cx="265113" cy="168275"/>
          </a:xfrm>
          <a:prstGeom prst="rect">
            <a:avLst/>
          </a:prstGeom>
          <a:noFill/>
          <a:ln w="12700">
            <a:noFill/>
            <a:miter lim="800000"/>
            <a:headEnd/>
            <a:tailEnd/>
          </a:ln>
        </p:spPr>
        <p:txBody>
          <a:bodyPr>
            <a:spAutoFit/>
          </a:bodyPr>
          <a:lstStyle/>
          <a:p>
            <a:pPr>
              <a:spcBef>
                <a:spcPct val="50000"/>
              </a:spcBef>
            </a:pPr>
            <a:r>
              <a:rPr lang="en-US" sz="500">
                <a:solidFill>
                  <a:srgbClr val="0000FF"/>
                </a:solidFill>
                <a:latin typeface=".VnTime" pitchFamily="34" charset="0"/>
              </a:rPr>
              <a:t>6</a:t>
            </a:r>
          </a:p>
        </p:txBody>
      </p:sp>
      <p:sp>
        <p:nvSpPr>
          <p:cNvPr id="463" name="Text Box 93"/>
          <p:cNvSpPr txBox="1">
            <a:spLocks noChangeArrowheads="1"/>
          </p:cNvSpPr>
          <p:nvPr/>
        </p:nvSpPr>
        <p:spPr bwMode="auto">
          <a:xfrm rot="1500000">
            <a:off x="2339975" y="3629025"/>
            <a:ext cx="265113" cy="168275"/>
          </a:xfrm>
          <a:prstGeom prst="rect">
            <a:avLst/>
          </a:prstGeom>
          <a:noFill/>
          <a:ln w="12700">
            <a:noFill/>
            <a:miter lim="800000"/>
            <a:headEnd/>
            <a:tailEnd/>
          </a:ln>
        </p:spPr>
        <p:txBody>
          <a:bodyPr>
            <a:spAutoFit/>
          </a:bodyPr>
          <a:lstStyle/>
          <a:p>
            <a:pPr>
              <a:spcBef>
                <a:spcPct val="50000"/>
              </a:spcBef>
            </a:pPr>
            <a:r>
              <a:rPr lang="en-US" sz="500">
                <a:solidFill>
                  <a:srgbClr val="0000FF"/>
                </a:solidFill>
                <a:latin typeface=".VnTime" pitchFamily="34" charset="0"/>
              </a:rPr>
              <a:t>8</a:t>
            </a:r>
          </a:p>
        </p:txBody>
      </p:sp>
      <p:sp>
        <p:nvSpPr>
          <p:cNvPr id="464" name="Text Box 94"/>
          <p:cNvSpPr txBox="1">
            <a:spLocks noChangeArrowheads="1"/>
          </p:cNvSpPr>
          <p:nvPr/>
        </p:nvSpPr>
        <p:spPr bwMode="auto">
          <a:xfrm rot="3000000">
            <a:off x="2448720" y="3733006"/>
            <a:ext cx="265112" cy="168275"/>
          </a:xfrm>
          <a:prstGeom prst="rect">
            <a:avLst/>
          </a:prstGeom>
          <a:noFill/>
          <a:ln w="6350">
            <a:noFill/>
            <a:miter lim="800000"/>
            <a:headEnd/>
            <a:tailEnd/>
          </a:ln>
        </p:spPr>
        <p:txBody>
          <a:bodyPr>
            <a:spAutoFit/>
          </a:bodyPr>
          <a:lstStyle/>
          <a:p>
            <a:pPr>
              <a:spcBef>
                <a:spcPct val="50000"/>
              </a:spcBef>
            </a:pPr>
            <a:r>
              <a:rPr lang="en-US" sz="500">
                <a:solidFill>
                  <a:srgbClr val="0000FF"/>
                </a:solidFill>
                <a:latin typeface=".VnTime" pitchFamily="34" charset="0"/>
              </a:rPr>
              <a:t>10</a:t>
            </a:r>
          </a:p>
        </p:txBody>
      </p:sp>
      <p:sp>
        <p:nvSpPr>
          <p:cNvPr id="465" name="Text Box 95"/>
          <p:cNvSpPr txBox="1">
            <a:spLocks noChangeArrowheads="1"/>
          </p:cNvSpPr>
          <p:nvPr/>
        </p:nvSpPr>
        <p:spPr bwMode="auto">
          <a:xfrm rot="4500000">
            <a:off x="2502695" y="3866356"/>
            <a:ext cx="265112" cy="168275"/>
          </a:xfrm>
          <a:prstGeom prst="rect">
            <a:avLst/>
          </a:prstGeom>
          <a:noFill/>
          <a:ln w="12700">
            <a:noFill/>
            <a:miter lim="800000"/>
            <a:headEnd/>
            <a:tailEnd/>
          </a:ln>
        </p:spPr>
        <p:txBody>
          <a:bodyPr>
            <a:spAutoFit/>
          </a:bodyPr>
          <a:lstStyle/>
          <a:p>
            <a:pPr>
              <a:spcBef>
                <a:spcPct val="50000"/>
              </a:spcBef>
            </a:pPr>
            <a:r>
              <a:rPr lang="en-US" sz="500">
                <a:solidFill>
                  <a:srgbClr val="0000FF"/>
                </a:solidFill>
                <a:latin typeface=".VnTime" pitchFamily="34" charset="0"/>
              </a:rPr>
              <a:t>12</a:t>
            </a:r>
          </a:p>
        </p:txBody>
      </p:sp>
      <p:sp>
        <p:nvSpPr>
          <p:cNvPr id="466" name="Line 96"/>
          <p:cNvSpPr>
            <a:spLocks noChangeShapeType="1"/>
          </p:cNvSpPr>
          <p:nvPr/>
        </p:nvSpPr>
        <p:spPr bwMode="auto">
          <a:xfrm rot="900000">
            <a:off x="1979613" y="4022725"/>
            <a:ext cx="650875" cy="0"/>
          </a:xfrm>
          <a:prstGeom prst="line">
            <a:avLst/>
          </a:prstGeom>
          <a:noFill/>
          <a:ln w="9525">
            <a:solidFill>
              <a:srgbClr val="FF3300"/>
            </a:solidFill>
            <a:round/>
            <a:headEnd type="stealth" w="sm" len="lg"/>
            <a:tailEnd type="stealth" w="sm" len="lg"/>
          </a:ln>
        </p:spPr>
        <p:txBody>
          <a:bodyPr/>
          <a:lstStyle/>
          <a:p>
            <a:endParaRPr lang="en-US">
              <a:solidFill>
                <a:prstClr val="black"/>
              </a:solidFill>
            </a:endParaRPr>
          </a:p>
        </p:txBody>
      </p:sp>
      <p:sp>
        <p:nvSpPr>
          <p:cNvPr id="467" name="Oval 97"/>
          <p:cNvSpPr>
            <a:spLocks noChangeArrowheads="1"/>
          </p:cNvSpPr>
          <p:nvPr/>
        </p:nvSpPr>
        <p:spPr bwMode="auto">
          <a:xfrm>
            <a:off x="2278063" y="4003675"/>
            <a:ext cx="36512" cy="36513"/>
          </a:xfrm>
          <a:prstGeom prst="ellipse">
            <a:avLst/>
          </a:prstGeom>
          <a:solidFill>
            <a:srgbClr val="0000FF"/>
          </a:solidFill>
          <a:ln w="3175">
            <a:solidFill>
              <a:srgbClr val="00CCFF"/>
            </a:solidFill>
            <a:round/>
            <a:headEnd/>
            <a:tailEnd/>
          </a:ln>
        </p:spPr>
        <p:txBody>
          <a:bodyPr wrap="none" anchor="ctr"/>
          <a:lstStyle/>
          <a:p>
            <a:endParaRPr lang="en-US">
              <a:solidFill>
                <a:prstClr val="black"/>
              </a:solidFill>
            </a:endParaRPr>
          </a:p>
        </p:txBody>
      </p:sp>
      <p:sp>
        <p:nvSpPr>
          <p:cNvPr id="468" name="Text Box 98"/>
          <p:cNvSpPr txBox="1">
            <a:spLocks noChangeArrowheads="1"/>
          </p:cNvSpPr>
          <p:nvPr/>
        </p:nvSpPr>
        <p:spPr bwMode="auto">
          <a:xfrm>
            <a:off x="2128838" y="3711575"/>
            <a:ext cx="285750" cy="336550"/>
          </a:xfrm>
          <a:prstGeom prst="rect">
            <a:avLst/>
          </a:prstGeom>
          <a:noFill/>
          <a:ln w="9525">
            <a:noFill/>
            <a:miter lim="800000"/>
            <a:headEnd/>
            <a:tailEnd/>
          </a:ln>
        </p:spPr>
        <p:txBody>
          <a:bodyPr>
            <a:spAutoFit/>
          </a:bodyPr>
          <a:lstStyle/>
          <a:p>
            <a:pPr algn="ctr">
              <a:spcBef>
                <a:spcPct val="50000"/>
              </a:spcBef>
            </a:pPr>
            <a:r>
              <a:rPr lang="en-US" sz="1600" dirty="0">
                <a:solidFill>
                  <a:prstClr val="black"/>
                </a:solidFill>
                <a:latin typeface=".VnTimeH" pitchFamily="34" charset="0"/>
              </a:rPr>
              <a:t>V</a:t>
            </a:r>
          </a:p>
        </p:txBody>
      </p:sp>
      <p:sp>
        <p:nvSpPr>
          <p:cNvPr id="469" name="AutoShape 99"/>
          <p:cNvSpPr>
            <a:spLocks noChangeArrowheads="1"/>
          </p:cNvSpPr>
          <p:nvPr/>
        </p:nvSpPr>
        <p:spPr bwMode="auto">
          <a:xfrm rot="10800000">
            <a:off x="1947863" y="3686175"/>
            <a:ext cx="704850" cy="660400"/>
          </a:xfrm>
          <a:custGeom>
            <a:avLst/>
            <a:gdLst>
              <a:gd name="T0" fmla="*/ 11500313 w 21600"/>
              <a:gd name="T1" fmla="*/ 0 h 21600"/>
              <a:gd name="T2" fmla="*/ 4829071 w 21600"/>
              <a:gd name="T3" fmla="*/ 9418772 h 21600"/>
              <a:gd name="T4" fmla="*/ 11500313 w 21600"/>
              <a:gd name="T5" fmla="*/ 8402674 h 21600"/>
              <a:gd name="T6" fmla="*/ 18171557 w 21600"/>
              <a:gd name="T7" fmla="*/ 9418772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p:spPr>
        <p:txBody>
          <a:bodyPr wrap="none" anchor="ctr"/>
          <a:lstStyle/>
          <a:p>
            <a:endParaRPr lang="en-US">
              <a:solidFill>
                <a:prstClr val="black"/>
              </a:solidFill>
            </a:endParaRPr>
          </a:p>
        </p:txBody>
      </p:sp>
      <p:sp>
        <p:nvSpPr>
          <p:cNvPr id="470" name="Text Box 100"/>
          <p:cNvSpPr txBox="1">
            <a:spLocks noChangeArrowheads="1"/>
          </p:cNvSpPr>
          <p:nvPr/>
        </p:nvSpPr>
        <p:spPr bwMode="auto">
          <a:xfrm>
            <a:off x="1849438" y="3967163"/>
            <a:ext cx="457200" cy="168275"/>
          </a:xfrm>
          <a:prstGeom prst="rect">
            <a:avLst/>
          </a:prstGeom>
          <a:noFill/>
          <a:ln w="9525">
            <a:noFill/>
            <a:miter lim="800000"/>
            <a:headEnd/>
            <a:tailEnd/>
          </a:ln>
        </p:spPr>
        <p:txBody>
          <a:bodyPr>
            <a:spAutoFit/>
          </a:bodyPr>
          <a:lstStyle/>
          <a:p>
            <a:pPr>
              <a:spcBef>
                <a:spcPct val="50000"/>
              </a:spcBef>
            </a:pPr>
            <a:r>
              <a:rPr lang="en-US" sz="500" dirty="0">
                <a:solidFill>
                  <a:srgbClr val="0000FF"/>
                </a:solidFill>
              </a:rPr>
              <a:t>0:12</a:t>
            </a:r>
            <a:r>
              <a:rPr lang="en-US" sz="500" dirty="0">
                <a:solidFill>
                  <a:srgbClr val="FF3300"/>
                </a:solidFill>
              </a:rPr>
              <a:t> V</a:t>
            </a:r>
          </a:p>
        </p:txBody>
      </p:sp>
      <p:sp>
        <p:nvSpPr>
          <p:cNvPr id="471" name="Rectangle 101"/>
          <p:cNvSpPr>
            <a:spLocks noChangeArrowheads="1"/>
          </p:cNvSpPr>
          <p:nvPr/>
        </p:nvSpPr>
        <p:spPr bwMode="auto">
          <a:xfrm>
            <a:off x="1795463" y="3546475"/>
            <a:ext cx="987425" cy="549275"/>
          </a:xfrm>
          <a:prstGeom prst="rect">
            <a:avLst/>
          </a:prstGeom>
          <a:noFill/>
          <a:ln w="19050">
            <a:solidFill>
              <a:schemeClr val="tx1"/>
            </a:solidFill>
            <a:miter lim="800000"/>
            <a:headEnd/>
            <a:tailEnd/>
          </a:ln>
        </p:spPr>
        <p:txBody>
          <a:bodyPr wrap="none" anchor="ctr"/>
          <a:lstStyle/>
          <a:p>
            <a:endParaRPr lang="en-US">
              <a:solidFill>
                <a:prstClr val="black"/>
              </a:solidFill>
            </a:endParaRPr>
          </a:p>
        </p:txBody>
      </p:sp>
      <p:graphicFrame>
        <p:nvGraphicFramePr>
          <p:cNvPr id="472" name="Object 102"/>
          <p:cNvGraphicFramePr>
            <a:graphicFrameLocks noChangeAspect="1"/>
          </p:cNvGraphicFramePr>
          <p:nvPr/>
        </p:nvGraphicFramePr>
        <p:xfrm>
          <a:off x="2757488" y="3949700"/>
          <a:ext cx="114300" cy="215900"/>
        </p:xfrm>
        <a:graphic>
          <a:graphicData uri="http://schemas.openxmlformats.org/presentationml/2006/ole">
            <mc:AlternateContent xmlns:mc="http://schemas.openxmlformats.org/markup-compatibility/2006">
              <mc:Choice xmlns:v="urn:schemas-microsoft-com:vml" Requires="v">
                <p:oleObj spid="_x0000_s12329" name="Equation" r:id="rId6" imgW="114120" imgH="215640" progId="Equation.3">
                  <p:embed/>
                </p:oleObj>
              </mc:Choice>
              <mc:Fallback>
                <p:oleObj name="Equation" r:id="rId6" imgW="11412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7488" y="394970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3" name="Rectangle 103"/>
          <p:cNvSpPr>
            <a:spLocks noChangeArrowheads="1"/>
          </p:cNvSpPr>
          <p:nvPr/>
        </p:nvSpPr>
        <p:spPr bwMode="auto">
          <a:xfrm>
            <a:off x="466725" y="4105275"/>
            <a:ext cx="2438400" cy="685800"/>
          </a:xfrm>
          <a:prstGeom prst="rect">
            <a:avLst/>
          </a:prstGeom>
          <a:solidFill>
            <a:srgbClr val="CCFFFF"/>
          </a:solidFill>
          <a:ln w="9525">
            <a:noFill/>
            <a:miter lim="800000"/>
            <a:headEnd/>
            <a:tailEnd/>
          </a:ln>
        </p:spPr>
        <p:txBody>
          <a:bodyPr wrap="none" anchor="ctr"/>
          <a:lstStyle/>
          <a:p>
            <a:pPr algn="ctr" eaLnBrk="0" hangingPunct="0"/>
            <a:endParaRPr lang="en-US">
              <a:solidFill>
                <a:prstClr val="black"/>
              </a:solidFill>
            </a:endParaRPr>
          </a:p>
        </p:txBody>
      </p:sp>
      <p:sp>
        <p:nvSpPr>
          <p:cNvPr id="474" name="Text Box 104"/>
          <p:cNvSpPr txBox="1">
            <a:spLocks noChangeArrowheads="1"/>
          </p:cNvSpPr>
          <p:nvPr/>
        </p:nvSpPr>
        <p:spPr bwMode="auto">
          <a:xfrm>
            <a:off x="1228725" y="4383088"/>
            <a:ext cx="914400" cy="198437"/>
          </a:xfrm>
          <a:prstGeom prst="rect">
            <a:avLst/>
          </a:prstGeom>
          <a:noFill/>
          <a:ln w="9525">
            <a:noFill/>
            <a:miter lim="800000"/>
            <a:headEnd/>
            <a:tailEnd/>
          </a:ln>
        </p:spPr>
        <p:txBody>
          <a:bodyPr>
            <a:spAutoFit/>
          </a:bodyPr>
          <a:lstStyle/>
          <a:p>
            <a:pPr algn="ctr" eaLnBrk="0" hangingPunct="0"/>
            <a:r>
              <a:rPr lang="en-US" sz="700">
                <a:solidFill>
                  <a:srgbClr val="0000FF"/>
                </a:solidFill>
              </a:rPr>
              <a:t>POWER</a:t>
            </a:r>
          </a:p>
        </p:txBody>
      </p:sp>
      <p:sp>
        <p:nvSpPr>
          <p:cNvPr id="475" name="AutoShape 105"/>
          <p:cNvSpPr>
            <a:spLocks noChangeArrowheads="1"/>
          </p:cNvSpPr>
          <p:nvPr/>
        </p:nvSpPr>
        <p:spPr bwMode="auto">
          <a:xfrm>
            <a:off x="1587500" y="4589463"/>
            <a:ext cx="128588" cy="128587"/>
          </a:xfrm>
          <a:prstGeom prst="flowChartAlternateProcess">
            <a:avLst/>
          </a:prstGeom>
          <a:solidFill>
            <a:srgbClr val="FF0000"/>
          </a:solidFill>
          <a:ln w="12700">
            <a:solidFill>
              <a:srgbClr val="0000FF"/>
            </a:solidFill>
            <a:miter lim="800000"/>
            <a:headEnd/>
            <a:tailEnd/>
          </a:ln>
        </p:spPr>
        <p:txBody>
          <a:bodyPr wrap="none" anchor="ctr"/>
          <a:lstStyle/>
          <a:p>
            <a:endParaRPr lang="en-US">
              <a:solidFill>
                <a:prstClr val="black"/>
              </a:solidFill>
            </a:endParaRPr>
          </a:p>
        </p:txBody>
      </p:sp>
      <p:sp>
        <p:nvSpPr>
          <p:cNvPr id="476" name="Text Box 106"/>
          <p:cNvSpPr txBox="1">
            <a:spLocks noChangeArrowheads="1"/>
          </p:cNvSpPr>
          <p:nvPr/>
        </p:nvSpPr>
        <p:spPr bwMode="auto">
          <a:xfrm>
            <a:off x="1231900" y="4378325"/>
            <a:ext cx="457200" cy="198438"/>
          </a:xfrm>
          <a:prstGeom prst="rect">
            <a:avLst/>
          </a:prstGeom>
          <a:noFill/>
          <a:ln w="9525">
            <a:noFill/>
            <a:miter lim="800000"/>
            <a:headEnd/>
            <a:tailEnd/>
          </a:ln>
        </p:spPr>
        <p:txBody>
          <a:bodyPr>
            <a:spAutoFit/>
          </a:bodyPr>
          <a:lstStyle/>
          <a:p>
            <a:pPr eaLnBrk="0" hangingPunct="0"/>
            <a:r>
              <a:rPr lang="en-US" sz="700">
                <a:solidFill>
                  <a:srgbClr val="0000FF"/>
                </a:solidFill>
              </a:rPr>
              <a:t>10</a:t>
            </a:r>
          </a:p>
        </p:txBody>
      </p:sp>
      <p:sp>
        <p:nvSpPr>
          <p:cNvPr id="477" name="Text Box 107"/>
          <p:cNvSpPr txBox="1">
            <a:spLocks noChangeArrowheads="1"/>
          </p:cNvSpPr>
          <p:nvPr/>
        </p:nvSpPr>
        <p:spPr bwMode="auto">
          <a:xfrm>
            <a:off x="881063" y="4560888"/>
            <a:ext cx="404812" cy="198437"/>
          </a:xfrm>
          <a:prstGeom prst="rect">
            <a:avLst/>
          </a:prstGeom>
          <a:noFill/>
          <a:ln w="9525">
            <a:noFill/>
            <a:miter lim="800000"/>
            <a:headEnd/>
            <a:tailEnd/>
          </a:ln>
        </p:spPr>
        <p:txBody>
          <a:bodyPr>
            <a:spAutoFit/>
          </a:bodyPr>
          <a:lstStyle/>
          <a:p>
            <a:pPr algn="ctr" eaLnBrk="0" hangingPunct="0"/>
            <a:r>
              <a:rPr lang="en-US" sz="700">
                <a:solidFill>
                  <a:srgbClr val="FF0000"/>
                </a:solidFill>
              </a:rPr>
              <a:t>DC</a:t>
            </a:r>
          </a:p>
        </p:txBody>
      </p:sp>
      <p:sp>
        <p:nvSpPr>
          <p:cNvPr id="478" name="Line 108"/>
          <p:cNvSpPr>
            <a:spLocks noChangeShapeType="1"/>
          </p:cNvSpPr>
          <p:nvPr/>
        </p:nvSpPr>
        <p:spPr bwMode="auto">
          <a:xfrm>
            <a:off x="1098550" y="4195763"/>
            <a:ext cx="1588"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479" name="Line 109"/>
          <p:cNvSpPr>
            <a:spLocks noChangeShapeType="1"/>
          </p:cNvSpPr>
          <p:nvPr/>
        </p:nvSpPr>
        <p:spPr bwMode="auto">
          <a:xfrm rot="2700000">
            <a:off x="1277144" y="4277519"/>
            <a:ext cx="1587"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480" name="Line 110"/>
          <p:cNvSpPr>
            <a:spLocks noChangeShapeType="1"/>
          </p:cNvSpPr>
          <p:nvPr/>
        </p:nvSpPr>
        <p:spPr bwMode="auto">
          <a:xfrm rot="5400000">
            <a:off x="1297782" y="4458494"/>
            <a:ext cx="1587"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481" name="Line 111"/>
          <p:cNvSpPr>
            <a:spLocks noChangeShapeType="1"/>
          </p:cNvSpPr>
          <p:nvPr/>
        </p:nvSpPr>
        <p:spPr bwMode="auto">
          <a:xfrm rot="-5400000">
            <a:off x="883444" y="4455319"/>
            <a:ext cx="1587"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482" name="Line 112"/>
          <p:cNvSpPr>
            <a:spLocks noChangeShapeType="1"/>
          </p:cNvSpPr>
          <p:nvPr/>
        </p:nvSpPr>
        <p:spPr bwMode="auto">
          <a:xfrm rot="-2700000">
            <a:off x="927100" y="4295775"/>
            <a:ext cx="1588"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483" name="Text Box 113"/>
          <p:cNvSpPr txBox="1">
            <a:spLocks noChangeArrowheads="1"/>
          </p:cNvSpPr>
          <p:nvPr/>
        </p:nvSpPr>
        <p:spPr bwMode="auto">
          <a:xfrm>
            <a:off x="703263" y="4378325"/>
            <a:ext cx="304800" cy="198438"/>
          </a:xfrm>
          <a:prstGeom prst="rect">
            <a:avLst/>
          </a:prstGeom>
          <a:noFill/>
          <a:ln w="9525">
            <a:noFill/>
            <a:miter lim="800000"/>
            <a:headEnd/>
            <a:tailEnd/>
          </a:ln>
        </p:spPr>
        <p:txBody>
          <a:bodyPr>
            <a:spAutoFit/>
          </a:bodyPr>
          <a:lstStyle/>
          <a:p>
            <a:pPr eaLnBrk="0" hangingPunct="0"/>
            <a:r>
              <a:rPr lang="en-US" sz="700">
                <a:solidFill>
                  <a:srgbClr val="0000FF"/>
                </a:solidFill>
              </a:rPr>
              <a:t>0</a:t>
            </a:r>
          </a:p>
        </p:txBody>
      </p:sp>
      <p:sp>
        <p:nvSpPr>
          <p:cNvPr id="484" name="Text Box 114"/>
          <p:cNvSpPr txBox="1">
            <a:spLocks noChangeArrowheads="1"/>
          </p:cNvSpPr>
          <p:nvPr/>
        </p:nvSpPr>
        <p:spPr bwMode="auto">
          <a:xfrm>
            <a:off x="982663" y="4060825"/>
            <a:ext cx="334962" cy="198438"/>
          </a:xfrm>
          <a:prstGeom prst="rect">
            <a:avLst/>
          </a:prstGeom>
          <a:noFill/>
          <a:ln w="9525">
            <a:noFill/>
            <a:miter lim="800000"/>
            <a:headEnd/>
            <a:tailEnd/>
          </a:ln>
        </p:spPr>
        <p:txBody>
          <a:bodyPr>
            <a:spAutoFit/>
          </a:bodyPr>
          <a:lstStyle/>
          <a:p>
            <a:pPr eaLnBrk="0" hangingPunct="0"/>
            <a:r>
              <a:rPr lang="en-US" sz="700">
                <a:solidFill>
                  <a:srgbClr val="0000FF"/>
                </a:solidFill>
              </a:rPr>
              <a:t>6</a:t>
            </a:r>
          </a:p>
        </p:txBody>
      </p:sp>
      <p:sp>
        <p:nvSpPr>
          <p:cNvPr id="485" name="Text Box 115"/>
          <p:cNvSpPr txBox="1">
            <a:spLocks noChangeArrowheads="1"/>
          </p:cNvSpPr>
          <p:nvPr/>
        </p:nvSpPr>
        <p:spPr bwMode="auto">
          <a:xfrm>
            <a:off x="765175" y="4176713"/>
            <a:ext cx="304800" cy="198437"/>
          </a:xfrm>
          <a:prstGeom prst="rect">
            <a:avLst/>
          </a:prstGeom>
          <a:noFill/>
          <a:ln w="9525">
            <a:noFill/>
            <a:miter lim="800000"/>
            <a:headEnd/>
            <a:tailEnd/>
          </a:ln>
        </p:spPr>
        <p:txBody>
          <a:bodyPr>
            <a:spAutoFit/>
          </a:bodyPr>
          <a:lstStyle/>
          <a:p>
            <a:pPr eaLnBrk="0" hangingPunct="0"/>
            <a:r>
              <a:rPr lang="en-US" sz="700">
                <a:solidFill>
                  <a:srgbClr val="0000FF"/>
                </a:solidFill>
              </a:rPr>
              <a:t>4</a:t>
            </a:r>
          </a:p>
        </p:txBody>
      </p:sp>
      <p:sp>
        <p:nvSpPr>
          <p:cNvPr id="486" name="Text Box 116"/>
          <p:cNvSpPr txBox="1">
            <a:spLocks noChangeArrowheads="1"/>
          </p:cNvSpPr>
          <p:nvPr/>
        </p:nvSpPr>
        <p:spPr bwMode="auto">
          <a:xfrm>
            <a:off x="1208088" y="4159250"/>
            <a:ext cx="304800" cy="198438"/>
          </a:xfrm>
          <a:prstGeom prst="rect">
            <a:avLst/>
          </a:prstGeom>
          <a:noFill/>
          <a:ln w="9525">
            <a:noFill/>
            <a:miter lim="800000"/>
            <a:headEnd/>
            <a:tailEnd/>
          </a:ln>
        </p:spPr>
        <p:txBody>
          <a:bodyPr>
            <a:spAutoFit/>
          </a:bodyPr>
          <a:lstStyle/>
          <a:p>
            <a:pPr eaLnBrk="0" hangingPunct="0"/>
            <a:r>
              <a:rPr lang="en-US" sz="700">
                <a:solidFill>
                  <a:srgbClr val="0000FF"/>
                </a:solidFill>
              </a:rPr>
              <a:t>8</a:t>
            </a:r>
          </a:p>
        </p:txBody>
      </p:sp>
      <p:sp>
        <p:nvSpPr>
          <p:cNvPr id="487" name="Oval 117"/>
          <p:cNvSpPr>
            <a:spLocks noChangeArrowheads="1"/>
          </p:cNvSpPr>
          <p:nvPr/>
        </p:nvSpPr>
        <p:spPr bwMode="auto">
          <a:xfrm rot="2700000">
            <a:off x="935038" y="4303713"/>
            <a:ext cx="304800" cy="304800"/>
          </a:xfrm>
          <a:prstGeom prst="ellipse">
            <a:avLst/>
          </a:prstGeom>
          <a:solidFill>
            <a:srgbClr val="0000FF"/>
          </a:solidFill>
          <a:ln w="9525">
            <a:round/>
            <a:headEnd/>
            <a:tailEnd/>
          </a:ln>
          <a:scene3d>
            <a:camera prst="legacyObliqueTopRight"/>
            <a:lightRig rig="legacyFlat3" dir="b"/>
          </a:scene3d>
          <a:sp3d extrusionH="49200" prstMaterial="legacyMatte">
            <a:bevelT w="13500" h="13500" prst="angle"/>
            <a:bevelB w="13500" h="13500" prst="angle"/>
            <a:extrusionClr>
              <a:srgbClr val="0000FF"/>
            </a:extrusionClr>
          </a:sp3d>
        </p:spPr>
        <p:txBody>
          <a:bodyPr wrap="none" anchor="ctr">
            <a:flatTx/>
          </a:bodyPr>
          <a:lstStyle/>
          <a:p>
            <a:endParaRPr lang="en-US">
              <a:solidFill>
                <a:prstClr val="black"/>
              </a:solidFill>
            </a:endParaRPr>
          </a:p>
        </p:txBody>
      </p:sp>
      <p:sp>
        <p:nvSpPr>
          <p:cNvPr id="488" name="Text Box 118"/>
          <p:cNvSpPr txBox="1">
            <a:spLocks noChangeArrowheads="1"/>
          </p:cNvSpPr>
          <p:nvPr/>
        </p:nvSpPr>
        <p:spPr bwMode="auto">
          <a:xfrm>
            <a:off x="1019175" y="4605338"/>
            <a:ext cx="381000" cy="198437"/>
          </a:xfrm>
          <a:prstGeom prst="rect">
            <a:avLst/>
          </a:prstGeom>
          <a:noFill/>
          <a:ln w="9525">
            <a:noFill/>
            <a:miter lim="800000"/>
            <a:headEnd/>
            <a:tailEnd/>
          </a:ln>
        </p:spPr>
        <p:txBody>
          <a:bodyPr>
            <a:spAutoFit/>
          </a:bodyPr>
          <a:lstStyle/>
          <a:p>
            <a:pPr algn="ctr" eaLnBrk="0" hangingPunct="0"/>
            <a:r>
              <a:rPr lang="en-US" sz="700">
                <a:solidFill>
                  <a:srgbClr val="FF3300"/>
                </a:solidFill>
              </a:rPr>
              <a:t>+</a:t>
            </a:r>
          </a:p>
        </p:txBody>
      </p:sp>
      <p:sp>
        <p:nvSpPr>
          <p:cNvPr id="489" name="Text Box 119"/>
          <p:cNvSpPr txBox="1">
            <a:spLocks noChangeArrowheads="1"/>
          </p:cNvSpPr>
          <p:nvPr/>
        </p:nvSpPr>
        <p:spPr bwMode="auto">
          <a:xfrm>
            <a:off x="862013" y="4598988"/>
            <a:ext cx="247650" cy="198437"/>
          </a:xfrm>
          <a:prstGeom prst="rect">
            <a:avLst/>
          </a:prstGeom>
          <a:noFill/>
          <a:ln w="9525">
            <a:noFill/>
            <a:miter lim="800000"/>
            <a:headEnd/>
            <a:tailEnd/>
          </a:ln>
        </p:spPr>
        <p:txBody>
          <a:bodyPr>
            <a:spAutoFit/>
          </a:bodyPr>
          <a:lstStyle/>
          <a:p>
            <a:pPr algn="ctr" eaLnBrk="0" hangingPunct="0"/>
            <a:r>
              <a:rPr lang="en-US" sz="700">
                <a:solidFill>
                  <a:srgbClr val="0000FF"/>
                </a:solidFill>
              </a:rPr>
              <a:t>-</a:t>
            </a:r>
          </a:p>
        </p:txBody>
      </p:sp>
      <p:grpSp>
        <p:nvGrpSpPr>
          <p:cNvPr id="490" name="Group 120"/>
          <p:cNvGrpSpPr>
            <a:grpSpLocks/>
          </p:cNvGrpSpPr>
          <p:nvPr/>
        </p:nvGrpSpPr>
        <p:grpSpPr bwMode="auto">
          <a:xfrm rot="-5400000">
            <a:off x="1091406" y="4334669"/>
            <a:ext cx="1588" cy="228600"/>
            <a:chOff x="1840" y="2357"/>
            <a:chExt cx="1" cy="144"/>
          </a:xfrm>
        </p:grpSpPr>
        <p:sp>
          <p:nvSpPr>
            <p:cNvPr id="491" name="Line 121"/>
            <p:cNvSpPr>
              <a:spLocks noChangeShapeType="1"/>
            </p:cNvSpPr>
            <p:nvPr/>
          </p:nvSpPr>
          <p:spPr bwMode="auto">
            <a:xfrm>
              <a:off x="1841" y="2357"/>
              <a:ext cx="0" cy="144"/>
            </a:xfrm>
            <a:prstGeom prst="line">
              <a:avLst/>
            </a:prstGeom>
            <a:noFill/>
            <a:ln w="38100">
              <a:solidFill>
                <a:srgbClr val="FF0000"/>
              </a:solidFill>
              <a:round/>
              <a:headEnd/>
              <a:tailEnd/>
            </a:ln>
          </p:spPr>
          <p:txBody>
            <a:bodyPr/>
            <a:lstStyle/>
            <a:p>
              <a:endParaRPr lang="en-US">
                <a:solidFill>
                  <a:prstClr val="black"/>
                </a:solidFill>
              </a:endParaRPr>
            </a:p>
          </p:txBody>
        </p:sp>
        <p:sp>
          <p:nvSpPr>
            <p:cNvPr id="492" name="Line 122"/>
            <p:cNvSpPr>
              <a:spLocks noChangeShapeType="1"/>
            </p:cNvSpPr>
            <p:nvPr/>
          </p:nvSpPr>
          <p:spPr bwMode="auto">
            <a:xfrm>
              <a:off x="1840" y="2361"/>
              <a:ext cx="0" cy="29"/>
            </a:xfrm>
            <a:prstGeom prst="line">
              <a:avLst/>
            </a:prstGeom>
            <a:noFill/>
            <a:ln w="38100">
              <a:solidFill>
                <a:srgbClr val="00FFFF"/>
              </a:solidFill>
              <a:round/>
              <a:headEnd/>
              <a:tailEnd/>
            </a:ln>
          </p:spPr>
          <p:txBody>
            <a:bodyPr/>
            <a:lstStyle/>
            <a:p>
              <a:endParaRPr lang="en-US">
                <a:solidFill>
                  <a:prstClr val="black"/>
                </a:solidFill>
              </a:endParaRPr>
            </a:p>
          </p:txBody>
        </p:sp>
      </p:grpSp>
      <p:sp>
        <p:nvSpPr>
          <p:cNvPr id="493" name="Oval 123"/>
          <p:cNvSpPr>
            <a:spLocks noChangeArrowheads="1"/>
          </p:cNvSpPr>
          <p:nvPr/>
        </p:nvSpPr>
        <p:spPr bwMode="auto">
          <a:xfrm>
            <a:off x="1076325" y="4438650"/>
            <a:ext cx="26988" cy="26988"/>
          </a:xfrm>
          <a:prstGeom prst="ellipse">
            <a:avLst/>
          </a:prstGeom>
          <a:solidFill>
            <a:srgbClr val="00CCFF"/>
          </a:solidFill>
          <a:ln w="9525">
            <a:solidFill>
              <a:srgbClr val="00CCFF"/>
            </a:solidFill>
            <a:round/>
            <a:headEnd/>
            <a:tailEnd/>
          </a:ln>
        </p:spPr>
        <p:txBody>
          <a:bodyPr wrap="none" anchor="ctr"/>
          <a:lstStyle/>
          <a:p>
            <a:endParaRPr lang="en-US">
              <a:solidFill>
                <a:prstClr val="black"/>
              </a:solidFill>
            </a:endParaRPr>
          </a:p>
        </p:txBody>
      </p:sp>
      <p:sp>
        <p:nvSpPr>
          <p:cNvPr id="494" name="AutoShape 124"/>
          <p:cNvSpPr>
            <a:spLocks noChangeArrowheads="1"/>
          </p:cNvSpPr>
          <p:nvPr/>
        </p:nvSpPr>
        <p:spPr bwMode="auto">
          <a:xfrm>
            <a:off x="1166813" y="4746625"/>
            <a:ext cx="76200" cy="76200"/>
          </a:xfrm>
          <a:custGeom>
            <a:avLst/>
            <a:gdLst>
              <a:gd name="T0" fmla="*/ 134408 w 21600"/>
              <a:gd name="T1" fmla="*/ 0 h 21600"/>
              <a:gd name="T2" fmla="*/ 39363 w 21600"/>
              <a:gd name="T3" fmla="*/ 39363 h 21600"/>
              <a:gd name="T4" fmla="*/ 0 w 21600"/>
              <a:gd name="T5" fmla="*/ 134408 h 21600"/>
              <a:gd name="T6" fmla="*/ 39363 w 21600"/>
              <a:gd name="T7" fmla="*/ 229454 h 21600"/>
              <a:gd name="T8" fmla="*/ 134408 w 21600"/>
              <a:gd name="T9" fmla="*/ 268817 h 21600"/>
              <a:gd name="T10" fmla="*/ 229454 w 21600"/>
              <a:gd name="T11" fmla="*/ 229454 h 21600"/>
              <a:gd name="T12" fmla="*/ 268817 w 21600"/>
              <a:gd name="T13" fmla="*/ 134408 h 21600"/>
              <a:gd name="T14" fmla="*/ 229454 w 21600"/>
              <a:gd name="T15" fmla="*/ 3936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solidFill>
              <a:srgbClr val="FF3300"/>
            </a:solidFill>
            <a:round/>
            <a:headEnd/>
            <a:tailEnd/>
          </a:ln>
        </p:spPr>
        <p:txBody>
          <a:bodyPr wrap="none" anchor="ctr"/>
          <a:lstStyle/>
          <a:p>
            <a:endParaRPr lang="en-US">
              <a:solidFill>
                <a:prstClr val="black"/>
              </a:solidFill>
            </a:endParaRPr>
          </a:p>
        </p:txBody>
      </p:sp>
      <p:sp>
        <p:nvSpPr>
          <p:cNvPr id="495" name="AutoShape 125"/>
          <p:cNvSpPr>
            <a:spLocks noChangeArrowheads="1"/>
          </p:cNvSpPr>
          <p:nvPr/>
        </p:nvSpPr>
        <p:spPr bwMode="auto">
          <a:xfrm>
            <a:off x="942975" y="4746625"/>
            <a:ext cx="76200" cy="76200"/>
          </a:xfrm>
          <a:custGeom>
            <a:avLst/>
            <a:gdLst>
              <a:gd name="T0" fmla="*/ 134408 w 21600"/>
              <a:gd name="T1" fmla="*/ 0 h 21600"/>
              <a:gd name="T2" fmla="*/ 39363 w 21600"/>
              <a:gd name="T3" fmla="*/ 39363 h 21600"/>
              <a:gd name="T4" fmla="*/ 0 w 21600"/>
              <a:gd name="T5" fmla="*/ 134408 h 21600"/>
              <a:gd name="T6" fmla="*/ 39363 w 21600"/>
              <a:gd name="T7" fmla="*/ 229454 h 21600"/>
              <a:gd name="T8" fmla="*/ 134408 w 21600"/>
              <a:gd name="T9" fmla="*/ 268817 h 21600"/>
              <a:gd name="T10" fmla="*/ 229454 w 21600"/>
              <a:gd name="T11" fmla="*/ 229454 h 21600"/>
              <a:gd name="T12" fmla="*/ 268817 w 21600"/>
              <a:gd name="T13" fmla="*/ 134408 h 21600"/>
              <a:gd name="T14" fmla="*/ 229454 w 21600"/>
              <a:gd name="T15" fmla="*/ 3936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FF"/>
            </a:solidFill>
            <a:round/>
            <a:headEnd/>
            <a:tailEnd/>
          </a:ln>
        </p:spPr>
        <p:txBody>
          <a:bodyPr wrap="none" anchor="ctr"/>
          <a:lstStyle/>
          <a:p>
            <a:endParaRPr lang="en-US">
              <a:solidFill>
                <a:prstClr val="black"/>
              </a:solidFill>
            </a:endParaRPr>
          </a:p>
        </p:txBody>
      </p:sp>
      <p:sp>
        <p:nvSpPr>
          <p:cNvPr id="496" name="Oval 126"/>
          <p:cNvSpPr>
            <a:spLocks noChangeArrowheads="1"/>
          </p:cNvSpPr>
          <p:nvPr/>
        </p:nvSpPr>
        <p:spPr bwMode="auto">
          <a:xfrm>
            <a:off x="1820863" y="4638675"/>
            <a:ext cx="55562" cy="55563"/>
          </a:xfrm>
          <a:prstGeom prst="ellipse">
            <a:avLst/>
          </a:prstGeom>
          <a:gradFill rotWithShape="1">
            <a:gsLst>
              <a:gs pos="0">
                <a:srgbClr val="66FF33">
                  <a:alpha val="70000"/>
                </a:srgbClr>
              </a:gs>
              <a:gs pos="100000">
                <a:srgbClr val="409F20"/>
              </a:gs>
            </a:gsLst>
            <a:path path="shape">
              <a:fillToRect l="50000" t="50000" r="50000" b="50000"/>
            </a:path>
          </a:gradFill>
          <a:ln w="9525">
            <a:solidFill>
              <a:srgbClr val="0000FF"/>
            </a:solidFill>
            <a:round/>
            <a:headEnd/>
            <a:tailEnd/>
          </a:ln>
        </p:spPr>
        <p:txBody>
          <a:bodyPr wrap="none" anchor="ctr"/>
          <a:lstStyle/>
          <a:p>
            <a:pPr algn="ctr" eaLnBrk="0" hangingPunct="0"/>
            <a:endParaRPr lang="en-US">
              <a:solidFill>
                <a:prstClr val="black"/>
              </a:solidFill>
            </a:endParaRPr>
          </a:p>
          <a:p>
            <a:pPr algn="ctr" eaLnBrk="0" hangingPunct="0"/>
            <a:endParaRPr lang="en-US">
              <a:solidFill>
                <a:prstClr val="black"/>
              </a:solidFill>
            </a:endParaRPr>
          </a:p>
        </p:txBody>
      </p:sp>
      <p:sp>
        <p:nvSpPr>
          <p:cNvPr id="497" name="Oval 127"/>
          <p:cNvSpPr>
            <a:spLocks noChangeArrowheads="1"/>
          </p:cNvSpPr>
          <p:nvPr/>
        </p:nvSpPr>
        <p:spPr bwMode="auto">
          <a:xfrm>
            <a:off x="1820863" y="4638675"/>
            <a:ext cx="55562" cy="55563"/>
          </a:xfrm>
          <a:prstGeom prst="ellipse">
            <a:avLst/>
          </a:prstGeom>
          <a:solidFill>
            <a:srgbClr val="FFFF00">
              <a:alpha val="70195"/>
            </a:srgbClr>
          </a:solidFill>
          <a:ln w="9525">
            <a:noFill/>
            <a:round/>
            <a:headEnd/>
            <a:tailEnd/>
          </a:ln>
        </p:spPr>
        <p:txBody>
          <a:bodyPr wrap="none" anchor="ctr"/>
          <a:lstStyle/>
          <a:p>
            <a:pPr algn="ctr" eaLnBrk="0" hangingPunct="0"/>
            <a:endParaRPr lang="en-US">
              <a:solidFill>
                <a:prstClr val="black"/>
              </a:solidFill>
            </a:endParaRPr>
          </a:p>
          <a:p>
            <a:pPr algn="ctr" eaLnBrk="0" hangingPunct="0"/>
            <a:endParaRPr lang="en-US">
              <a:solidFill>
                <a:prstClr val="black"/>
              </a:solidFill>
            </a:endParaRPr>
          </a:p>
        </p:txBody>
      </p:sp>
      <p:sp>
        <p:nvSpPr>
          <p:cNvPr id="498" name="AutoShape 128"/>
          <p:cNvSpPr>
            <a:spLocks noChangeArrowheads="1"/>
          </p:cNvSpPr>
          <p:nvPr/>
        </p:nvSpPr>
        <p:spPr bwMode="auto">
          <a:xfrm>
            <a:off x="1589088" y="4589463"/>
            <a:ext cx="128587" cy="128587"/>
          </a:xfrm>
          <a:prstGeom prst="flowChartAlternateProcess">
            <a:avLst/>
          </a:prstGeom>
          <a:solidFill>
            <a:srgbClr val="FF5050"/>
          </a:solidFill>
          <a:ln w="9525">
            <a:solidFill>
              <a:srgbClr val="0000FF"/>
            </a:solidFill>
            <a:miter lim="800000"/>
            <a:headEnd/>
            <a:tailEnd/>
          </a:ln>
        </p:spPr>
        <p:txBody>
          <a:bodyPr wrap="none" anchor="ctr"/>
          <a:lstStyle/>
          <a:p>
            <a:endParaRPr lang="en-US">
              <a:solidFill>
                <a:prstClr val="black"/>
              </a:solidFill>
            </a:endParaRPr>
          </a:p>
        </p:txBody>
      </p:sp>
      <p:sp>
        <p:nvSpPr>
          <p:cNvPr id="499" name="Text Box 129"/>
          <p:cNvSpPr txBox="1">
            <a:spLocks noChangeArrowheads="1"/>
          </p:cNvSpPr>
          <p:nvPr/>
        </p:nvSpPr>
        <p:spPr bwMode="auto">
          <a:xfrm>
            <a:off x="2076450" y="4560888"/>
            <a:ext cx="404813" cy="198437"/>
          </a:xfrm>
          <a:prstGeom prst="rect">
            <a:avLst/>
          </a:prstGeom>
          <a:noFill/>
          <a:ln w="9525">
            <a:noFill/>
            <a:miter lim="800000"/>
            <a:headEnd/>
            <a:tailEnd/>
          </a:ln>
        </p:spPr>
        <p:txBody>
          <a:bodyPr>
            <a:spAutoFit/>
          </a:bodyPr>
          <a:lstStyle/>
          <a:p>
            <a:pPr algn="ctr" eaLnBrk="0" hangingPunct="0"/>
            <a:r>
              <a:rPr lang="en-US" sz="700">
                <a:solidFill>
                  <a:srgbClr val="FF0000"/>
                </a:solidFill>
              </a:rPr>
              <a:t>AC</a:t>
            </a:r>
          </a:p>
        </p:txBody>
      </p:sp>
      <p:sp>
        <p:nvSpPr>
          <p:cNvPr id="500" name="Line 130"/>
          <p:cNvSpPr>
            <a:spLocks noChangeShapeType="1"/>
          </p:cNvSpPr>
          <p:nvPr/>
        </p:nvSpPr>
        <p:spPr bwMode="auto">
          <a:xfrm>
            <a:off x="2293938" y="4195763"/>
            <a:ext cx="1587"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501" name="Line 131"/>
          <p:cNvSpPr>
            <a:spLocks noChangeShapeType="1"/>
          </p:cNvSpPr>
          <p:nvPr/>
        </p:nvSpPr>
        <p:spPr bwMode="auto">
          <a:xfrm rot="2700000">
            <a:off x="2472532" y="4277519"/>
            <a:ext cx="1587"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502" name="Line 132"/>
          <p:cNvSpPr>
            <a:spLocks noChangeShapeType="1"/>
          </p:cNvSpPr>
          <p:nvPr/>
        </p:nvSpPr>
        <p:spPr bwMode="auto">
          <a:xfrm rot="5400000">
            <a:off x="2493169" y="4458494"/>
            <a:ext cx="1587"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503" name="Line 133"/>
          <p:cNvSpPr>
            <a:spLocks noChangeShapeType="1"/>
          </p:cNvSpPr>
          <p:nvPr/>
        </p:nvSpPr>
        <p:spPr bwMode="auto">
          <a:xfrm rot="-5400000">
            <a:off x="2078832" y="4455319"/>
            <a:ext cx="1587"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504" name="Line 134"/>
          <p:cNvSpPr>
            <a:spLocks noChangeShapeType="1"/>
          </p:cNvSpPr>
          <p:nvPr/>
        </p:nvSpPr>
        <p:spPr bwMode="auto">
          <a:xfrm rot="-2700000">
            <a:off x="2122488" y="4295775"/>
            <a:ext cx="1587" cy="73025"/>
          </a:xfrm>
          <a:prstGeom prst="line">
            <a:avLst/>
          </a:prstGeom>
          <a:noFill/>
          <a:ln w="19050">
            <a:solidFill>
              <a:srgbClr val="FF3300"/>
            </a:solidFill>
            <a:round/>
            <a:headEnd/>
            <a:tailEnd/>
          </a:ln>
        </p:spPr>
        <p:txBody>
          <a:bodyPr/>
          <a:lstStyle/>
          <a:p>
            <a:endParaRPr lang="en-US">
              <a:solidFill>
                <a:prstClr val="black"/>
              </a:solidFill>
            </a:endParaRPr>
          </a:p>
        </p:txBody>
      </p:sp>
      <p:sp>
        <p:nvSpPr>
          <p:cNvPr id="505" name="Text Box 135"/>
          <p:cNvSpPr txBox="1">
            <a:spLocks noChangeArrowheads="1"/>
          </p:cNvSpPr>
          <p:nvPr/>
        </p:nvSpPr>
        <p:spPr bwMode="auto">
          <a:xfrm>
            <a:off x="1892300" y="4384675"/>
            <a:ext cx="304800" cy="198438"/>
          </a:xfrm>
          <a:prstGeom prst="rect">
            <a:avLst/>
          </a:prstGeom>
          <a:noFill/>
          <a:ln w="9525">
            <a:noFill/>
            <a:miter lim="800000"/>
            <a:headEnd/>
            <a:tailEnd/>
          </a:ln>
        </p:spPr>
        <p:txBody>
          <a:bodyPr>
            <a:spAutoFit/>
          </a:bodyPr>
          <a:lstStyle/>
          <a:p>
            <a:pPr eaLnBrk="0" hangingPunct="0"/>
            <a:r>
              <a:rPr lang="en-US" sz="700" dirty="0">
                <a:solidFill>
                  <a:srgbClr val="0000FF"/>
                </a:solidFill>
              </a:rPr>
              <a:t>0</a:t>
            </a:r>
          </a:p>
        </p:txBody>
      </p:sp>
      <p:sp>
        <p:nvSpPr>
          <p:cNvPr id="506" name="Text Box 136"/>
          <p:cNvSpPr txBox="1">
            <a:spLocks noChangeArrowheads="1"/>
          </p:cNvSpPr>
          <p:nvPr/>
        </p:nvSpPr>
        <p:spPr bwMode="auto">
          <a:xfrm>
            <a:off x="2127250" y="4060825"/>
            <a:ext cx="334963" cy="198438"/>
          </a:xfrm>
          <a:prstGeom prst="rect">
            <a:avLst/>
          </a:prstGeom>
          <a:noFill/>
          <a:ln w="9525">
            <a:noFill/>
            <a:miter lim="800000"/>
            <a:headEnd/>
            <a:tailEnd/>
          </a:ln>
        </p:spPr>
        <p:txBody>
          <a:bodyPr>
            <a:spAutoFit/>
          </a:bodyPr>
          <a:lstStyle/>
          <a:p>
            <a:pPr algn="ctr" eaLnBrk="0" hangingPunct="0"/>
            <a:r>
              <a:rPr lang="en-US" sz="700">
                <a:solidFill>
                  <a:srgbClr val="0000FF"/>
                </a:solidFill>
              </a:rPr>
              <a:t>6</a:t>
            </a:r>
          </a:p>
        </p:txBody>
      </p:sp>
      <p:sp>
        <p:nvSpPr>
          <p:cNvPr id="507" name="Text Box 137"/>
          <p:cNvSpPr txBox="1">
            <a:spLocks noChangeArrowheads="1"/>
          </p:cNvSpPr>
          <p:nvPr/>
        </p:nvSpPr>
        <p:spPr bwMode="auto">
          <a:xfrm>
            <a:off x="1960563" y="4173538"/>
            <a:ext cx="304800" cy="198437"/>
          </a:xfrm>
          <a:prstGeom prst="rect">
            <a:avLst/>
          </a:prstGeom>
          <a:noFill/>
          <a:ln w="9525">
            <a:noFill/>
            <a:miter lim="800000"/>
            <a:headEnd/>
            <a:tailEnd/>
          </a:ln>
        </p:spPr>
        <p:txBody>
          <a:bodyPr>
            <a:spAutoFit/>
          </a:bodyPr>
          <a:lstStyle/>
          <a:p>
            <a:pPr eaLnBrk="0" hangingPunct="0"/>
            <a:r>
              <a:rPr lang="en-US" sz="700" dirty="0">
                <a:solidFill>
                  <a:srgbClr val="0000FF"/>
                </a:solidFill>
              </a:rPr>
              <a:t>4</a:t>
            </a:r>
          </a:p>
        </p:txBody>
      </p:sp>
      <p:sp>
        <p:nvSpPr>
          <p:cNvPr id="508" name="Text Box 138"/>
          <p:cNvSpPr txBox="1">
            <a:spLocks noChangeArrowheads="1"/>
          </p:cNvSpPr>
          <p:nvPr/>
        </p:nvSpPr>
        <p:spPr bwMode="auto">
          <a:xfrm>
            <a:off x="2406650" y="4159250"/>
            <a:ext cx="304800" cy="198438"/>
          </a:xfrm>
          <a:prstGeom prst="rect">
            <a:avLst/>
          </a:prstGeom>
          <a:noFill/>
          <a:ln w="9525">
            <a:noFill/>
            <a:miter lim="800000"/>
            <a:headEnd/>
            <a:tailEnd/>
          </a:ln>
        </p:spPr>
        <p:txBody>
          <a:bodyPr>
            <a:spAutoFit/>
          </a:bodyPr>
          <a:lstStyle/>
          <a:p>
            <a:pPr eaLnBrk="0" hangingPunct="0"/>
            <a:r>
              <a:rPr lang="en-US" sz="700">
                <a:solidFill>
                  <a:srgbClr val="0000FF"/>
                </a:solidFill>
              </a:rPr>
              <a:t>8</a:t>
            </a:r>
          </a:p>
        </p:txBody>
      </p:sp>
      <p:sp>
        <p:nvSpPr>
          <p:cNvPr id="509" name="Oval 139"/>
          <p:cNvSpPr>
            <a:spLocks noChangeArrowheads="1"/>
          </p:cNvSpPr>
          <p:nvPr/>
        </p:nvSpPr>
        <p:spPr bwMode="auto">
          <a:xfrm rot="2700000">
            <a:off x="2130425" y="4303713"/>
            <a:ext cx="304800" cy="304800"/>
          </a:xfrm>
          <a:prstGeom prst="ellipse">
            <a:avLst/>
          </a:prstGeom>
          <a:solidFill>
            <a:srgbClr val="0000FF"/>
          </a:solidFill>
          <a:ln w="9525">
            <a:round/>
            <a:headEnd/>
            <a:tailEnd/>
          </a:ln>
          <a:scene3d>
            <a:camera prst="legacyObliqueTopRight"/>
            <a:lightRig rig="legacyFlat3" dir="b"/>
          </a:scene3d>
          <a:sp3d extrusionH="49200" prstMaterial="legacyMatte">
            <a:bevelT w="13500" h="13500" prst="angle"/>
            <a:bevelB w="13500" h="13500" prst="angle"/>
            <a:extrusionClr>
              <a:srgbClr val="0000FF"/>
            </a:extrusionClr>
          </a:sp3d>
        </p:spPr>
        <p:txBody>
          <a:bodyPr wrap="none" anchor="ctr">
            <a:flatTx/>
          </a:bodyPr>
          <a:lstStyle/>
          <a:p>
            <a:endParaRPr lang="en-US">
              <a:solidFill>
                <a:prstClr val="black"/>
              </a:solidFill>
            </a:endParaRPr>
          </a:p>
        </p:txBody>
      </p:sp>
      <p:sp>
        <p:nvSpPr>
          <p:cNvPr id="510" name="Text Box 140"/>
          <p:cNvSpPr txBox="1">
            <a:spLocks noChangeArrowheads="1"/>
          </p:cNvSpPr>
          <p:nvPr/>
        </p:nvSpPr>
        <p:spPr bwMode="auto">
          <a:xfrm>
            <a:off x="2214563" y="4605338"/>
            <a:ext cx="381000" cy="198437"/>
          </a:xfrm>
          <a:prstGeom prst="rect">
            <a:avLst/>
          </a:prstGeom>
          <a:noFill/>
          <a:ln w="9525">
            <a:noFill/>
            <a:miter lim="800000"/>
            <a:headEnd/>
            <a:tailEnd/>
          </a:ln>
        </p:spPr>
        <p:txBody>
          <a:bodyPr>
            <a:spAutoFit/>
          </a:bodyPr>
          <a:lstStyle/>
          <a:p>
            <a:pPr algn="ctr" eaLnBrk="0" hangingPunct="0"/>
            <a:r>
              <a:rPr lang="en-US" sz="700">
                <a:solidFill>
                  <a:srgbClr val="FF3300"/>
                </a:solidFill>
              </a:rPr>
              <a:t>+</a:t>
            </a:r>
          </a:p>
        </p:txBody>
      </p:sp>
      <p:sp>
        <p:nvSpPr>
          <p:cNvPr id="511" name="Text Box 141"/>
          <p:cNvSpPr txBox="1">
            <a:spLocks noChangeArrowheads="1"/>
          </p:cNvSpPr>
          <p:nvPr/>
        </p:nvSpPr>
        <p:spPr bwMode="auto">
          <a:xfrm>
            <a:off x="2057400" y="4598988"/>
            <a:ext cx="247650" cy="198437"/>
          </a:xfrm>
          <a:prstGeom prst="rect">
            <a:avLst/>
          </a:prstGeom>
          <a:noFill/>
          <a:ln w="9525">
            <a:noFill/>
            <a:miter lim="800000"/>
            <a:headEnd/>
            <a:tailEnd/>
          </a:ln>
        </p:spPr>
        <p:txBody>
          <a:bodyPr>
            <a:spAutoFit/>
          </a:bodyPr>
          <a:lstStyle/>
          <a:p>
            <a:pPr algn="ctr" eaLnBrk="0" hangingPunct="0"/>
            <a:r>
              <a:rPr lang="en-US" sz="700">
                <a:solidFill>
                  <a:srgbClr val="0000FF"/>
                </a:solidFill>
              </a:rPr>
              <a:t>-</a:t>
            </a:r>
          </a:p>
        </p:txBody>
      </p:sp>
      <p:grpSp>
        <p:nvGrpSpPr>
          <p:cNvPr id="512" name="Group 142"/>
          <p:cNvGrpSpPr>
            <a:grpSpLocks/>
          </p:cNvGrpSpPr>
          <p:nvPr/>
        </p:nvGrpSpPr>
        <p:grpSpPr bwMode="auto">
          <a:xfrm rot="-5400000">
            <a:off x="2286794" y="4334669"/>
            <a:ext cx="1588" cy="228600"/>
            <a:chOff x="1840" y="2357"/>
            <a:chExt cx="1" cy="144"/>
          </a:xfrm>
        </p:grpSpPr>
        <p:sp>
          <p:nvSpPr>
            <p:cNvPr id="513" name="Line 143"/>
            <p:cNvSpPr>
              <a:spLocks noChangeShapeType="1"/>
            </p:cNvSpPr>
            <p:nvPr/>
          </p:nvSpPr>
          <p:spPr bwMode="auto">
            <a:xfrm>
              <a:off x="1841" y="2357"/>
              <a:ext cx="0" cy="144"/>
            </a:xfrm>
            <a:prstGeom prst="line">
              <a:avLst/>
            </a:prstGeom>
            <a:noFill/>
            <a:ln w="38100">
              <a:solidFill>
                <a:srgbClr val="FF0000"/>
              </a:solidFill>
              <a:round/>
              <a:headEnd/>
              <a:tailEnd/>
            </a:ln>
          </p:spPr>
          <p:txBody>
            <a:bodyPr/>
            <a:lstStyle/>
            <a:p>
              <a:endParaRPr lang="en-US">
                <a:solidFill>
                  <a:prstClr val="black"/>
                </a:solidFill>
              </a:endParaRPr>
            </a:p>
          </p:txBody>
        </p:sp>
        <p:sp>
          <p:nvSpPr>
            <p:cNvPr id="514" name="Line 144"/>
            <p:cNvSpPr>
              <a:spLocks noChangeShapeType="1"/>
            </p:cNvSpPr>
            <p:nvPr/>
          </p:nvSpPr>
          <p:spPr bwMode="auto">
            <a:xfrm>
              <a:off x="1840" y="2361"/>
              <a:ext cx="0" cy="29"/>
            </a:xfrm>
            <a:prstGeom prst="line">
              <a:avLst/>
            </a:prstGeom>
            <a:noFill/>
            <a:ln w="38100">
              <a:solidFill>
                <a:srgbClr val="00FFFF"/>
              </a:solidFill>
              <a:round/>
              <a:headEnd/>
              <a:tailEnd/>
            </a:ln>
          </p:spPr>
          <p:txBody>
            <a:bodyPr/>
            <a:lstStyle/>
            <a:p>
              <a:endParaRPr lang="en-US">
                <a:solidFill>
                  <a:prstClr val="black"/>
                </a:solidFill>
              </a:endParaRPr>
            </a:p>
          </p:txBody>
        </p:sp>
      </p:grpSp>
      <p:sp>
        <p:nvSpPr>
          <p:cNvPr id="515" name="Oval 145"/>
          <p:cNvSpPr>
            <a:spLocks noChangeArrowheads="1"/>
          </p:cNvSpPr>
          <p:nvPr/>
        </p:nvSpPr>
        <p:spPr bwMode="auto">
          <a:xfrm>
            <a:off x="2271713" y="4438650"/>
            <a:ext cx="26987" cy="26988"/>
          </a:xfrm>
          <a:prstGeom prst="ellipse">
            <a:avLst/>
          </a:prstGeom>
          <a:solidFill>
            <a:srgbClr val="00CCFF"/>
          </a:solidFill>
          <a:ln w="9525">
            <a:solidFill>
              <a:srgbClr val="00CCFF"/>
            </a:solidFill>
            <a:round/>
            <a:headEnd/>
            <a:tailEnd/>
          </a:ln>
        </p:spPr>
        <p:txBody>
          <a:bodyPr wrap="none" anchor="ctr"/>
          <a:lstStyle/>
          <a:p>
            <a:endParaRPr lang="en-US">
              <a:solidFill>
                <a:prstClr val="black"/>
              </a:solidFill>
            </a:endParaRPr>
          </a:p>
        </p:txBody>
      </p:sp>
      <p:sp>
        <p:nvSpPr>
          <p:cNvPr id="516" name="AutoShape 146"/>
          <p:cNvSpPr>
            <a:spLocks noChangeArrowheads="1"/>
          </p:cNvSpPr>
          <p:nvPr/>
        </p:nvSpPr>
        <p:spPr bwMode="auto">
          <a:xfrm>
            <a:off x="2362200" y="4746625"/>
            <a:ext cx="76200" cy="76200"/>
          </a:xfrm>
          <a:custGeom>
            <a:avLst/>
            <a:gdLst>
              <a:gd name="T0" fmla="*/ 134408 w 21600"/>
              <a:gd name="T1" fmla="*/ 0 h 21600"/>
              <a:gd name="T2" fmla="*/ 39363 w 21600"/>
              <a:gd name="T3" fmla="*/ 39363 h 21600"/>
              <a:gd name="T4" fmla="*/ 0 w 21600"/>
              <a:gd name="T5" fmla="*/ 134408 h 21600"/>
              <a:gd name="T6" fmla="*/ 39363 w 21600"/>
              <a:gd name="T7" fmla="*/ 229454 h 21600"/>
              <a:gd name="T8" fmla="*/ 134408 w 21600"/>
              <a:gd name="T9" fmla="*/ 268817 h 21600"/>
              <a:gd name="T10" fmla="*/ 229454 w 21600"/>
              <a:gd name="T11" fmla="*/ 229454 h 21600"/>
              <a:gd name="T12" fmla="*/ 268817 w 21600"/>
              <a:gd name="T13" fmla="*/ 134408 h 21600"/>
              <a:gd name="T14" fmla="*/ 229454 w 21600"/>
              <a:gd name="T15" fmla="*/ 3936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9525">
            <a:solidFill>
              <a:srgbClr val="FF3300"/>
            </a:solidFill>
            <a:round/>
            <a:headEnd/>
            <a:tailEnd/>
          </a:ln>
        </p:spPr>
        <p:txBody>
          <a:bodyPr wrap="none" anchor="ctr"/>
          <a:lstStyle/>
          <a:p>
            <a:endParaRPr lang="en-US">
              <a:solidFill>
                <a:prstClr val="black"/>
              </a:solidFill>
            </a:endParaRPr>
          </a:p>
        </p:txBody>
      </p:sp>
      <p:sp>
        <p:nvSpPr>
          <p:cNvPr id="517" name="AutoShape 147"/>
          <p:cNvSpPr>
            <a:spLocks noChangeArrowheads="1"/>
          </p:cNvSpPr>
          <p:nvPr/>
        </p:nvSpPr>
        <p:spPr bwMode="auto">
          <a:xfrm>
            <a:off x="2138363" y="4746625"/>
            <a:ext cx="76200" cy="76200"/>
          </a:xfrm>
          <a:custGeom>
            <a:avLst/>
            <a:gdLst>
              <a:gd name="T0" fmla="*/ 134408 w 21600"/>
              <a:gd name="T1" fmla="*/ 0 h 21600"/>
              <a:gd name="T2" fmla="*/ 39363 w 21600"/>
              <a:gd name="T3" fmla="*/ 39363 h 21600"/>
              <a:gd name="T4" fmla="*/ 0 w 21600"/>
              <a:gd name="T5" fmla="*/ 134408 h 21600"/>
              <a:gd name="T6" fmla="*/ 39363 w 21600"/>
              <a:gd name="T7" fmla="*/ 229454 h 21600"/>
              <a:gd name="T8" fmla="*/ 134408 w 21600"/>
              <a:gd name="T9" fmla="*/ 268817 h 21600"/>
              <a:gd name="T10" fmla="*/ 229454 w 21600"/>
              <a:gd name="T11" fmla="*/ 229454 h 21600"/>
              <a:gd name="T12" fmla="*/ 268817 w 21600"/>
              <a:gd name="T13" fmla="*/ 134408 h 21600"/>
              <a:gd name="T14" fmla="*/ 229454 w 21600"/>
              <a:gd name="T15" fmla="*/ 3936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FF"/>
            </a:solidFill>
            <a:round/>
            <a:headEnd/>
            <a:tailEnd/>
          </a:ln>
        </p:spPr>
        <p:txBody>
          <a:bodyPr wrap="none" anchor="ctr"/>
          <a:lstStyle/>
          <a:p>
            <a:endParaRPr lang="en-US">
              <a:solidFill>
                <a:prstClr val="black"/>
              </a:solidFill>
            </a:endParaRPr>
          </a:p>
        </p:txBody>
      </p:sp>
      <p:sp>
        <p:nvSpPr>
          <p:cNvPr id="518" name="Rectangle 148"/>
          <p:cNvSpPr>
            <a:spLocks noChangeArrowheads="1"/>
          </p:cNvSpPr>
          <p:nvPr/>
        </p:nvSpPr>
        <p:spPr bwMode="auto">
          <a:xfrm>
            <a:off x="466725" y="3436938"/>
            <a:ext cx="2438400" cy="1449387"/>
          </a:xfrm>
          <a:prstGeom prst="rect">
            <a:avLst/>
          </a:prstGeom>
          <a:noFill/>
          <a:ln w="57150" cmpd="thickThin">
            <a:solidFill>
              <a:srgbClr val="003300"/>
            </a:solidFill>
            <a:miter lim="800000"/>
            <a:headEnd/>
            <a:tailEnd/>
          </a:ln>
        </p:spPr>
        <p:txBody>
          <a:bodyPr wrap="none" anchor="ctr"/>
          <a:lstStyle/>
          <a:p>
            <a:pPr algn="ctr" eaLnBrk="0" hangingPunct="0"/>
            <a:endParaRPr lang="en-US">
              <a:solidFill>
                <a:prstClr val="black"/>
              </a:solidFill>
            </a:endParaRPr>
          </a:p>
        </p:txBody>
      </p:sp>
      <p:sp>
        <p:nvSpPr>
          <p:cNvPr id="519" name="Text Box 149"/>
          <p:cNvSpPr txBox="1">
            <a:spLocks noChangeArrowheads="1"/>
          </p:cNvSpPr>
          <p:nvPr/>
        </p:nvSpPr>
        <p:spPr bwMode="auto">
          <a:xfrm>
            <a:off x="2428875" y="4383088"/>
            <a:ext cx="457200" cy="198437"/>
          </a:xfrm>
          <a:prstGeom prst="rect">
            <a:avLst/>
          </a:prstGeom>
          <a:noFill/>
          <a:ln w="9525">
            <a:noFill/>
            <a:miter lim="800000"/>
            <a:headEnd/>
            <a:tailEnd/>
          </a:ln>
        </p:spPr>
        <p:txBody>
          <a:bodyPr>
            <a:spAutoFit/>
          </a:bodyPr>
          <a:lstStyle/>
          <a:p>
            <a:pPr eaLnBrk="0" hangingPunct="0"/>
            <a:r>
              <a:rPr lang="en-US" sz="700">
                <a:solidFill>
                  <a:srgbClr val="0000FF"/>
                </a:solidFill>
              </a:rPr>
              <a:t>10</a:t>
            </a:r>
          </a:p>
        </p:txBody>
      </p:sp>
      <p:sp>
        <p:nvSpPr>
          <p:cNvPr id="520" name="Rectangle 150" descr="Medium wood"/>
          <p:cNvSpPr>
            <a:spLocks noChangeArrowheads="1"/>
          </p:cNvSpPr>
          <p:nvPr/>
        </p:nvSpPr>
        <p:spPr bwMode="auto">
          <a:xfrm>
            <a:off x="5114925" y="5494338"/>
            <a:ext cx="2665413" cy="488950"/>
          </a:xfrm>
          <a:prstGeom prst="rect">
            <a:avLst/>
          </a:prstGeom>
          <a:blipFill dpi="0" rotWithShape="1">
            <a:blip r:embed="rId7" cstate="print"/>
            <a:srcRect/>
            <a:tile tx="0" ty="0" sx="100000" sy="100000" flip="none" algn="tl"/>
          </a:blipFill>
          <a:ln w="9525">
            <a:miter lim="800000"/>
            <a:headEnd/>
            <a:tailEnd/>
          </a:ln>
          <a:scene3d>
            <a:camera prst="legacyObliqueTopRight"/>
            <a:lightRig rig="legacyFlat3" dir="b"/>
          </a:scene3d>
          <a:sp3d extrusionH="887400" prstMaterial="legacyMatte">
            <a:bevelT w="13500" h="13500" prst="angle"/>
            <a:bevelB w="13500" h="13500" prst="angle"/>
            <a:extrusionClr>
              <a:srgbClr val="996633"/>
            </a:extrusionClr>
          </a:sp3d>
        </p:spPr>
        <p:txBody>
          <a:bodyPr wrap="none" anchor="ctr">
            <a:flatTx/>
          </a:bodyPr>
          <a:lstStyle/>
          <a:p>
            <a:endParaRPr lang="en-US">
              <a:solidFill>
                <a:prstClr val="black"/>
              </a:solidFill>
            </a:endParaRPr>
          </a:p>
        </p:txBody>
      </p:sp>
      <p:sp>
        <p:nvSpPr>
          <p:cNvPr id="521" name="AutoShape 151"/>
          <p:cNvSpPr>
            <a:spLocks noChangeArrowheads="1"/>
          </p:cNvSpPr>
          <p:nvPr/>
        </p:nvSpPr>
        <p:spPr bwMode="auto">
          <a:xfrm>
            <a:off x="6707188" y="5581650"/>
            <a:ext cx="184150" cy="184150"/>
          </a:xfrm>
          <a:custGeom>
            <a:avLst/>
            <a:gdLst>
              <a:gd name="T0" fmla="*/ 784982 w 21600"/>
              <a:gd name="T1" fmla="*/ 0 h 21600"/>
              <a:gd name="T2" fmla="*/ 229898 w 21600"/>
              <a:gd name="T3" fmla="*/ 229898 h 21600"/>
              <a:gd name="T4" fmla="*/ 0 w 21600"/>
              <a:gd name="T5" fmla="*/ 784982 h 21600"/>
              <a:gd name="T6" fmla="*/ 229898 w 21600"/>
              <a:gd name="T7" fmla="*/ 1340066 h 21600"/>
              <a:gd name="T8" fmla="*/ 784982 w 21600"/>
              <a:gd name="T9" fmla="*/ 1569964 h 21600"/>
              <a:gd name="T10" fmla="*/ 1340066 w 21600"/>
              <a:gd name="T11" fmla="*/ 1340066 h 21600"/>
              <a:gd name="T12" fmla="*/ 1569964 w 21600"/>
              <a:gd name="T13" fmla="*/ 784982 h 21600"/>
              <a:gd name="T14" fmla="*/ 1340066 w 21600"/>
              <a:gd name="T15" fmla="*/ 22989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CCFF"/>
          </a:solidFill>
          <a:ln w="12700">
            <a:solidFill>
              <a:srgbClr val="FF3300"/>
            </a:solidFill>
            <a:round/>
            <a:headEnd/>
            <a:tailEnd/>
          </a:ln>
        </p:spPr>
        <p:txBody>
          <a:bodyPr wrap="none" anchor="ctr"/>
          <a:lstStyle/>
          <a:p>
            <a:endParaRPr lang="en-US">
              <a:solidFill>
                <a:prstClr val="black"/>
              </a:solidFill>
            </a:endParaRPr>
          </a:p>
        </p:txBody>
      </p:sp>
      <p:sp>
        <p:nvSpPr>
          <p:cNvPr id="522" name="AutoShape 152"/>
          <p:cNvSpPr>
            <a:spLocks noChangeArrowheads="1"/>
          </p:cNvSpPr>
          <p:nvPr/>
        </p:nvSpPr>
        <p:spPr bwMode="auto">
          <a:xfrm>
            <a:off x="5989638" y="5581650"/>
            <a:ext cx="184150" cy="184150"/>
          </a:xfrm>
          <a:custGeom>
            <a:avLst/>
            <a:gdLst>
              <a:gd name="T0" fmla="*/ 784982 w 21600"/>
              <a:gd name="T1" fmla="*/ 0 h 21600"/>
              <a:gd name="T2" fmla="*/ 229898 w 21600"/>
              <a:gd name="T3" fmla="*/ 229898 h 21600"/>
              <a:gd name="T4" fmla="*/ 0 w 21600"/>
              <a:gd name="T5" fmla="*/ 784982 h 21600"/>
              <a:gd name="T6" fmla="*/ 229898 w 21600"/>
              <a:gd name="T7" fmla="*/ 1340066 h 21600"/>
              <a:gd name="T8" fmla="*/ 784982 w 21600"/>
              <a:gd name="T9" fmla="*/ 1569964 h 21600"/>
              <a:gd name="T10" fmla="*/ 1340066 w 21600"/>
              <a:gd name="T11" fmla="*/ 1340066 h 21600"/>
              <a:gd name="T12" fmla="*/ 1569964 w 21600"/>
              <a:gd name="T13" fmla="*/ 784982 h 21600"/>
              <a:gd name="T14" fmla="*/ 1340066 w 21600"/>
              <a:gd name="T15" fmla="*/ 22989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anchor="ctr"/>
          <a:lstStyle/>
          <a:p>
            <a:endParaRPr lang="en-US">
              <a:solidFill>
                <a:prstClr val="black"/>
              </a:solidFill>
            </a:endParaRPr>
          </a:p>
        </p:txBody>
      </p:sp>
      <p:grpSp>
        <p:nvGrpSpPr>
          <p:cNvPr id="523" name="Group 153"/>
          <p:cNvGrpSpPr>
            <a:grpSpLocks/>
          </p:cNvGrpSpPr>
          <p:nvPr/>
        </p:nvGrpSpPr>
        <p:grpSpPr bwMode="auto">
          <a:xfrm>
            <a:off x="5229225" y="577850"/>
            <a:ext cx="1166813" cy="1989138"/>
            <a:chOff x="3016" y="385"/>
            <a:chExt cx="735" cy="1253"/>
          </a:xfrm>
        </p:grpSpPr>
        <p:sp>
          <p:nvSpPr>
            <p:cNvPr id="524" name="Arc 154"/>
            <p:cNvSpPr>
              <a:spLocks/>
            </p:cNvSpPr>
            <p:nvPr/>
          </p:nvSpPr>
          <p:spPr bwMode="auto">
            <a:xfrm flipH="1">
              <a:off x="3124" y="389"/>
              <a:ext cx="295" cy="1246"/>
            </a:xfrm>
            <a:custGeom>
              <a:avLst/>
              <a:gdLst>
                <a:gd name="T0" fmla="*/ 4 w 21600"/>
                <a:gd name="T1" fmla="*/ 36 h 43136"/>
                <a:gd name="T2" fmla="*/ 4 w 21600"/>
                <a:gd name="T3" fmla="*/ 0 h 43136"/>
                <a:gd name="T4" fmla="*/ 4 w 21600"/>
                <a:gd name="T5" fmla="*/ 18 h 43136"/>
                <a:gd name="T6" fmla="*/ 0 60000 65536"/>
                <a:gd name="T7" fmla="*/ 0 60000 65536"/>
                <a:gd name="T8" fmla="*/ 0 60000 65536"/>
                <a:gd name="T9" fmla="*/ 0 w 21600"/>
                <a:gd name="T10" fmla="*/ 0 h 43136"/>
                <a:gd name="T11" fmla="*/ 21600 w 21600"/>
                <a:gd name="T12" fmla="*/ 43136 h 43136"/>
              </a:gdLst>
              <a:ahLst/>
              <a:cxnLst>
                <a:cxn ang="T6">
                  <a:pos x="T0" y="T1"/>
                </a:cxn>
                <a:cxn ang="T7">
                  <a:pos x="T2" y="T3"/>
                </a:cxn>
                <a:cxn ang="T8">
                  <a:pos x="T4" y="T5"/>
                </a:cxn>
              </a:cxnLst>
              <a:rect l="T9" t="T10" r="T11" b="T12"/>
              <a:pathLst>
                <a:path w="21600" h="43136" fill="none" extrusionOk="0">
                  <a:moveTo>
                    <a:pt x="20040" y="43135"/>
                  </a:moveTo>
                  <a:cubicBezTo>
                    <a:pt x="8745" y="42317"/>
                    <a:pt x="0" y="32916"/>
                    <a:pt x="0" y="21592"/>
                  </a:cubicBezTo>
                  <a:cubicBezTo>
                    <a:pt x="-1" y="9894"/>
                    <a:pt x="9311" y="322"/>
                    <a:pt x="21005" y="0"/>
                  </a:cubicBezTo>
                </a:path>
                <a:path w="21600" h="43136" stroke="0" extrusionOk="0">
                  <a:moveTo>
                    <a:pt x="20040" y="43135"/>
                  </a:moveTo>
                  <a:cubicBezTo>
                    <a:pt x="8745" y="42317"/>
                    <a:pt x="0" y="32916"/>
                    <a:pt x="0" y="21592"/>
                  </a:cubicBezTo>
                  <a:cubicBezTo>
                    <a:pt x="-1" y="9894"/>
                    <a:pt x="9311" y="322"/>
                    <a:pt x="21005" y="0"/>
                  </a:cubicBezTo>
                  <a:lnTo>
                    <a:pt x="21600" y="21592"/>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525" name="Arc 155"/>
            <p:cNvSpPr>
              <a:spLocks/>
            </p:cNvSpPr>
            <p:nvPr/>
          </p:nvSpPr>
          <p:spPr bwMode="auto">
            <a:xfrm flipH="1">
              <a:off x="3456" y="390"/>
              <a:ext cx="295" cy="1078"/>
            </a:xfrm>
            <a:custGeom>
              <a:avLst/>
              <a:gdLst>
                <a:gd name="T0" fmla="*/ 1 w 21600"/>
                <a:gd name="T1" fmla="*/ 31 h 37318"/>
                <a:gd name="T2" fmla="*/ 4 w 21600"/>
                <a:gd name="T3" fmla="*/ 0 h 37318"/>
                <a:gd name="T4" fmla="*/ 4 w 21600"/>
                <a:gd name="T5" fmla="*/ 18 h 37318"/>
                <a:gd name="T6" fmla="*/ 0 60000 65536"/>
                <a:gd name="T7" fmla="*/ 0 60000 65536"/>
                <a:gd name="T8" fmla="*/ 0 60000 65536"/>
                <a:gd name="T9" fmla="*/ 0 w 21600"/>
                <a:gd name="T10" fmla="*/ 0 h 37318"/>
                <a:gd name="T11" fmla="*/ 21600 w 21600"/>
                <a:gd name="T12" fmla="*/ 37318 h 37318"/>
              </a:gdLst>
              <a:ahLst/>
              <a:cxnLst>
                <a:cxn ang="T6">
                  <a:pos x="T0" y="T1"/>
                </a:cxn>
                <a:cxn ang="T7">
                  <a:pos x="T2" y="T3"/>
                </a:cxn>
                <a:cxn ang="T8">
                  <a:pos x="T4" y="T5"/>
                </a:cxn>
              </a:cxnLst>
              <a:rect l="T9" t="T10" r="T11" b="T12"/>
              <a:pathLst>
                <a:path w="21600" h="37318" fill="none" extrusionOk="0">
                  <a:moveTo>
                    <a:pt x="6792" y="37318"/>
                  </a:moveTo>
                  <a:cubicBezTo>
                    <a:pt x="2457" y="33236"/>
                    <a:pt x="0" y="27546"/>
                    <a:pt x="0" y="21592"/>
                  </a:cubicBezTo>
                  <a:cubicBezTo>
                    <a:pt x="-1" y="9894"/>
                    <a:pt x="9311" y="322"/>
                    <a:pt x="21005" y="0"/>
                  </a:cubicBezTo>
                </a:path>
                <a:path w="21600" h="37318" stroke="0" extrusionOk="0">
                  <a:moveTo>
                    <a:pt x="6792" y="37318"/>
                  </a:moveTo>
                  <a:cubicBezTo>
                    <a:pt x="2457" y="33236"/>
                    <a:pt x="0" y="27546"/>
                    <a:pt x="0" y="21592"/>
                  </a:cubicBezTo>
                  <a:cubicBezTo>
                    <a:pt x="-1" y="9894"/>
                    <a:pt x="9311" y="322"/>
                    <a:pt x="21005" y="0"/>
                  </a:cubicBezTo>
                  <a:lnTo>
                    <a:pt x="21600" y="21592"/>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526" name="Arc 156"/>
            <p:cNvSpPr>
              <a:spLocks/>
            </p:cNvSpPr>
            <p:nvPr/>
          </p:nvSpPr>
          <p:spPr bwMode="auto">
            <a:xfrm flipH="1">
              <a:off x="3016" y="385"/>
              <a:ext cx="472" cy="1248"/>
            </a:xfrm>
            <a:custGeom>
              <a:avLst/>
              <a:gdLst>
                <a:gd name="T0" fmla="*/ 6 w 34532"/>
                <a:gd name="T1" fmla="*/ 32 h 43192"/>
                <a:gd name="T2" fmla="*/ 4 w 34532"/>
                <a:gd name="T3" fmla="*/ 0 h 43192"/>
                <a:gd name="T4" fmla="*/ 4 w 34532"/>
                <a:gd name="T5" fmla="*/ 18 h 43192"/>
                <a:gd name="T6" fmla="*/ 0 60000 65536"/>
                <a:gd name="T7" fmla="*/ 0 60000 65536"/>
                <a:gd name="T8" fmla="*/ 0 60000 65536"/>
                <a:gd name="T9" fmla="*/ 0 w 34532"/>
                <a:gd name="T10" fmla="*/ 0 h 43192"/>
                <a:gd name="T11" fmla="*/ 34532 w 34532"/>
                <a:gd name="T12" fmla="*/ 43192 h 43192"/>
              </a:gdLst>
              <a:ahLst/>
              <a:cxnLst>
                <a:cxn ang="T6">
                  <a:pos x="T0" y="T1"/>
                </a:cxn>
                <a:cxn ang="T7">
                  <a:pos x="T2" y="T3"/>
                </a:cxn>
                <a:cxn ang="T8">
                  <a:pos x="T4" y="T5"/>
                </a:cxn>
              </a:cxnLst>
              <a:rect l="T9" t="T10" r="T11" b="T12"/>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527" name="Arc 157"/>
            <p:cNvSpPr>
              <a:spLocks/>
            </p:cNvSpPr>
            <p:nvPr/>
          </p:nvSpPr>
          <p:spPr bwMode="auto">
            <a:xfrm flipH="1">
              <a:off x="3086" y="390"/>
              <a:ext cx="472" cy="1248"/>
            </a:xfrm>
            <a:custGeom>
              <a:avLst/>
              <a:gdLst>
                <a:gd name="T0" fmla="*/ 6 w 34532"/>
                <a:gd name="T1" fmla="*/ 32 h 43192"/>
                <a:gd name="T2" fmla="*/ 4 w 34532"/>
                <a:gd name="T3" fmla="*/ 0 h 43192"/>
                <a:gd name="T4" fmla="*/ 4 w 34532"/>
                <a:gd name="T5" fmla="*/ 18 h 43192"/>
                <a:gd name="T6" fmla="*/ 0 60000 65536"/>
                <a:gd name="T7" fmla="*/ 0 60000 65536"/>
                <a:gd name="T8" fmla="*/ 0 60000 65536"/>
                <a:gd name="T9" fmla="*/ 0 w 34532"/>
                <a:gd name="T10" fmla="*/ 0 h 43192"/>
                <a:gd name="T11" fmla="*/ 34532 w 34532"/>
                <a:gd name="T12" fmla="*/ 43192 h 43192"/>
              </a:gdLst>
              <a:ahLst/>
              <a:cxnLst>
                <a:cxn ang="T6">
                  <a:pos x="T0" y="T1"/>
                </a:cxn>
                <a:cxn ang="T7">
                  <a:pos x="T2" y="T3"/>
                </a:cxn>
                <a:cxn ang="T8">
                  <a:pos x="T4" y="T5"/>
                </a:cxn>
              </a:cxnLst>
              <a:rect l="T9" t="T10" r="T11" b="T12"/>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528" name="Arc 158"/>
            <p:cNvSpPr>
              <a:spLocks/>
            </p:cNvSpPr>
            <p:nvPr/>
          </p:nvSpPr>
          <p:spPr bwMode="auto">
            <a:xfrm flipH="1">
              <a:off x="3151" y="390"/>
              <a:ext cx="472" cy="1248"/>
            </a:xfrm>
            <a:custGeom>
              <a:avLst/>
              <a:gdLst>
                <a:gd name="T0" fmla="*/ 6 w 34532"/>
                <a:gd name="T1" fmla="*/ 32 h 43192"/>
                <a:gd name="T2" fmla="*/ 4 w 34532"/>
                <a:gd name="T3" fmla="*/ 0 h 43192"/>
                <a:gd name="T4" fmla="*/ 4 w 34532"/>
                <a:gd name="T5" fmla="*/ 18 h 43192"/>
                <a:gd name="T6" fmla="*/ 0 60000 65536"/>
                <a:gd name="T7" fmla="*/ 0 60000 65536"/>
                <a:gd name="T8" fmla="*/ 0 60000 65536"/>
                <a:gd name="T9" fmla="*/ 0 w 34532"/>
                <a:gd name="T10" fmla="*/ 0 h 43192"/>
                <a:gd name="T11" fmla="*/ 34532 w 34532"/>
                <a:gd name="T12" fmla="*/ 43192 h 43192"/>
              </a:gdLst>
              <a:ahLst/>
              <a:cxnLst>
                <a:cxn ang="T6">
                  <a:pos x="T0" y="T1"/>
                </a:cxn>
                <a:cxn ang="T7">
                  <a:pos x="T2" y="T3"/>
                </a:cxn>
                <a:cxn ang="T8">
                  <a:pos x="T4" y="T5"/>
                </a:cxn>
              </a:cxnLst>
              <a:rect l="T9" t="T10" r="T11" b="T12"/>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529" name="Arc 159"/>
            <p:cNvSpPr>
              <a:spLocks/>
            </p:cNvSpPr>
            <p:nvPr/>
          </p:nvSpPr>
          <p:spPr bwMode="auto">
            <a:xfrm flipH="1">
              <a:off x="3216" y="390"/>
              <a:ext cx="472" cy="1248"/>
            </a:xfrm>
            <a:custGeom>
              <a:avLst/>
              <a:gdLst>
                <a:gd name="T0" fmla="*/ 6 w 34532"/>
                <a:gd name="T1" fmla="*/ 32 h 43192"/>
                <a:gd name="T2" fmla="*/ 4 w 34532"/>
                <a:gd name="T3" fmla="*/ 0 h 43192"/>
                <a:gd name="T4" fmla="*/ 4 w 34532"/>
                <a:gd name="T5" fmla="*/ 18 h 43192"/>
                <a:gd name="T6" fmla="*/ 0 60000 65536"/>
                <a:gd name="T7" fmla="*/ 0 60000 65536"/>
                <a:gd name="T8" fmla="*/ 0 60000 65536"/>
                <a:gd name="T9" fmla="*/ 0 w 34532"/>
                <a:gd name="T10" fmla="*/ 0 h 43192"/>
                <a:gd name="T11" fmla="*/ 34532 w 34532"/>
                <a:gd name="T12" fmla="*/ 43192 h 43192"/>
              </a:gdLst>
              <a:ahLst/>
              <a:cxnLst>
                <a:cxn ang="T6">
                  <a:pos x="T0" y="T1"/>
                </a:cxn>
                <a:cxn ang="T7">
                  <a:pos x="T2" y="T3"/>
                </a:cxn>
                <a:cxn ang="T8">
                  <a:pos x="T4" y="T5"/>
                </a:cxn>
              </a:cxnLst>
              <a:rect l="T9" t="T10" r="T11" b="T12"/>
              <a:pathLst>
                <a:path w="34532" h="43192" fill="none" extrusionOk="0">
                  <a:moveTo>
                    <a:pt x="34531" y="38892"/>
                  </a:moveTo>
                  <a:cubicBezTo>
                    <a:pt x="30798" y="41683"/>
                    <a:pt x="26261" y="43191"/>
                    <a:pt x="21600" y="43192"/>
                  </a:cubicBezTo>
                  <a:cubicBezTo>
                    <a:pt x="9670" y="43192"/>
                    <a:pt x="0" y="33521"/>
                    <a:pt x="0" y="21592"/>
                  </a:cubicBezTo>
                  <a:cubicBezTo>
                    <a:pt x="-1" y="9894"/>
                    <a:pt x="9311" y="322"/>
                    <a:pt x="21005" y="0"/>
                  </a:cubicBezTo>
                </a:path>
                <a:path w="34532" h="43192" stroke="0" extrusionOk="0">
                  <a:moveTo>
                    <a:pt x="34531" y="38892"/>
                  </a:moveTo>
                  <a:cubicBezTo>
                    <a:pt x="30798" y="41683"/>
                    <a:pt x="26261" y="43191"/>
                    <a:pt x="21600" y="43192"/>
                  </a:cubicBezTo>
                  <a:cubicBezTo>
                    <a:pt x="9670" y="43192"/>
                    <a:pt x="0" y="33521"/>
                    <a:pt x="0" y="21592"/>
                  </a:cubicBezTo>
                  <a:cubicBezTo>
                    <a:pt x="-1" y="9894"/>
                    <a:pt x="9311" y="322"/>
                    <a:pt x="21005" y="0"/>
                  </a:cubicBezTo>
                  <a:lnTo>
                    <a:pt x="21600" y="21592"/>
                  </a:lnTo>
                  <a:close/>
                </a:path>
              </a:pathLst>
            </a:custGeom>
            <a:noFill/>
            <a:ln w="57150">
              <a:solidFill>
                <a:srgbClr val="993300"/>
              </a:solidFill>
              <a:round/>
              <a:headEnd/>
              <a:tailEnd/>
            </a:ln>
          </p:spPr>
          <p:txBody>
            <a:bodyPr wrap="none" anchor="ctr"/>
            <a:lstStyle/>
            <a:p>
              <a:endParaRPr lang="en-US">
                <a:solidFill>
                  <a:prstClr val="black"/>
                </a:solidFill>
              </a:endParaRPr>
            </a:p>
          </p:txBody>
        </p:sp>
      </p:grpSp>
      <p:grpSp>
        <p:nvGrpSpPr>
          <p:cNvPr id="530" name="Group 160"/>
          <p:cNvGrpSpPr>
            <a:grpSpLocks/>
          </p:cNvGrpSpPr>
          <p:nvPr/>
        </p:nvGrpSpPr>
        <p:grpSpPr bwMode="auto">
          <a:xfrm>
            <a:off x="4003675" y="1244600"/>
            <a:ext cx="447675" cy="661988"/>
            <a:chOff x="624" y="2349"/>
            <a:chExt cx="351" cy="561"/>
          </a:xfrm>
        </p:grpSpPr>
        <p:sp>
          <p:nvSpPr>
            <p:cNvPr id="531" name="Arc 161"/>
            <p:cNvSpPr>
              <a:spLocks/>
            </p:cNvSpPr>
            <p:nvPr/>
          </p:nvSpPr>
          <p:spPr bwMode="auto">
            <a:xfrm flipH="1">
              <a:off x="624" y="2352"/>
              <a:ext cx="171" cy="558"/>
            </a:xfrm>
            <a:custGeom>
              <a:avLst/>
              <a:gdLst>
                <a:gd name="T0" fmla="*/ 1 w 21949"/>
                <a:gd name="T1" fmla="*/ 7 h 42337"/>
                <a:gd name="T2" fmla="*/ 1 w 21949"/>
                <a:gd name="T3" fmla="*/ 0 h 42337"/>
                <a:gd name="T4" fmla="*/ 1 w 21949"/>
                <a:gd name="T5" fmla="*/ 4 h 42337"/>
                <a:gd name="T6" fmla="*/ 0 60000 65536"/>
                <a:gd name="T7" fmla="*/ 0 60000 65536"/>
                <a:gd name="T8" fmla="*/ 0 60000 65536"/>
                <a:gd name="T9" fmla="*/ 0 w 21949"/>
                <a:gd name="T10" fmla="*/ 0 h 42337"/>
                <a:gd name="T11" fmla="*/ 21949 w 21949"/>
                <a:gd name="T12" fmla="*/ 42337 h 42337"/>
              </a:gdLst>
              <a:ahLst/>
              <a:cxnLst>
                <a:cxn ang="T6">
                  <a:pos x="T0" y="T1"/>
                </a:cxn>
                <a:cxn ang="T7">
                  <a:pos x="T2" y="T3"/>
                </a:cxn>
                <a:cxn ang="T8">
                  <a:pos x="T4" y="T5"/>
                </a:cxn>
              </a:cxnLst>
              <a:rect l="T9" t="T10" r="T11" b="T12"/>
              <a:pathLst>
                <a:path w="21949" h="42337" fill="none" extrusionOk="0">
                  <a:moveTo>
                    <a:pt x="15554" y="42336"/>
                  </a:moveTo>
                  <a:cubicBezTo>
                    <a:pt x="6337" y="39649"/>
                    <a:pt x="0" y="31200"/>
                    <a:pt x="0" y="21600"/>
                  </a:cubicBezTo>
                  <a:cubicBezTo>
                    <a:pt x="0" y="9670"/>
                    <a:pt x="9670" y="0"/>
                    <a:pt x="21600" y="0"/>
                  </a:cubicBezTo>
                  <a:cubicBezTo>
                    <a:pt x="21716" y="-1"/>
                    <a:pt x="21832" y="0"/>
                    <a:pt x="21949" y="2"/>
                  </a:cubicBezTo>
                </a:path>
                <a:path w="21949" h="42337" stroke="0" extrusionOk="0">
                  <a:moveTo>
                    <a:pt x="15554" y="42336"/>
                  </a:moveTo>
                  <a:cubicBezTo>
                    <a:pt x="6337" y="39649"/>
                    <a:pt x="0" y="31200"/>
                    <a:pt x="0" y="21600"/>
                  </a:cubicBezTo>
                  <a:cubicBezTo>
                    <a:pt x="0" y="9670"/>
                    <a:pt x="9670" y="0"/>
                    <a:pt x="21600" y="0"/>
                  </a:cubicBezTo>
                  <a:cubicBezTo>
                    <a:pt x="21716" y="-1"/>
                    <a:pt x="21832" y="0"/>
                    <a:pt x="21949" y="2"/>
                  </a:cubicBezTo>
                  <a:lnTo>
                    <a:pt x="21600" y="21600"/>
                  </a:lnTo>
                  <a:close/>
                </a:path>
              </a:pathLst>
            </a:custGeom>
            <a:noFill/>
            <a:ln w="57150">
              <a:solidFill>
                <a:srgbClr val="FF66FF"/>
              </a:solidFill>
              <a:round/>
              <a:headEnd/>
              <a:tailEnd/>
            </a:ln>
          </p:spPr>
          <p:txBody>
            <a:bodyPr wrap="none" anchor="ctr"/>
            <a:lstStyle/>
            <a:p>
              <a:endParaRPr lang="en-US">
                <a:solidFill>
                  <a:prstClr val="black"/>
                </a:solidFill>
              </a:endParaRPr>
            </a:p>
          </p:txBody>
        </p:sp>
        <p:sp>
          <p:nvSpPr>
            <p:cNvPr id="532" name="Arc 162"/>
            <p:cNvSpPr>
              <a:spLocks/>
            </p:cNvSpPr>
            <p:nvPr/>
          </p:nvSpPr>
          <p:spPr bwMode="auto">
            <a:xfrm flipH="1">
              <a:off x="684" y="2352"/>
              <a:ext cx="171" cy="558"/>
            </a:xfrm>
            <a:custGeom>
              <a:avLst/>
              <a:gdLst>
                <a:gd name="T0" fmla="*/ 1 w 21949"/>
                <a:gd name="T1" fmla="*/ 7 h 42337"/>
                <a:gd name="T2" fmla="*/ 1 w 21949"/>
                <a:gd name="T3" fmla="*/ 0 h 42337"/>
                <a:gd name="T4" fmla="*/ 1 w 21949"/>
                <a:gd name="T5" fmla="*/ 4 h 42337"/>
                <a:gd name="T6" fmla="*/ 0 60000 65536"/>
                <a:gd name="T7" fmla="*/ 0 60000 65536"/>
                <a:gd name="T8" fmla="*/ 0 60000 65536"/>
                <a:gd name="T9" fmla="*/ 0 w 21949"/>
                <a:gd name="T10" fmla="*/ 0 h 42337"/>
                <a:gd name="T11" fmla="*/ 21949 w 21949"/>
                <a:gd name="T12" fmla="*/ 42337 h 42337"/>
              </a:gdLst>
              <a:ahLst/>
              <a:cxnLst>
                <a:cxn ang="T6">
                  <a:pos x="T0" y="T1"/>
                </a:cxn>
                <a:cxn ang="T7">
                  <a:pos x="T2" y="T3"/>
                </a:cxn>
                <a:cxn ang="T8">
                  <a:pos x="T4" y="T5"/>
                </a:cxn>
              </a:cxnLst>
              <a:rect l="T9" t="T10" r="T11" b="T12"/>
              <a:pathLst>
                <a:path w="21949" h="42337" fill="none" extrusionOk="0">
                  <a:moveTo>
                    <a:pt x="15554" y="42336"/>
                  </a:moveTo>
                  <a:cubicBezTo>
                    <a:pt x="6337" y="39649"/>
                    <a:pt x="0" y="31200"/>
                    <a:pt x="0" y="21600"/>
                  </a:cubicBezTo>
                  <a:cubicBezTo>
                    <a:pt x="0" y="9670"/>
                    <a:pt x="9670" y="0"/>
                    <a:pt x="21600" y="0"/>
                  </a:cubicBezTo>
                  <a:cubicBezTo>
                    <a:pt x="21716" y="-1"/>
                    <a:pt x="21832" y="0"/>
                    <a:pt x="21949" y="2"/>
                  </a:cubicBezTo>
                </a:path>
                <a:path w="21949" h="42337" stroke="0" extrusionOk="0">
                  <a:moveTo>
                    <a:pt x="15554" y="42336"/>
                  </a:moveTo>
                  <a:cubicBezTo>
                    <a:pt x="6337" y="39649"/>
                    <a:pt x="0" y="31200"/>
                    <a:pt x="0" y="21600"/>
                  </a:cubicBezTo>
                  <a:cubicBezTo>
                    <a:pt x="0" y="9670"/>
                    <a:pt x="9670" y="0"/>
                    <a:pt x="21600" y="0"/>
                  </a:cubicBezTo>
                  <a:cubicBezTo>
                    <a:pt x="21716" y="-1"/>
                    <a:pt x="21832" y="0"/>
                    <a:pt x="21949" y="2"/>
                  </a:cubicBezTo>
                  <a:lnTo>
                    <a:pt x="21600" y="21600"/>
                  </a:lnTo>
                  <a:close/>
                </a:path>
              </a:pathLst>
            </a:custGeom>
            <a:noFill/>
            <a:ln w="57150">
              <a:solidFill>
                <a:srgbClr val="FF66FF"/>
              </a:solidFill>
              <a:round/>
              <a:headEnd/>
              <a:tailEnd/>
            </a:ln>
          </p:spPr>
          <p:txBody>
            <a:bodyPr wrap="none" anchor="ctr"/>
            <a:lstStyle/>
            <a:p>
              <a:endParaRPr lang="en-US">
                <a:solidFill>
                  <a:prstClr val="black"/>
                </a:solidFill>
              </a:endParaRPr>
            </a:p>
          </p:txBody>
        </p:sp>
        <p:sp>
          <p:nvSpPr>
            <p:cNvPr id="533" name="Arc 163"/>
            <p:cNvSpPr>
              <a:spLocks/>
            </p:cNvSpPr>
            <p:nvPr/>
          </p:nvSpPr>
          <p:spPr bwMode="auto">
            <a:xfrm flipH="1">
              <a:off x="744" y="2349"/>
              <a:ext cx="171" cy="558"/>
            </a:xfrm>
            <a:custGeom>
              <a:avLst/>
              <a:gdLst>
                <a:gd name="T0" fmla="*/ 1 w 21949"/>
                <a:gd name="T1" fmla="*/ 7 h 42337"/>
                <a:gd name="T2" fmla="*/ 1 w 21949"/>
                <a:gd name="T3" fmla="*/ 0 h 42337"/>
                <a:gd name="T4" fmla="*/ 1 w 21949"/>
                <a:gd name="T5" fmla="*/ 4 h 42337"/>
                <a:gd name="T6" fmla="*/ 0 60000 65536"/>
                <a:gd name="T7" fmla="*/ 0 60000 65536"/>
                <a:gd name="T8" fmla="*/ 0 60000 65536"/>
                <a:gd name="T9" fmla="*/ 0 w 21949"/>
                <a:gd name="T10" fmla="*/ 0 h 42337"/>
                <a:gd name="T11" fmla="*/ 21949 w 21949"/>
                <a:gd name="T12" fmla="*/ 42337 h 42337"/>
              </a:gdLst>
              <a:ahLst/>
              <a:cxnLst>
                <a:cxn ang="T6">
                  <a:pos x="T0" y="T1"/>
                </a:cxn>
                <a:cxn ang="T7">
                  <a:pos x="T2" y="T3"/>
                </a:cxn>
                <a:cxn ang="T8">
                  <a:pos x="T4" y="T5"/>
                </a:cxn>
              </a:cxnLst>
              <a:rect l="T9" t="T10" r="T11" b="T12"/>
              <a:pathLst>
                <a:path w="21949" h="42337" fill="none" extrusionOk="0">
                  <a:moveTo>
                    <a:pt x="15554" y="42336"/>
                  </a:moveTo>
                  <a:cubicBezTo>
                    <a:pt x="6337" y="39649"/>
                    <a:pt x="0" y="31200"/>
                    <a:pt x="0" y="21600"/>
                  </a:cubicBezTo>
                  <a:cubicBezTo>
                    <a:pt x="0" y="9670"/>
                    <a:pt x="9670" y="0"/>
                    <a:pt x="21600" y="0"/>
                  </a:cubicBezTo>
                  <a:cubicBezTo>
                    <a:pt x="21716" y="-1"/>
                    <a:pt x="21832" y="0"/>
                    <a:pt x="21949" y="2"/>
                  </a:cubicBezTo>
                </a:path>
                <a:path w="21949" h="42337" stroke="0" extrusionOk="0">
                  <a:moveTo>
                    <a:pt x="15554" y="42336"/>
                  </a:moveTo>
                  <a:cubicBezTo>
                    <a:pt x="6337" y="39649"/>
                    <a:pt x="0" y="31200"/>
                    <a:pt x="0" y="21600"/>
                  </a:cubicBezTo>
                  <a:cubicBezTo>
                    <a:pt x="0" y="9670"/>
                    <a:pt x="9670" y="0"/>
                    <a:pt x="21600" y="0"/>
                  </a:cubicBezTo>
                  <a:cubicBezTo>
                    <a:pt x="21716" y="-1"/>
                    <a:pt x="21832" y="0"/>
                    <a:pt x="21949" y="2"/>
                  </a:cubicBezTo>
                  <a:lnTo>
                    <a:pt x="21600" y="21600"/>
                  </a:lnTo>
                  <a:close/>
                </a:path>
              </a:pathLst>
            </a:custGeom>
            <a:noFill/>
            <a:ln w="57150">
              <a:solidFill>
                <a:srgbClr val="FF66FF"/>
              </a:solidFill>
              <a:round/>
              <a:headEnd/>
              <a:tailEnd/>
            </a:ln>
          </p:spPr>
          <p:txBody>
            <a:bodyPr wrap="none" anchor="ctr"/>
            <a:lstStyle/>
            <a:p>
              <a:endParaRPr lang="en-US">
                <a:solidFill>
                  <a:prstClr val="black"/>
                </a:solidFill>
              </a:endParaRPr>
            </a:p>
          </p:txBody>
        </p:sp>
        <p:sp>
          <p:nvSpPr>
            <p:cNvPr id="534" name="Arc 164"/>
            <p:cNvSpPr>
              <a:spLocks/>
            </p:cNvSpPr>
            <p:nvPr/>
          </p:nvSpPr>
          <p:spPr bwMode="auto">
            <a:xfrm flipH="1">
              <a:off x="804" y="2349"/>
              <a:ext cx="171" cy="558"/>
            </a:xfrm>
            <a:custGeom>
              <a:avLst/>
              <a:gdLst>
                <a:gd name="T0" fmla="*/ 1 w 21949"/>
                <a:gd name="T1" fmla="*/ 7 h 42337"/>
                <a:gd name="T2" fmla="*/ 1 w 21949"/>
                <a:gd name="T3" fmla="*/ 0 h 42337"/>
                <a:gd name="T4" fmla="*/ 1 w 21949"/>
                <a:gd name="T5" fmla="*/ 4 h 42337"/>
                <a:gd name="T6" fmla="*/ 0 60000 65536"/>
                <a:gd name="T7" fmla="*/ 0 60000 65536"/>
                <a:gd name="T8" fmla="*/ 0 60000 65536"/>
                <a:gd name="T9" fmla="*/ 0 w 21949"/>
                <a:gd name="T10" fmla="*/ 0 h 42337"/>
                <a:gd name="T11" fmla="*/ 21949 w 21949"/>
                <a:gd name="T12" fmla="*/ 42337 h 42337"/>
              </a:gdLst>
              <a:ahLst/>
              <a:cxnLst>
                <a:cxn ang="T6">
                  <a:pos x="T0" y="T1"/>
                </a:cxn>
                <a:cxn ang="T7">
                  <a:pos x="T2" y="T3"/>
                </a:cxn>
                <a:cxn ang="T8">
                  <a:pos x="T4" y="T5"/>
                </a:cxn>
              </a:cxnLst>
              <a:rect l="T9" t="T10" r="T11" b="T12"/>
              <a:pathLst>
                <a:path w="21949" h="42337" fill="none" extrusionOk="0">
                  <a:moveTo>
                    <a:pt x="15554" y="42336"/>
                  </a:moveTo>
                  <a:cubicBezTo>
                    <a:pt x="6337" y="39649"/>
                    <a:pt x="0" y="31200"/>
                    <a:pt x="0" y="21600"/>
                  </a:cubicBezTo>
                  <a:cubicBezTo>
                    <a:pt x="0" y="9670"/>
                    <a:pt x="9670" y="0"/>
                    <a:pt x="21600" y="0"/>
                  </a:cubicBezTo>
                  <a:cubicBezTo>
                    <a:pt x="21716" y="-1"/>
                    <a:pt x="21832" y="0"/>
                    <a:pt x="21949" y="2"/>
                  </a:cubicBezTo>
                </a:path>
                <a:path w="21949" h="42337" stroke="0" extrusionOk="0">
                  <a:moveTo>
                    <a:pt x="15554" y="42336"/>
                  </a:moveTo>
                  <a:cubicBezTo>
                    <a:pt x="6337" y="39649"/>
                    <a:pt x="0" y="31200"/>
                    <a:pt x="0" y="21600"/>
                  </a:cubicBezTo>
                  <a:cubicBezTo>
                    <a:pt x="0" y="9670"/>
                    <a:pt x="9670" y="0"/>
                    <a:pt x="21600" y="0"/>
                  </a:cubicBezTo>
                  <a:cubicBezTo>
                    <a:pt x="21716" y="-1"/>
                    <a:pt x="21832" y="0"/>
                    <a:pt x="21949" y="2"/>
                  </a:cubicBezTo>
                  <a:lnTo>
                    <a:pt x="21600" y="21600"/>
                  </a:lnTo>
                  <a:close/>
                </a:path>
              </a:pathLst>
            </a:custGeom>
            <a:noFill/>
            <a:ln w="57150">
              <a:solidFill>
                <a:srgbClr val="FF66FF"/>
              </a:solidFill>
              <a:round/>
              <a:headEnd/>
              <a:tailEnd/>
            </a:ln>
          </p:spPr>
          <p:txBody>
            <a:bodyPr wrap="none" anchor="ctr"/>
            <a:lstStyle/>
            <a:p>
              <a:endParaRPr lang="en-US">
                <a:solidFill>
                  <a:prstClr val="black"/>
                </a:solidFill>
              </a:endParaRPr>
            </a:p>
          </p:txBody>
        </p:sp>
      </p:grpSp>
      <p:sp>
        <p:nvSpPr>
          <p:cNvPr id="535" name="Arc 165"/>
          <p:cNvSpPr>
            <a:spLocks/>
          </p:cNvSpPr>
          <p:nvPr/>
        </p:nvSpPr>
        <p:spPr bwMode="auto">
          <a:xfrm flipH="1">
            <a:off x="4302125" y="1244600"/>
            <a:ext cx="219075" cy="658813"/>
          </a:xfrm>
          <a:custGeom>
            <a:avLst/>
            <a:gdLst>
              <a:gd name="T0" fmla="*/ 1549525 w 21949"/>
              <a:gd name="T1" fmla="*/ 10251897 h 42337"/>
              <a:gd name="T2" fmla="*/ 2186608 w 21949"/>
              <a:gd name="T3" fmla="*/ 731 h 42337"/>
              <a:gd name="T4" fmla="*/ 2151844 w 21949"/>
              <a:gd name="T5" fmla="*/ 5230434 h 42337"/>
              <a:gd name="T6" fmla="*/ 0 60000 65536"/>
              <a:gd name="T7" fmla="*/ 0 60000 65536"/>
              <a:gd name="T8" fmla="*/ 0 60000 65536"/>
              <a:gd name="T9" fmla="*/ 0 w 21949"/>
              <a:gd name="T10" fmla="*/ 0 h 42337"/>
              <a:gd name="T11" fmla="*/ 21949 w 21949"/>
              <a:gd name="T12" fmla="*/ 42337 h 42337"/>
            </a:gdLst>
            <a:ahLst/>
            <a:cxnLst>
              <a:cxn ang="T6">
                <a:pos x="T0" y="T1"/>
              </a:cxn>
              <a:cxn ang="T7">
                <a:pos x="T2" y="T3"/>
              </a:cxn>
              <a:cxn ang="T8">
                <a:pos x="T4" y="T5"/>
              </a:cxn>
            </a:cxnLst>
            <a:rect l="T9" t="T10" r="T11" b="T12"/>
            <a:pathLst>
              <a:path w="21949" h="42337" fill="none" extrusionOk="0">
                <a:moveTo>
                  <a:pt x="15554" y="42336"/>
                </a:moveTo>
                <a:cubicBezTo>
                  <a:pt x="6337" y="39649"/>
                  <a:pt x="0" y="31200"/>
                  <a:pt x="0" y="21600"/>
                </a:cubicBezTo>
                <a:cubicBezTo>
                  <a:pt x="0" y="9670"/>
                  <a:pt x="9670" y="0"/>
                  <a:pt x="21600" y="0"/>
                </a:cubicBezTo>
                <a:cubicBezTo>
                  <a:pt x="21716" y="-1"/>
                  <a:pt x="21832" y="0"/>
                  <a:pt x="21949" y="2"/>
                </a:cubicBezTo>
              </a:path>
              <a:path w="21949" h="42337" stroke="0" extrusionOk="0">
                <a:moveTo>
                  <a:pt x="15554" y="42336"/>
                </a:moveTo>
                <a:cubicBezTo>
                  <a:pt x="6337" y="39649"/>
                  <a:pt x="0" y="31200"/>
                  <a:pt x="0" y="21600"/>
                </a:cubicBezTo>
                <a:cubicBezTo>
                  <a:pt x="0" y="9670"/>
                  <a:pt x="9670" y="0"/>
                  <a:pt x="21600" y="0"/>
                </a:cubicBezTo>
                <a:cubicBezTo>
                  <a:pt x="21716" y="-1"/>
                  <a:pt x="21832" y="0"/>
                  <a:pt x="21949" y="2"/>
                </a:cubicBezTo>
                <a:lnTo>
                  <a:pt x="21600" y="21600"/>
                </a:lnTo>
                <a:close/>
              </a:path>
            </a:pathLst>
          </a:custGeom>
          <a:noFill/>
          <a:ln w="57150">
            <a:solidFill>
              <a:srgbClr val="FF66FF"/>
            </a:solidFill>
            <a:round/>
            <a:headEnd/>
            <a:tailEnd/>
          </a:ln>
        </p:spPr>
        <p:txBody>
          <a:bodyPr wrap="none" anchor="ctr"/>
          <a:lstStyle/>
          <a:p>
            <a:endParaRPr lang="en-US">
              <a:solidFill>
                <a:prstClr val="black"/>
              </a:solidFill>
            </a:endParaRPr>
          </a:p>
        </p:txBody>
      </p:sp>
      <p:sp>
        <p:nvSpPr>
          <p:cNvPr id="536" name="Arc 166"/>
          <p:cNvSpPr>
            <a:spLocks/>
          </p:cNvSpPr>
          <p:nvPr/>
        </p:nvSpPr>
        <p:spPr bwMode="auto">
          <a:xfrm flipH="1">
            <a:off x="4378325" y="1244600"/>
            <a:ext cx="219075" cy="658813"/>
          </a:xfrm>
          <a:custGeom>
            <a:avLst/>
            <a:gdLst>
              <a:gd name="T0" fmla="*/ 1549525 w 21949"/>
              <a:gd name="T1" fmla="*/ 10251897 h 42337"/>
              <a:gd name="T2" fmla="*/ 2186608 w 21949"/>
              <a:gd name="T3" fmla="*/ 731 h 42337"/>
              <a:gd name="T4" fmla="*/ 2151844 w 21949"/>
              <a:gd name="T5" fmla="*/ 5230434 h 42337"/>
              <a:gd name="T6" fmla="*/ 0 60000 65536"/>
              <a:gd name="T7" fmla="*/ 0 60000 65536"/>
              <a:gd name="T8" fmla="*/ 0 60000 65536"/>
              <a:gd name="T9" fmla="*/ 0 w 21949"/>
              <a:gd name="T10" fmla="*/ 0 h 42337"/>
              <a:gd name="T11" fmla="*/ 21949 w 21949"/>
              <a:gd name="T12" fmla="*/ 42337 h 42337"/>
            </a:gdLst>
            <a:ahLst/>
            <a:cxnLst>
              <a:cxn ang="T6">
                <a:pos x="T0" y="T1"/>
              </a:cxn>
              <a:cxn ang="T7">
                <a:pos x="T2" y="T3"/>
              </a:cxn>
              <a:cxn ang="T8">
                <a:pos x="T4" y="T5"/>
              </a:cxn>
            </a:cxnLst>
            <a:rect l="T9" t="T10" r="T11" b="T12"/>
            <a:pathLst>
              <a:path w="21949" h="42337" fill="none" extrusionOk="0">
                <a:moveTo>
                  <a:pt x="15554" y="42336"/>
                </a:moveTo>
                <a:cubicBezTo>
                  <a:pt x="6337" y="39649"/>
                  <a:pt x="0" y="31200"/>
                  <a:pt x="0" y="21600"/>
                </a:cubicBezTo>
                <a:cubicBezTo>
                  <a:pt x="0" y="9670"/>
                  <a:pt x="9670" y="0"/>
                  <a:pt x="21600" y="0"/>
                </a:cubicBezTo>
                <a:cubicBezTo>
                  <a:pt x="21716" y="-1"/>
                  <a:pt x="21832" y="0"/>
                  <a:pt x="21949" y="2"/>
                </a:cubicBezTo>
              </a:path>
              <a:path w="21949" h="42337" stroke="0" extrusionOk="0">
                <a:moveTo>
                  <a:pt x="15554" y="42336"/>
                </a:moveTo>
                <a:cubicBezTo>
                  <a:pt x="6337" y="39649"/>
                  <a:pt x="0" y="31200"/>
                  <a:pt x="0" y="21600"/>
                </a:cubicBezTo>
                <a:cubicBezTo>
                  <a:pt x="0" y="9670"/>
                  <a:pt x="9670" y="0"/>
                  <a:pt x="21600" y="0"/>
                </a:cubicBezTo>
                <a:cubicBezTo>
                  <a:pt x="21716" y="-1"/>
                  <a:pt x="21832" y="0"/>
                  <a:pt x="21949" y="2"/>
                </a:cubicBezTo>
                <a:lnTo>
                  <a:pt x="21600" y="21600"/>
                </a:lnTo>
                <a:close/>
              </a:path>
            </a:pathLst>
          </a:custGeom>
          <a:noFill/>
          <a:ln w="57150">
            <a:solidFill>
              <a:srgbClr val="9900CC"/>
            </a:solidFill>
            <a:round/>
            <a:headEnd/>
            <a:tailEnd/>
          </a:ln>
        </p:spPr>
        <p:txBody>
          <a:bodyPr wrap="none" anchor="ctr"/>
          <a:lstStyle/>
          <a:p>
            <a:endParaRPr lang="en-US">
              <a:solidFill>
                <a:prstClr val="black"/>
              </a:solidFill>
            </a:endParaRPr>
          </a:p>
        </p:txBody>
      </p:sp>
      <p:grpSp>
        <p:nvGrpSpPr>
          <p:cNvPr id="537" name="Group 188"/>
          <p:cNvGrpSpPr>
            <a:grpSpLocks/>
          </p:cNvGrpSpPr>
          <p:nvPr/>
        </p:nvGrpSpPr>
        <p:grpSpPr bwMode="auto">
          <a:xfrm>
            <a:off x="1" y="215900"/>
            <a:ext cx="8793162" cy="2713038"/>
            <a:chOff x="-638" y="136"/>
            <a:chExt cx="6177" cy="1709"/>
          </a:xfrm>
        </p:grpSpPr>
        <p:grpSp>
          <p:nvGrpSpPr>
            <p:cNvPr id="538" name="Group 189"/>
            <p:cNvGrpSpPr>
              <a:grpSpLocks/>
            </p:cNvGrpSpPr>
            <p:nvPr/>
          </p:nvGrpSpPr>
          <p:grpSpPr bwMode="auto">
            <a:xfrm>
              <a:off x="2311" y="142"/>
              <a:ext cx="3174" cy="887"/>
              <a:chOff x="2115" y="2099"/>
              <a:chExt cx="3174" cy="887"/>
            </a:xfrm>
          </p:grpSpPr>
          <p:sp>
            <p:nvSpPr>
              <p:cNvPr id="554" name="Arc 190"/>
              <p:cNvSpPr>
                <a:spLocks/>
              </p:cNvSpPr>
              <p:nvPr/>
            </p:nvSpPr>
            <p:spPr bwMode="auto">
              <a:xfrm>
                <a:off x="2115" y="2099"/>
                <a:ext cx="3174" cy="887"/>
              </a:xfrm>
              <a:custGeom>
                <a:avLst/>
                <a:gdLst>
                  <a:gd name="T0" fmla="*/ 519 w 19428"/>
                  <a:gd name="T1" fmla="*/ 19 h 21600"/>
                  <a:gd name="T2" fmla="*/ 0 w 19428"/>
                  <a:gd name="T3" fmla="*/ 36 h 21600"/>
                  <a:gd name="T4" fmla="*/ 31 w 19428"/>
                  <a:gd name="T5" fmla="*/ 0 h 21600"/>
                  <a:gd name="T6" fmla="*/ 0 60000 65536"/>
                  <a:gd name="T7" fmla="*/ 0 60000 65536"/>
                  <a:gd name="T8" fmla="*/ 0 60000 65536"/>
                  <a:gd name="T9" fmla="*/ 0 w 19428"/>
                  <a:gd name="T10" fmla="*/ 0 h 21600"/>
                  <a:gd name="T11" fmla="*/ 19428 w 19428"/>
                  <a:gd name="T12" fmla="*/ 21600 h 21600"/>
                </a:gdLst>
                <a:ahLst/>
                <a:cxnLst>
                  <a:cxn ang="T6">
                    <a:pos x="T0" y="T1"/>
                  </a:cxn>
                  <a:cxn ang="T7">
                    <a:pos x="T2" y="T3"/>
                  </a:cxn>
                  <a:cxn ang="T8">
                    <a:pos x="T4" y="T5"/>
                  </a:cxn>
                </a:cxnLst>
                <a:rect l="T9" t="T10" r="T11" b="T12"/>
                <a:pathLst>
                  <a:path w="19428" h="21600" fill="none" extrusionOk="0">
                    <a:moveTo>
                      <a:pt x="19427" y="11506"/>
                    </a:moveTo>
                    <a:cubicBezTo>
                      <a:pt x="15473" y="17788"/>
                      <a:pt x="8570" y="21599"/>
                      <a:pt x="1148" y="21600"/>
                    </a:cubicBezTo>
                    <a:cubicBezTo>
                      <a:pt x="765" y="21600"/>
                      <a:pt x="382" y="21589"/>
                      <a:pt x="-1" y="21569"/>
                    </a:cubicBezTo>
                  </a:path>
                  <a:path w="19428" h="21600" stroke="0" extrusionOk="0">
                    <a:moveTo>
                      <a:pt x="19427" y="11506"/>
                    </a:moveTo>
                    <a:cubicBezTo>
                      <a:pt x="15473" y="17788"/>
                      <a:pt x="8570" y="21599"/>
                      <a:pt x="1148" y="21600"/>
                    </a:cubicBezTo>
                    <a:cubicBezTo>
                      <a:pt x="765" y="21600"/>
                      <a:pt x="382" y="21589"/>
                      <a:pt x="-1" y="21569"/>
                    </a:cubicBezTo>
                    <a:lnTo>
                      <a:pt x="1148" y="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555" name="Line 191"/>
              <p:cNvSpPr>
                <a:spLocks noChangeShapeType="1"/>
              </p:cNvSpPr>
              <p:nvPr/>
            </p:nvSpPr>
            <p:spPr bwMode="auto">
              <a:xfrm rot="-5820000">
                <a:off x="4082" y="2834"/>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539" name="Group 192"/>
            <p:cNvGrpSpPr>
              <a:grpSpLocks/>
            </p:cNvGrpSpPr>
            <p:nvPr/>
          </p:nvGrpSpPr>
          <p:grpSpPr bwMode="auto">
            <a:xfrm>
              <a:off x="-638" y="958"/>
              <a:ext cx="3156" cy="887"/>
              <a:chOff x="-834" y="2915"/>
              <a:chExt cx="3156" cy="887"/>
            </a:xfrm>
          </p:grpSpPr>
          <p:sp>
            <p:nvSpPr>
              <p:cNvPr id="552" name="Arc 193"/>
              <p:cNvSpPr>
                <a:spLocks/>
              </p:cNvSpPr>
              <p:nvPr/>
            </p:nvSpPr>
            <p:spPr bwMode="auto">
              <a:xfrm rot="10800000">
                <a:off x="-834" y="2915"/>
                <a:ext cx="3156" cy="887"/>
              </a:xfrm>
              <a:custGeom>
                <a:avLst/>
                <a:gdLst>
                  <a:gd name="T0" fmla="*/ 516 w 19321"/>
                  <a:gd name="T1" fmla="*/ 17 h 21600"/>
                  <a:gd name="T2" fmla="*/ 0 w 19321"/>
                  <a:gd name="T3" fmla="*/ 36 h 21600"/>
                  <a:gd name="T4" fmla="*/ 2 w 19321"/>
                  <a:gd name="T5" fmla="*/ 0 h 21600"/>
                  <a:gd name="T6" fmla="*/ 0 60000 65536"/>
                  <a:gd name="T7" fmla="*/ 0 60000 65536"/>
                  <a:gd name="T8" fmla="*/ 0 60000 65536"/>
                  <a:gd name="T9" fmla="*/ 0 w 19321"/>
                  <a:gd name="T10" fmla="*/ 0 h 21600"/>
                  <a:gd name="T11" fmla="*/ 19321 w 19321"/>
                  <a:gd name="T12" fmla="*/ 21600 h 21600"/>
                </a:gdLst>
                <a:ahLst/>
                <a:cxnLst>
                  <a:cxn ang="T6">
                    <a:pos x="T0" y="T1"/>
                  </a:cxn>
                  <a:cxn ang="T7">
                    <a:pos x="T2" y="T3"/>
                  </a:cxn>
                  <a:cxn ang="T8">
                    <a:pos x="T4" y="T5"/>
                  </a:cxn>
                </a:cxnLst>
                <a:rect l="T9" t="T10" r="T11" b="T12"/>
                <a:pathLst>
                  <a:path w="19321" h="21600" fill="none" extrusionOk="0">
                    <a:moveTo>
                      <a:pt x="19321" y="9840"/>
                    </a:moveTo>
                    <a:cubicBezTo>
                      <a:pt x="15627" y="17058"/>
                      <a:pt x="8201" y="21599"/>
                      <a:pt x="93" y="21600"/>
                    </a:cubicBezTo>
                    <a:cubicBezTo>
                      <a:pt x="62" y="21600"/>
                      <a:pt x="31" y="21599"/>
                      <a:pt x="0" y="21599"/>
                    </a:cubicBezTo>
                  </a:path>
                  <a:path w="19321" h="21600" stroke="0" extrusionOk="0">
                    <a:moveTo>
                      <a:pt x="19321" y="9840"/>
                    </a:moveTo>
                    <a:cubicBezTo>
                      <a:pt x="15627" y="17058"/>
                      <a:pt x="8201" y="21599"/>
                      <a:pt x="93" y="21600"/>
                    </a:cubicBezTo>
                    <a:cubicBezTo>
                      <a:pt x="62" y="21600"/>
                      <a:pt x="31" y="21599"/>
                      <a:pt x="0" y="21599"/>
                    </a:cubicBezTo>
                    <a:lnTo>
                      <a:pt x="93" y="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553" name="Line 194"/>
              <p:cNvSpPr>
                <a:spLocks noChangeShapeType="1"/>
              </p:cNvSpPr>
              <p:nvPr/>
            </p:nvSpPr>
            <p:spPr bwMode="auto">
              <a:xfrm rot="-6180000">
                <a:off x="516" y="3014"/>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540" name="Group 205"/>
            <p:cNvGrpSpPr>
              <a:grpSpLocks/>
            </p:cNvGrpSpPr>
            <p:nvPr/>
          </p:nvGrpSpPr>
          <p:grpSpPr bwMode="auto">
            <a:xfrm>
              <a:off x="2563" y="995"/>
              <a:ext cx="2954" cy="0"/>
              <a:chOff x="2367" y="2952"/>
              <a:chExt cx="2954" cy="0"/>
            </a:xfrm>
          </p:grpSpPr>
          <p:sp>
            <p:nvSpPr>
              <p:cNvPr id="550" name="Line 206"/>
              <p:cNvSpPr>
                <a:spLocks noChangeShapeType="1"/>
              </p:cNvSpPr>
              <p:nvPr/>
            </p:nvSpPr>
            <p:spPr bwMode="auto">
              <a:xfrm>
                <a:off x="2367" y="2952"/>
                <a:ext cx="2954" cy="0"/>
              </a:xfrm>
              <a:prstGeom prst="line">
                <a:avLst/>
              </a:prstGeom>
              <a:noFill/>
              <a:ln w="3175">
                <a:solidFill>
                  <a:srgbClr val="FF9933"/>
                </a:solidFill>
                <a:round/>
                <a:headEnd/>
                <a:tailEnd/>
              </a:ln>
            </p:spPr>
            <p:txBody>
              <a:bodyPr wrap="none" anchor="ctr"/>
              <a:lstStyle/>
              <a:p>
                <a:endParaRPr lang="en-US">
                  <a:solidFill>
                    <a:prstClr val="black"/>
                  </a:solidFill>
                </a:endParaRPr>
              </a:p>
            </p:txBody>
          </p:sp>
          <p:sp>
            <p:nvSpPr>
              <p:cNvPr id="551" name="Line 207"/>
              <p:cNvSpPr>
                <a:spLocks noChangeShapeType="1"/>
              </p:cNvSpPr>
              <p:nvPr/>
            </p:nvSpPr>
            <p:spPr bwMode="auto">
              <a:xfrm rot="-5400000">
                <a:off x="4360" y="2930"/>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541" name="Group 208"/>
            <p:cNvGrpSpPr>
              <a:grpSpLocks/>
            </p:cNvGrpSpPr>
            <p:nvPr/>
          </p:nvGrpSpPr>
          <p:grpSpPr bwMode="auto">
            <a:xfrm>
              <a:off x="-524" y="994"/>
              <a:ext cx="2910" cy="1"/>
              <a:chOff x="-720" y="2951"/>
              <a:chExt cx="2910" cy="1"/>
            </a:xfrm>
          </p:grpSpPr>
          <p:sp>
            <p:nvSpPr>
              <p:cNvPr id="548" name="Line 209"/>
              <p:cNvSpPr>
                <a:spLocks noChangeShapeType="1"/>
              </p:cNvSpPr>
              <p:nvPr/>
            </p:nvSpPr>
            <p:spPr bwMode="auto">
              <a:xfrm flipV="1">
                <a:off x="-720" y="2952"/>
                <a:ext cx="2910" cy="0"/>
              </a:xfrm>
              <a:prstGeom prst="line">
                <a:avLst/>
              </a:prstGeom>
              <a:noFill/>
              <a:ln w="3175">
                <a:solidFill>
                  <a:srgbClr val="FF9933"/>
                </a:solidFill>
                <a:round/>
                <a:headEnd/>
                <a:tailEnd/>
              </a:ln>
            </p:spPr>
            <p:txBody>
              <a:bodyPr wrap="none" anchor="ctr"/>
              <a:lstStyle/>
              <a:p>
                <a:endParaRPr lang="en-US">
                  <a:solidFill>
                    <a:prstClr val="black"/>
                  </a:solidFill>
                </a:endParaRPr>
              </a:p>
            </p:txBody>
          </p:sp>
          <p:sp>
            <p:nvSpPr>
              <p:cNvPr id="549" name="Line 210"/>
              <p:cNvSpPr>
                <a:spLocks noChangeShapeType="1"/>
              </p:cNvSpPr>
              <p:nvPr/>
            </p:nvSpPr>
            <p:spPr bwMode="auto">
              <a:xfrm rot="5400000" flipV="1">
                <a:off x="250" y="2921"/>
                <a:ext cx="0" cy="59"/>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542" name="Group 211"/>
            <p:cNvGrpSpPr>
              <a:grpSpLocks/>
            </p:cNvGrpSpPr>
            <p:nvPr/>
          </p:nvGrpSpPr>
          <p:grpSpPr bwMode="auto">
            <a:xfrm>
              <a:off x="2422" y="958"/>
              <a:ext cx="3117" cy="886"/>
              <a:chOff x="2226" y="2915"/>
              <a:chExt cx="3117" cy="886"/>
            </a:xfrm>
          </p:grpSpPr>
          <p:sp>
            <p:nvSpPr>
              <p:cNvPr id="546" name="Arc 212"/>
              <p:cNvSpPr>
                <a:spLocks/>
              </p:cNvSpPr>
              <p:nvPr/>
            </p:nvSpPr>
            <p:spPr bwMode="auto">
              <a:xfrm rot="10800000">
                <a:off x="2226" y="2915"/>
                <a:ext cx="3117" cy="886"/>
              </a:xfrm>
              <a:custGeom>
                <a:avLst/>
                <a:gdLst>
                  <a:gd name="T0" fmla="*/ 509 w 19080"/>
                  <a:gd name="T1" fmla="*/ 36 h 21600"/>
                  <a:gd name="T2" fmla="*/ 0 w 19080"/>
                  <a:gd name="T3" fmla="*/ 18 h 21600"/>
                  <a:gd name="T4" fmla="*/ 496 w 19080"/>
                  <a:gd name="T5" fmla="*/ 0 h 21600"/>
                  <a:gd name="T6" fmla="*/ 0 60000 65536"/>
                  <a:gd name="T7" fmla="*/ 0 60000 65536"/>
                  <a:gd name="T8" fmla="*/ 0 60000 65536"/>
                  <a:gd name="T9" fmla="*/ 0 w 19080"/>
                  <a:gd name="T10" fmla="*/ 0 h 21600"/>
                  <a:gd name="T11" fmla="*/ 19080 w 19080"/>
                  <a:gd name="T12" fmla="*/ 21600 h 21600"/>
                </a:gdLst>
                <a:ahLst/>
                <a:cxnLst>
                  <a:cxn ang="T6">
                    <a:pos x="T0" y="T1"/>
                  </a:cxn>
                  <a:cxn ang="T7">
                    <a:pos x="T2" y="T3"/>
                  </a:cxn>
                  <a:cxn ang="T8">
                    <a:pos x="T4" y="T5"/>
                  </a:cxn>
                </a:cxnLst>
                <a:rect l="T9" t="T10" r="T11" b="T12"/>
                <a:pathLst>
                  <a:path w="19080" h="21600" fill="none" extrusionOk="0">
                    <a:moveTo>
                      <a:pt x="19080" y="21594"/>
                    </a:moveTo>
                    <a:cubicBezTo>
                      <a:pt x="18915" y="21598"/>
                      <a:pt x="18751" y="21599"/>
                      <a:pt x="18587" y="21600"/>
                    </a:cubicBezTo>
                    <a:cubicBezTo>
                      <a:pt x="10954" y="21600"/>
                      <a:pt x="3888" y="17571"/>
                      <a:pt x="0" y="11003"/>
                    </a:cubicBezTo>
                  </a:path>
                  <a:path w="19080" h="21600" stroke="0" extrusionOk="0">
                    <a:moveTo>
                      <a:pt x="19080" y="21594"/>
                    </a:moveTo>
                    <a:cubicBezTo>
                      <a:pt x="18915" y="21598"/>
                      <a:pt x="18751" y="21599"/>
                      <a:pt x="18587" y="21600"/>
                    </a:cubicBezTo>
                    <a:cubicBezTo>
                      <a:pt x="10954" y="21600"/>
                      <a:pt x="3888" y="17571"/>
                      <a:pt x="0" y="11003"/>
                    </a:cubicBezTo>
                    <a:lnTo>
                      <a:pt x="18587" y="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547" name="Line 213"/>
              <p:cNvSpPr>
                <a:spLocks noChangeShapeType="1"/>
              </p:cNvSpPr>
              <p:nvPr/>
            </p:nvSpPr>
            <p:spPr bwMode="auto">
              <a:xfrm rot="-4860000">
                <a:off x="4106" y="3016"/>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543" name="Group 214"/>
            <p:cNvGrpSpPr>
              <a:grpSpLocks/>
            </p:cNvGrpSpPr>
            <p:nvPr/>
          </p:nvGrpSpPr>
          <p:grpSpPr bwMode="auto">
            <a:xfrm>
              <a:off x="-538" y="136"/>
              <a:ext cx="3108" cy="886"/>
              <a:chOff x="-538" y="136"/>
              <a:chExt cx="3108" cy="886"/>
            </a:xfrm>
          </p:grpSpPr>
          <p:sp>
            <p:nvSpPr>
              <p:cNvPr id="544" name="Arc 215"/>
              <p:cNvSpPr>
                <a:spLocks/>
              </p:cNvSpPr>
              <p:nvPr/>
            </p:nvSpPr>
            <p:spPr bwMode="auto">
              <a:xfrm>
                <a:off x="-538" y="136"/>
                <a:ext cx="3108" cy="886"/>
              </a:xfrm>
              <a:custGeom>
                <a:avLst/>
                <a:gdLst>
                  <a:gd name="T0" fmla="*/ 508 w 19031"/>
                  <a:gd name="T1" fmla="*/ 36 h 21600"/>
                  <a:gd name="T2" fmla="*/ 0 w 19031"/>
                  <a:gd name="T3" fmla="*/ 18 h 21600"/>
                  <a:gd name="T4" fmla="*/ 498 w 19031"/>
                  <a:gd name="T5" fmla="*/ 0 h 21600"/>
                  <a:gd name="T6" fmla="*/ 0 60000 65536"/>
                  <a:gd name="T7" fmla="*/ 0 60000 65536"/>
                  <a:gd name="T8" fmla="*/ 0 60000 65536"/>
                  <a:gd name="T9" fmla="*/ 0 w 19031"/>
                  <a:gd name="T10" fmla="*/ 0 h 21600"/>
                  <a:gd name="T11" fmla="*/ 19031 w 19031"/>
                  <a:gd name="T12" fmla="*/ 21600 h 21600"/>
                </a:gdLst>
                <a:ahLst/>
                <a:cxnLst>
                  <a:cxn ang="T6">
                    <a:pos x="T0" y="T1"/>
                  </a:cxn>
                  <a:cxn ang="T7">
                    <a:pos x="T2" y="T3"/>
                  </a:cxn>
                  <a:cxn ang="T8">
                    <a:pos x="T4" y="T5"/>
                  </a:cxn>
                </a:cxnLst>
                <a:rect l="T9" t="T10" r="T11" b="T12"/>
                <a:pathLst>
                  <a:path w="19031" h="21600" fill="none" extrusionOk="0">
                    <a:moveTo>
                      <a:pt x="19031" y="21597"/>
                    </a:moveTo>
                    <a:cubicBezTo>
                      <a:pt x="18911" y="21599"/>
                      <a:pt x="18792" y="21599"/>
                      <a:pt x="18673" y="21600"/>
                    </a:cubicBezTo>
                    <a:cubicBezTo>
                      <a:pt x="10979" y="21600"/>
                      <a:pt x="3866" y="17507"/>
                      <a:pt x="-1" y="10857"/>
                    </a:cubicBezTo>
                  </a:path>
                  <a:path w="19031" h="21600" stroke="0" extrusionOk="0">
                    <a:moveTo>
                      <a:pt x="19031" y="21597"/>
                    </a:moveTo>
                    <a:cubicBezTo>
                      <a:pt x="18911" y="21599"/>
                      <a:pt x="18792" y="21599"/>
                      <a:pt x="18673" y="21600"/>
                    </a:cubicBezTo>
                    <a:cubicBezTo>
                      <a:pt x="10979" y="21600"/>
                      <a:pt x="3866" y="17507"/>
                      <a:pt x="-1" y="10857"/>
                    </a:cubicBezTo>
                    <a:lnTo>
                      <a:pt x="18673" y="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545" name="Line 216"/>
              <p:cNvSpPr>
                <a:spLocks noChangeShapeType="1"/>
              </p:cNvSpPr>
              <p:nvPr/>
            </p:nvSpPr>
            <p:spPr bwMode="auto">
              <a:xfrm rot="-5100000">
                <a:off x="724" y="876"/>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grpSp>
        <p:nvGrpSpPr>
          <p:cNvPr id="556" name="Group 392"/>
          <p:cNvGrpSpPr/>
          <p:nvPr/>
        </p:nvGrpSpPr>
        <p:grpSpPr>
          <a:xfrm>
            <a:off x="473075" y="76200"/>
            <a:ext cx="6994525" cy="2895600"/>
            <a:chOff x="473075" y="2946400"/>
            <a:chExt cx="6994525" cy="3683000"/>
          </a:xfrm>
        </p:grpSpPr>
        <p:grpSp>
          <p:nvGrpSpPr>
            <p:cNvPr id="557" name="Group 167"/>
            <p:cNvGrpSpPr>
              <a:grpSpLocks/>
            </p:cNvGrpSpPr>
            <p:nvPr/>
          </p:nvGrpSpPr>
          <p:grpSpPr bwMode="auto">
            <a:xfrm>
              <a:off x="2124075" y="3657600"/>
              <a:ext cx="3719513" cy="2362200"/>
              <a:chOff x="1338" y="247"/>
              <a:chExt cx="2343" cy="1488"/>
            </a:xfrm>
          </p:grpSpPr>
          <p:grpSp>
            <p:nvGrpSpPr>
              <p:cNvPr id="579" name="Group 168"/>
              <p:cNvGrpSpPr>
                <a:grpSpLocks/>
              </p:cNvGrpSpPr>
              <p:nvPr/>
            </p:nvGrpSpPr>
            <p:grpSpPr bwMode="auto">
              <a:xfrm>
                <a:off x="1338" y="1022"/>
                <a:ext cx="2337" cy="713"/>
                <a:chOff x="1142" y="2979"/>
                <a:chExt cx="2337" cy="713"/>
              </a:xfrm>
            </p:grpSpPr>
            <p:sp>
              <p:nvSpPr>
                <p:cNvPr id="595" name="Arc 169"/>
                <p:cNvSpPr>
                  <a:spLocks/>
                </p:cNvSpPr>
                <p:nvPr/>
              </p:nvSpPr>
              <p:spPr bwMode="auto">
                <a:xfrm rot="10800000">
                  <a:off x="1142" y="2979"/>
                  <a:ext cx="2337" cy="713"/>
                </a:xfrm>
                <a:custGeom>
                  <a:avLst/>
                  <a:gdLst>
                    <a:gd name="T0" fmla="*/ 67 w 43200"/>
                    <a:gd name="T1" fmla="*/ 12 h 43200"/>
                    <a:gd name="T2" fmla="*/ 70 w 43200"/>
                    <a:gd name="T3" fmla="*/ 12 h 43200"/>
                    <a:gd name="T4" fmla="*/ 63 w 43200"/>
                    <a:gd name="T5" fmla="*/ 6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3008" y="43154"/>
                      </a:moveTo>
                      <a:cubicBezTo>
                        <a:pt x="22539" y="43184"/>
                        <a:pt x="22069" y="43199"/>
                        <a:pt x="21600" y="43200"/>
                      </a:cubicBezTo>
                      <a:cubicBezTo>
                        <a:pt x="9670" y="43200"/>
                        <a:pt x="0" y="33529"/>
                        <a:pt x="0" y="21600"/>
                      </a:cubicBezTo>
                      <a:cubicBezTo>
                        <a:pt x="0" y="9670"/>
                        <a:pt x="9670" y="0"/>
                        <a:pt x="21600" y="0"/>
                      </a:cubicBezTo>
                      <a:cubicBezTo>
                        <a:pt x="33529" y="0"/>
                        <a:pt x="43200" y="9670"/>
                        <a:pt x="43200" y="21600"/>
                      </a:cubicBezTo>
                      <a:cubicBezTo>
                        <a:pt x="43200" y="32597"/>
                        <a:pt x="34937" y="41838"/>
                        <a:pt x="24009" y="43065"/>
                      </a:cubicBezTo>
                    </a:path>
                    <a:path w="43200" h="43200" stroke="0" extrusionOk="0">
                      <a:moveTo>
                        <a:pt x="23008" y="43154"/>
                      </a:moveTo>
                      <a:cubicBezTo>
                        <a:pt x="22539" y="43184"/>
                        <a:pt x="22069" y="43199"/>
                        <a:pt x="21600" y="43200"/>
                      </a:cubicBezTo>
                      <a:cubicBezTo>
                        <a:pt x="9670" y="43200"/>
                        <a:pt x="0" y="33529"/>
                        <a:pt x="0" y="21600"/>
                      </a:cubicBezTo>
                      <a:cubicBezTo>
                        <a:pt x="0" y="9670"/>
                        <a:pt x="9670" y="0"/>
                        <a:pt x="21600" y="0"/>
                      </a:cubicBezTo>
                      <a:cubicBezTo>
                        <a:pt x="33529" y="0"/>
                        <a:pt x="43200" y="9670"/>
                        <a:pt x="43200" y="21600"/>
                      </a:cubicBezTo>
                      <a:cubicBezTo>
                        <a:pt x="43200" y="32597"/>
                        <a:pt x="34937" y="41838"/>
                        <a:pt x="24009" y="43065"/>
                      </a:cubicBezTo>
                      <a:lnTo>
                        <a:pt x="21600" y="2160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596" name="Line 170"/>
                <p:cNvSpPr>
                  <a:spLocks noChangeShapeType="1"/>
                </p:cNvSpPr>
                <p:nvPr/>
              </p:nvSpPr>
              <p:spPr bwMode="auto">
                <a:xfrm rot="5400000">
                  <a:off x="2294" y="3669"/>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597" name="Line 171"/>
                <p:cNvSpPr>
                  <a:spLocks noChangeShapeType="1"/>
                </p:cNvSpPr>
                <p:nvPr/>
              </p:nvSpPr>
              <p:spPr bwMode="auto">
                <a:xfrm rot="-8220000">
                  <a:off x="1200" y="3200"/>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598" name="Line 172"/>
                <p:cNvSpPr>
                  <a:spLocks noChangeShapeType="1"/>
                </p:cNvSpPr>
                <p:nvPr/>
              </p:nvSpPr>
              <p:spPr bwMode="auto">
                <a:xfrm rot="420000">
                  <a:off x="3478" y="3288"/>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580" name="Group 173"/>
              <p:cNvGrpSpPr>
                <a:grpSpLocks/>
              </p:cNvGrpSpPr>
              <p:nvPr/>
            </p:nvGrpSpPr>
            <p:grpSpPr bwMode="auto">
              <a:xfrm>
                <a:off x="1855" y="1024"/>
                <a:ext cx="1308" cy="641"/>
                <a:chOff x="1659" y="2981"/>
                <a:chExt cx="1308" cy="641"/>
              </a:xfrm>
            </p:grpSpPr>
            <p:sp>
              <p:nvSpPr>
                <p:cNvPr id="591" name="Arc 174"/>
                <p:cNvSpPr>
                  <a:spLocks/>
                </p:cNvSpPr>
                <p:nvPr/>
              </p:nvSpPr>
              <p:spPr bwMode="auto">
                <a:xfrm rot="10800000">
                  <a:off x="1659" y="2981"/>
                  <a:ext cx="1294" cy="641"/>
                </a:xfrm>
                <a:custGeom>
                  <a:avLst/>
                  <a:gdLst>
                    <a:gd name="T0" fmla="*/ 20 w 43200"/>
                    <a:gd name="T1" fmla="*/ 10 h 43200"/>
                    <a:gd name="T2" fmla="*/ 20 w 43200"/>
                    <a:gd name="T3" fmla="*/ 10 h 43200"/>
                    <a:gd name="T4" fmla="*/ 19 w 43200"/>
                    <a:gd name="T5" fmla="*/ 5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2254" y="43190"/>
                      </a:moveTo>
                      <a:cubicBezTo>
                        <a:pt x="22036" y="43196"/>
                        <a:pt x="21818" y="43199"/>
                        <a:pt x="21600" y="43200"/>
                      </a:cubicBezTo>
                      <a:cubicBezTo>
                        <a:pt x="9670" y="43200"/>
                        <a:pt x="0" y="33529"/>
                        <a:pt x="0" y="21600"/>
                      </a:cubicBezTo>
                      <a:cubicBezTo>
                        <a:pt x="0" y="9670"/>
                        <a:pt x="9670" y="0"/>
                        <a:pt x="21600" y="0"/>
                      </a:cubicBezTo>
                      <a:cubicBezTo>
                        <a:pt x="33529" y="0"/>
                        <a:pt x="43200" y="9670"/>
                        <a:pt x="43200" y="21600"/>
                      </a:cubicBezTo>
                      <a:cubicBezTo>
                        <a:pt x="43200" y="33240"/>
                        <a:pt x="33975" y="42787"/>
                        <a:pt x="22341" y="43187"/>
                      </a:cubicBezTo>
                    </a:path>
                    <a:path w="43200" h="43200" stroke="0" extrusionOk="0">
                      <a:moveTo>
                        <a:pt x="22254" y="43190"/>
                      </a:moveTo>
                      <a:cubicBezTo>
                        <a:pt x="22036" y="43196"/>
                        <a:pt x="21818" y="43199"/>
                        <a:pt x="21600" y="43200"/>
                      </a:cubicBezTo>
                      <a:cubicBezTo>
                        <a:pt x="9670" y="43200"/>
                        <a:pt x="0" y="33529"/>
                        <a:pt x="0" y="21600"/>
                      </a:cubicBezTo>
                      <a:cubicBezTo>
                        <a:pt x="0" y="9670"/>
                        <a:pt x="9670" y="0"/>
                        <a:pt x="21600" y="0"/>
                      </a:cubicBezTo>
                      <a:cubicBezTo>
                        <a:pt x="33529" y="0"/>
                        <a:pt x="43200" y="9670"/>
                        <a:pt x="43200" y="21600"/>
                      </a:cubicBezTo>
                      <a:cubicBezTo>
                        <a:pt x="43200" y="33240"/>
                        <a:pt x="33975" y="42787"/>
                        <a:pt x="22341" y="43187"/>
                      </a:cubicBezTo>
                      <a:lnTo>
                        <a:pt x="21600" y="2160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592" name="Line 175"/>
                <p:cNvSpPr>
                  <a:spLocks noChangeShapeType="1"/>
                </p:cNvSpPr>
                <p:nvPr/>
              </p:nvSpPr>
              <p:spPr bwMode="auto">
                <a:xfrm rot="5400000">
                  <a:off x="2291" y="3599"/>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593" name="Line 176"/>
                <p:cNvSpPr>
                  <a:spLocks noChangeShapeType="1"/>
                </p:cNvSpPr>
                <p:nvPr/>
              </p:nvSpPr>
              <p:spPr bwMode="auto">
                <a:xfrm rot="-9480000">
                  <a:off x="1675" y="3220"/>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594" name="Line 177"/>
                <p:cNvSpPr>
                  <a:spLocks noChangeShapeType="1"/>
                </p:cNvSpPr>
                <p:nvPr/>
              </p:nvSpPr>
              <p:spPr bwMode="auto">
                <a:xfrm rot="-7020000" flipH="1" flipV="1">
                  <a:off x="2939" y="3285"/>
                  <a:ext cx="35" cy="21"/>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581" name="Group 178"/>
              <p:cNvGrpSpPr>
                <a:grpSpLocks/>
              </p:cNvGrpSpPr>
              <p:nvPr/>
            </p:nvGrpSpPr>
            <p:grpSpPr bwMode="auto">
              <a:xfrm>
                <a:off x="1344" y="247"/>
                <a:ext cx="2337" cy="715"/>
                <a:chOff x="1148" y="2204"/>
                <a:chExt cx="2337" cy="715"/>
              </a:xfrm>
            </p:grpSpPr>
            <p:sp>
              <p:nvSpPr>
                <p:cNvPr id="587" name="Arc 179"/>
                <p:cNvSpPr>
                  <a:spLocks/>
                </p:cNvSpPr>
                <p:nvPr/>
              </p:nvSpPr>
              <p:spPr bwMode="auto">
                <a:xfrm>
                  <a:off x="1148" y="2206"/>
                  <a:ext cx="2337" cy="713"/>
                </a:xfrm>
                <a:custGeom>
                  <a:avLst/>
                  <a:gdLst>
                    <a:gd name="T0" fmla="*/ 58 w 43200"/>
                    <a:gd name="T1" fmla="*/ 12 h 43200"/>
                    <a:gd name="T2" fmla="*/ 61 w 43200"/>
                    <a:gd name="T3" fmla="*/ 12 h 43200"/>
                    <a:gd name="T4" fmla="*/ 63 w 43200"/>
                    <a:gd name="T5" fmla="*/ 6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19928" y="43135"/>
                      </a:moveTo>
                      <a:cubicBezTo>
                        <a:pt x="8681" y="42262"/>
                        <a:pt x="0" y="32881"/>
                        <a:pt x="0" y="21600"/>
                      </a:cubicBezTo>
                      <a:cubicBezTo>
                        <a:pt x="0" y="9670"/>
                        <a:pt x="9670" y="0"/>
                        <a:pt x="21600" y="0"/>
                      </a:cubicBezTo>
                      <a:cubicBezTo>
                        <a:pt x="33529" y="0"/>
                        <a:pt x="43200" y="9670"/>
                        <a:pt x="43200" y="21600"/>
                      </a:cubicBezTo>
                      <a:cubicBezTo>
                        <a:pt x="43200" y="33529"/>
                        <a:pt x="33529" y="43200"/>
                        <a:pt x="21600" y="43200"/>
                      </a:cubicBezTo>
                      <a:cubicBezTo>
                        <a:pt x="21300" y="43200"/>
                        <a:pt x="21001" y="43193"/>
                        <a:pt x="20702" y="43181"/>
                      </a:cubicBezTo>
                    </a:path>
                    <a:path w="43200" h="43200" stroke="0" extrusionOk="0">
                      <a:moveTo>
                        <a:pt x="19928" y="43135"/>
                      </a:moveTo>
                      <a:cubicBezTo>
                        <a:pt x="8681" y="42262"/>
                        <a:pt x="0" y="32881"/>
                        <a:pt x="0" y="21600"/>
                      </a:cubicBezTo>
                      <a:cubicBezTo>
                        <a:pt x="0" y="9670"/>
                        <a:pt x="9670" y="0"/>
                        <a:pt x="21600" y="0"/>
                      </a:cubicBezTo>
                      <a:cubicBezTo>
                        <a:pt x="33529" y="0"/>
                        <a:pt x="43200" y="9670"/>
                        <a:pt x="43200" y="21600"/>
                      </a:cubicBezTo>
                      <a:cubicBezTo>
                        <a:pt x="43200" y="33529"/>
                        <a:pt x="33529" y="43200"/>
                        <a:pt x="21600" y="43200"/>
                      </a:cubicBezTo>
                      <a:cubicBezTo>
                        <a:pt x="21300" y="43200"/>
                        <a:pt x="21001" y="43193"/>
                        <a:pt x="20702" y="43181"/>
                      </a:cubicBezTo>
                      <a:lnTo>
                        <a:pt x="21600" y="2160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588" name="Line 180"/>
                <p:cNvSpPr>
                  <a:spLocks noChangeShapeType="1"/>
                </p:cNvSpPr>
                <p:nvPr/>
              </p:nvSpPr>
              <p:spPr bwMode="auto">
                <a:xfrm rot="2400000">
                  <a:off x="3404" y="2664"/>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589" name="Line 181"/>
                <p:cNvSpPr>
                  <a:spLocks noChangeShapeType="1"/>
                </p:cNvSpPr>
                <p:nvPr/>
              </p:nvSpPr>
              <p:spPr bwMode="auto">
                <a:xfrm rot="-3480000">
                  <a:off x="1272" y="2700"/>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590" name="Line 182"/>
                <p:cNvSpPr>
                  <a:spLocks noChangeShapeType="1"/>
                </p:cNvSpPr>
                <p:nvPr/>
              </p:nvSpPr>
              <p:spPr bwMode="auto">
                <a:xfrm rot="5400000">
                  <a:off x="2302" y="2182"/>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582" name="Group 183"/>
              <p:cNvGrpSpPr>
                <a:grpSpLocks/>
              </p:cNvGrpSpPr>
              <p:nvPr/>
            </p:nvGrpSpPr>
            <p:grpSpPr bwMode="auto">
              <a:xfrm>
                <a:off x="1861" y="328"/>
                <a:ext cx="1294" cy="643"/>
                <a:chOff x="1665" y="2285"/>
                <a:chExt cx="1294" cy="643"/>
              </a:xfrm>
            </p:grpSpPr>
            <p:sp>
              <p:nvSpPr>
                <p:cNvPr id="583" name="Arc 184"/>
                <p:cNvSpPr>
                  <a:spLocks/>
                </p:cNvSpPr>
                <p:nvPr/>
              </p:nvSpPr>
              <p:spPr bwMode="auto">
                <a:xfrm>
                  <a:off x="1665" y="2287"/>
                  <a:ext cx="1294" cy="641"/>
                </a:xfrm>
                <a:custGeom>
                  <a:avLst/>
                  <a:gdLst>
                    <a:gd name="T0" fmla="*/ 15 w 43200"/>
                    <a:gd name="T1" fmla="*/ 9 h 43200"/>
                    <a:gd name="T2" fmla="*/ 15 w 43200"/>
                    <a:gd name="T3" fmla="*/ 9 h 43200"/>
                    <a:gd name="T4" fmla="*/ 19 w 43200"/>
                    <a:gd name="T5" fmla="*/ 5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16316" y="42543"/>
                      </a:moveTo>
                      <a:cubicBezTo>
                        <a:pt x="6722" y="40123"/>
                        <a:pt x="0" y="31494"/>
                        <a:pt x="0" y="21600"/>
                      </a:cubicBezTo>
                      <a:cubicBezTo>
                        <a:pt x="0" y="9670"/>
                        <a:pt x="9670" y="0"/>
                        <a:pt x="21600" y="0"/>
                      </a:cubicBezTo>
                      <a:cubicBezTo>
                        <a:pt x="33529" y="0"/>
                        <a:pt x="43200" y="9670"/>
                        <a:pt x="43200" y="21600"/>
                      </a:cubicBezTo>
                      <a:cubicBezTo>
                        <a:pt x="43200" y="33529"/>
                        <a:pt x="33529" y="43200"/>
                        <a:pt x="21600" y="43200"/>
                      </a:cubicBezTo>
                      <a:cubicBezTo>
                        <a:pt x="20135" y="43200"/>
                        <a:pt x="18674" y="43051"/>
                        <a:pt x="17239" y="42755"/>
                      </a:cubicBezTo>
                    </a:path>
                    <a:path w="43200" h="43200" stroke="0" extrusionOk="0">
                      <a:moveTo>
                        <a:pt x="16316" y="42543"/>
                      </a:moveTo>
                      <a:cubicBezTo>
                        <a:pt x="6722" y="40123"/>
                        <a:pt x="0" y="31494"/>
                        <a:pt x="0" y="21600"/>
                      </a:cubicBezTo>
                      <a:cubicBezTo>
                        <a:pt x="0" y="9670"/>
                        <a:pt x="9670" y="0"/>
                        <a:pt x="21600" y="0"/>
                      </a:cubicBezTo>
                      <a:cubicBezTo>
                        <a:pt x="33529" y="0"/>
                        <a:pt x="43200" y="9670"/>
                        <a:pt x="43200" y="21600"/>
                      </a:cubicBezTo>
                      <a:cubicBezTo>
                        <a:pt x="43200" y="33529"/>
                        <a:pt x="33529" y="43200"/>
                        <a:pt x="21600" y="43200"/>
                      </a:cubicBezTo>
                      <a:cubicBezTo>
                        <a:pt x="20135" y="43200"/>
                        <a:pt x="18674" y="43051"/>
                        <a:pt x="17239" y="42755"/>
                      </a:cubicBezTo>
                      <a:lnTo>
                        <a:pt x="21600" y="2160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584" name="Line 185"/>
                <p:cNvSpPr>
                  <a:spLocks noChangeShapeType="1"/>
                </p:cNvSpPr>
                <p:nvPr/>
              </p:nvSpPr>
              <p:spPr bwMode="auto">
                <a:xfrm rot="5400000">
                  <a:off x="2291" y="2263"/>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585" name="Line 186"/>
                <p:cNvSpPr>
                  <a:spLocks noChangeShapeType="1"/>
                </p:cNvSpPr>
                <p:nvPr/>
              </p:nvSpPr>
              <p:spPr bwMode="auto">
                <a:xfrm rot="-1500000">
                  <a:off x="1680" y="2650"/>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586" name="Line 187"/>
                <p:cNvSpPr>
                  <a:spLocks noChangeShapeType="1"/>
                </p:cNvSpPr>
                <p:nvPr/>
              </p:nvSpPr>
              <p:spPr bwMode="auto">
                <a:xfrm rot="1200000">
                  <a:off x="2948" y="2650"/>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grpSp>
          <p:nvGrpSpPr>
            <p:cNvPr id="558" name="Group 217"/>
            <p:cNvGrpSpPr>
              <a:grpSpLocks/>
            </p:cNvGrpSpPr>
            <p:nvPr/>
          </p:nvGrpSpPr>
          <p:grpSpPr bwMode="auto">
            <a:xfrm>
              <a:off x="473075" y="2946400"/>
              <a:ext cx="6994525" cy="3683000"/>
              <a:chOff x="298" y="-174"/>
              <a:chExt cx="4406" cy="2320"/>
            </a:xfrm>
          </p:grpSpPr>
          <p:grpSp>
            <p:nvGrpSpPr>
              <p:cNvPr id="559" name="Group 218"/>
              <p:cNvGrpSpPr>
                <a:grpSpLocks/>
              </p:cNvGrpSpPr>
              <p:nvPr/>
            </p:nvGrpSpPr>
            <p:grpSpPr bwMode="auto">
              <a:xfrm>
                <a:off x="1088" y="56"/>
                <a:ext cx="2871" cy="935"/>
                <a:chOff x="892" y="2013"/>
                <a:chExt cx="2871" cy="935"/>
              </a:xfrm>
            </p:grpSpPr>
            <p:sp>
              <p:nvSpPr>
                <p:cNvPr id="575" name="Arc 219"/>
                <p:cNvSpPr>
                  <a:spLocks/>
                </p:cNvSpPr>
                <p:nvPr/>
              </p:nvSpPr>
              <p:spPr bwMode="auto">
                <a:xfrm>
                  <a:off x="892" y="2013"/>
                  <a:ext cx="2871" cy="935"/>
                </a:xfrm>
                <a:custGeom>
                  <a:avLst/>
                  <a:gdLst>
                    <a:gd name="T0" fmla="*/ 78 w 43200"/>
                    <a:gd name="T1" fmla="*/ 20 h 43200"/>
                    <a:gd name="T2" fmla="*/ 81 w 43200"/>
                    <a:gd name="T3" fmla="*/ 20 h 43200"/>
                    <a:gd name="T4" fmla="*/ 95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17732" y="42850"/>
                      </a:moveTo>
                      <a:cubicBezTo>
                        <a:pt x="7463" y="40981"/>
                        <a:pt x="0" y="32037"/>
                        <a:pt x="0" y="21600"/>
                      </a:cubicBezTo>
                      <a:cubicBezTo>
                        <a:pt x="0" y="9670"/>
                        <a:pt x="9670" y="0"/>
                        <a:pt x="21600" y="0"/>
                      </a:cubicBezTo>
                      <a:cubicBezTo>
                        <a:pt x="33529" y="0"/>
                        <a:pt x="43200" y="9670"/>
                        <a:pt x="43200" y="21600"/>
                      </a:cubicBezTo>
                      <a:cubicBezTo>
                        <a:pt x="43200" y="33529"/>
                        <a:pt x="33529" y="43200"/>
                        <a:pt x="21600" y="43200"/>
                      </a:cubicBezTo>
                      <a:cubicBezTo>
                        <a:pt x="20472" y="43200"/>
                        <a:pt x="19346" y="43111"/>
                        <a:pt x="18233" y="42935"/>
                      </a:cubicBezTo>
                    </a:path>
                    <a:path w="43200" h="43200" stroke="0" extrusionOk="0">
                      <a:moveTo>
                        <a:pt x="17732" y="42850"/>
                      </a:moveTo>
                      <a:cubicBezTo>
                        <a:pt x="7463" y="40981"/>
                        <a:pt x="0" y="32037"/>
                        <a:pt x="0" y="21600"/>
                      </a:cubicBezTo>
                      <a:cubicBezTo>
                        <a:pt x="0" y="9670"/>
                        <a:pt x="9670" y="0"/>
                        <a:pt x="21600" y="0"/>
                      </a:cubicBezTo>
                      <a:cubicBezTo>
                        <a:pt x="33529" y="0"/>
                        <a:pt x="43200" y="9670"/>
                        <a:pt x="43200" y="21600"/>
                      </a:cubicBezTo>
                      <a:cubicBezTo>
                        <a:pt x="43200" y="33529"/>
                        <a:pt x="33529" y="43200"/>
                        <a:pt x="21600" y="43200"/>
                      </a:cubicBezTo>
                      <a:cubicBezTo>
                        <a:pt x="20472" y="43200"/>
                        <a:pt x="19346" y="43111"/>
                        <a:pt x="18233" y="42935"/>
                      </a:cubicBezTo>
                      <a:lnTo>
                        <a:pt x="21600" y="2160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576" name="Line 220"/>
                <p:cNvSpPr>
                  <a:spLocks noChangeShapeType="1"/>
                </p:cNvSpPr>
                <p:nvPr/>
              </p:nvSpPr>
              <p:spPr bwMode="auto">
                <a:xfrm rot="5400000">
                  <a:off x="2289" y="1992"/>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577" name="Line 221"/>
                <p:cNvSpPr>
                  <a:spLocks noChangeShapeType="1"/>
                </p:cNvSpPr>
                <p:nvPr/>
              </p:nvSpPr>
              <p:spPr bwMode="auto">
                <a:xfrm rot="-6600000">
                  <a:off x="3730" y="2427"/>
                  <a:ext cx="48" cy="8"/>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578" name="Line 222"/>
                <p:cNvSpPr>
                  <a:spLocks noChangeShapeType="1"/>
                </p:cNvSpPr>
                <p:nvPr/>
              </p:nvSpPr>
              <p:spPr bwMode="auto">
                <a:xfrm rot="1380000">
                  <a:off x="905" y="2390"/>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560" name="Group 223"/>
              <p:cNvGrpSpPr>
                <a:grpSpLocks/>
              </p:cNvGrpSpPr>
              <p:nvPr/>
            </p:nvGrpSpPr>
            <p:grpSpPr bwMode="auto">
              <a:xfrm>
                <a:off x="1067" y="970"/>
                <a:ext cx="2872" cy="937"/>
                <a:chOff x="871" y="2927"/>
                <a:chExt cx="2872" cy="937"/>
              </a:xfrm>
            </p:grpSpPr>
            <p:sp>
              <p:nvSpPr>
                <p:cNvPr id="571" name="Arc 224"/>
                <p:cNvSpPr>
                  <a:spLocks/>
                </p:cNvSpPr>
                <p:nvPr/>
              </p:nvSpPr>
              <p:spPr bwMode="auto">
                <a:xfrm rot="10800000">
                  <a:off x="871" y="2927"/>
                  <a:ext cx="2872" cy="935"/>
                </a:xfrm>
                <a:custGeom>
                  <a:avLst/>
                  <a:gdLst>
                    <a:gd name="T0" fmla="*/ 103 w 43200"/>
                    <a:gd name="T1" fmla="*/ 20 h 43200"/>
                    <a:gd name="T2" fmla="*/ 106 w 43200"/>
                    <a:gd name="T3" fmla="*/ 20 h 43200"/>
                    <a:gd name="T4" fmla="*/ 95 w 43200"/>
                    <a:gd name="T5" fmla="*/ 1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3222" y="43138"/>
                      </a:moveTo>
                      <a:cubicBezTo>
                        <a:pt x="22682" y="43179"/>
                        <a:pt x="22141" y="43199"/>
                        <a:pt x="21600" y="43200"/>
                      </a:cubicBezTo>
                      <a:cubicBezTo>
                        <a:pt x="9670" y="43200"/>
                        <a:pt x="0" y="33529"/>
                        <a:pt x="0" y="21600"/>
                      </a:cubicBezTo>
                      <a:cubicBezTo>
                        <a:pt x="0" y="9670"/>
                        <a:pt x="9670" y="0"/>
                        <a:pt x="21600" y="0"/>
                      </a:cubicBezTo>
                      <a:cubicBezTo>
                        <a:pt x="33529" y="0"/>
                        <a:pt x="43200" y="9670"/>
                        <a:pt x="43200" y="21600"/>
                      </a:cubicBezTo>
                      <a:cubicBezTo>
                        <a:pt x="43200" y="32597"/>
                        <a:pt x="34937" y="41838"/>
                        <a:pt x="24009" y="43065"/>
                      </a:cubicBezTo>
                    </a:path>
                    <a:path w="43200" h="43200" stroke="0" extrusionOk="0">
                      <a:moveTo>
                        <a:pt x="23222" y="43138"/>
                      </a:moveTo>
                      <a:cubicBezTo>
                        <a:pt x="22682" y="43179"/>
                        <a:pt x="22141" y="43199"/>
                        <a:pt x="21600" y="43200"/>
                      </a:cubicBezTo>
                      <a:cubicBezTo>
                        <a:pt x="9670" y="43200"/>
                        <a:pt x="0" y="33529"/>
                        <a:pt x="0" y="21600"/>
                      </a:cubicBezTo>
                      <a:cubicBezTo>
                        <a:pt x="0" y="9670"/>
                        <a:pt x="9670" y="0"/>
                        <a:pt x="21600" y="0"/>
                      </a:cubicBezTo>
                      <a:cubicBezTo>
                        <a:pt x="33529" y="0"/>
                        <a:pt x="43200" y="9670"/>
                        <a:pt x="43200" y="21600"/>
                      </a:cubicBezTo>
                      <a:cubicBezTo>
                        <a:pt x="43200" y="32597"/>
                        <a:pt x="34937" y="41838"/>
                        <a:pt x="24009" y="43065"/>
                      </a:cubicBezTo>
                      <a:lnTo>
                        <a:pt x="21600" y="2160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572" name="Line 225"/>
                <p:cNvSpPr>
                  <a:spLocks noChangeShapeType="1"/>
                </p:cNvSpPr>
                <p:nvPr/>
              </p:nvSpPr>
              <p:spPr bwMode="auto">
                <a:xfrm rot="5400000">
                  <a:off x="2294" y="3842"/>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573" name="Line 226"/>
                <p:cNvSpPr>
                  <a:spLocks noChangeShapeType="1"/>
                </p:cNvSpPr>
                <p:nvPr/>
              </p:nvSpPr>
              <p:spPr bwMode="auto">
                <a:xfrm rot="2400000">
                  <a:off x="3686" y="3504"/>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574" name="Line 227"/>
                <p:cNvSpPr>
                  <a:spLocks noChangeShapeType="1"/>
                </p:cNvSpPr>
                <p:nvPr/>
              </p:nvSpPr>
              <p:spPr bwMode="auto">
                <a:xfrm rot="8220000">
                  <a:off x="942" y="3516"/>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561" name="Group 228"/>
              <p:cNvGrpSpPr>
                <a:grpSpLocks/>
              </p:cNvGrpSpPr>
              <p:nvPr/>
            </p:nvGrpSpPr>
            <p:grpSpPr bwMode="auto">
              <a:xfrm>
                <a:off x="298" y="-174"/>
                <a:ext cx="4402" cy="1057"/>
                <a:chOff x="464" y="2496"/>
                <a:chExt cx="3682" cy="443"/>
              </a:xfrm>
            </p:grpSpPr>
            <p:sp>
              <p:nvSpPr>
                <p:cNvPr id="567" name="Arc 229"/>
                <p:cNvSpPr>
                  <a:spLocks/>
                </p:cNvSpPr>
                <p:nvPr/>
              </p:nvSpPr>
              <p:spPr bwMode="auto">
                <a:xfrm>
                  <a:off x="464" y="2498"/>
                  <a:ext cx="3682" cy="441"/>
                </a:xfrm>
                <a:custGeom>
                  <a:avLst/>
                  <a:gdLst>
                    <a:gd name="T0" fmla="*/ 148 w 43200"/>
                    <a:gd name="T1" fmla="*/ 5 h 43200"/>
                    <a:gd name="T2" fmla="*/ 153 w 43200"/>
                    <a:gd name="T3" fmla="*/ 5 h 43200"/>
                    <a:gd name="T4" fmla="*/ 157 w 43200"/>
                    <a:gd name="T5" fmla="*/ 2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0442" y="43168"/>
                      </a:moveTo>
                      <a:cubicBezTo>
                        <a:pt x="8979" y="42553"/>
                        <a:pt x="0" y="33079"/>
                        <a:pt x="0" y="21600"/>
                      </a:cubicBezTo>
                      <a:cubicBezTo>
                        <a:pt x="0" y="9670"/>
                        <a:pt x="9670" y="0"/>
                        <a:pt x="21600" y="0"/>
                      </a:cubicBezTo>
                      <a:cubicBezTo>
                        <a:pt x="33529" y="0"/>
                        <a:pt x="43200" y="9670"/>
                        <a:pt x="43200" y="21600"/>
                      </a:cubicBezTo>
                      <a:cubicBezTo>
                        <a:pt x="43200" y="33529"/>
                        <a:pt x="33529" y="43200"/>
                        <a:pt x="21600" y="43200"/>
                      </a:cubicBezTo>
                      <a:cubicBezTo>
                        <a:pt x="21415" y="43200"/>
                        <a:pt x="21230" y="43197"/>
                        <a:pt x="21046" y="43192"/>
                      </a:cubicBezTo>
                    </a:path>
                    <a:path w="43200" h="43200" stroke="0" extrusionOk="0">
                      <a:moveTo>
                        <a:pt x="20442" y="43168"/>
                      </a:moveTo>
                      <a:cubicBezTo>
                        <a:pt x="8979" y="42553"/>
                        <a:pt x="0" y="33079"/>
                        <a:pt x="0" y="21600"/>
                      </a:cubicBezTo>
                      <a:cubicBezTo>
                        <a:pt x="0" y="9670"/>
                        <a:pt x="9670" y="0"/>
                        <a:pt x="21600" y="0"/>
                      </a:cubicBezTo>
                      <a:cubicBezTo>
                        <a:pt x="33529" y="0"/>
                        <a:pt x="43200" y="9670"/>
                        <a:pt x="43200" y="21600"/>
                      </a:cubicBezTo>
                      <a:cubicBezTo>
                        <a:pt x="43200" y="33529"/>
                        <a:pt x="33529" y="43200"/>
                        <a:pt x="21600" y="43200"/>
                      </a:cubicBezTo>
                      <a:cubicBezTo>
                        <a:pt x="21415" y="43200"/>
                        <a:pt x="21230" y="43197"/>
                        <a:pt x="21046" y="43192"/>
                      </a:cubicBezTo>
                      <a:lnTo>
                        <a:pt x="21600" y="2160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568" name="Line 230"/>
                <p:cNvSpPr>
                  <a:spLocks noChangeShapeType="1"/>
                </p:cNvSpPr>
                <p:nvPr/>
              </p:nvSpPr>
              <p:spPr bwMode="auto">
                <a:xfrm rot="-5580000">
                  <a:off x="3948" y="2790"/>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569" name="Line 231"/>
                <p:cNvSpPr>
                  <a:spLocks noChangeShapeType="1"/>
                </p:cNvSpPr>
                <p:nvPr/>
              </p:nvSpPr>
              <p:spPr bwMode="auto">
                <a:xfrm rot="-4740000">
                  <a:off x="702" y="2808"/>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570" name="Line 232"/>
                <p:cNvSpPr>
                  <a:spLocks noChangeShapeType="1"/>
                </p:cNvSpPr>
                <p:nvPr/>
              </p:nvSpPr>
              <p:spPr bwMode="auto">
                <a:xfrm rot="5700000">
                  <a:off x="2300" y="2474"/>
                  <a:ext cx="0" cy="4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562" name="Group 233"/>
              <p:cNvGrpSpPr>
                <a:grpSpLocks/>
              </p:cNvGrpSpPr>
              <p:nvPr/>
            </p:nvGrpSpPr>
            <p:grpSpPr bwMode="auto">
              <a:xfrm>
                <a:off x="302" y="1094"/>
                <a:ext cx="4402" cy="1052"/>
                <a:chOff x="475" y="1784"/>
                <a:chExt cx="4402" cy="1052"/>
              </a:xfrm>
            </p:grpSpPr>
            <p:sp>
              <p:nvSpPr>
                <p:cNvPr id="563" name="Arc 234"/>
                <p:cNvSpPr>
                  <a:spLocks/>
                </p:cNvSpPr>
                <p:nvPr/>
              </p:nvSpPr>
              <p:spPr bwMode="auto">
                <a:xfrm rot="10800000">
                  <a:off x="475" y="1784"/>
                  <a:ext cx="4402" cy="1052"/>
                </a:xfrm>
                <a:custGeom>
                  <a:avLst/>
                  <a:gdLst>
                    <a:gd name="T0" fmla="*/ 212 w 43200"/>
                    <a:gd name="T1" fmla="*/ 26 h 43200"/>
                    <a:gd name="T2" fmla="*/ 219 w 43200"/>
                    <a:gd name="T3" fmla="*/ 26 h 43200"/>
                    <a:gd name="T4" fmla="*/ 224 w 43200"/>
                    <a:gd name="T5" fmla="*/ 13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0442" y="43168"/>
                      </a:moveTo>
                      <a:cubicBezTo>
                        <a:pt x="8979" y="42553"/>
                        <a:pt x="0" y="33079"/>
                        <a:pt x="0" y="21600"/>
                      </a:cubicBezTo>
                      <a:cubicBezTo>
                        <a:pt x="0" y="9670"/>
                        <a:pt x="9670" y="0"/>
                        <a:pt x="21600" y="0"/>
                      </a:cubicBezTo>
                      <a:cubicBezTo>
                        <a:pt x="33529" y="0"/>
                        <a:pt x="43200" y="9670"/>
                        <a:pt x="43200" y="21600"/>
                      </a:cubicBezTo>
                      <a:cubicBezTo>
                        <a:pt x="43200" y="33529"/>
                        <a:pt x="33529" y="43200"/>
                        <a:pt x="21600" y="43200"/>
                      </a:cubicBezTo>
                      <a:cubicBezTo>
                        <a:pt x="21415" y="43200"/>
                        <a:pt x="21230" y="43197"/>
                        <a:pt x="21046" y="43192"/>
                      </a:cubicBezTo>
                    </a:path>
                    <a:path w="43200" h="43200" stroke="0" extrusionOk="0">
                      <a:moveTo>
                        <a:pt x="20442" y="43168"/>
                      </a:moveTo>
                      <a:cubicBezTo>
                        <a:pt x="8979" y="42553"/>
                        <a:pt x="0" y="33079"/>
                        <a:pt x="0" y="21600"/>
                      </a:cubicBezTo>
                      <a:cubicBezTo>
                        <a:pt x="0" y="9670"/>
                        <a:pt x="9670" y="0"/>
                        <a:pt x="21600" y="0"/>
                      </a:cubicBezTo>
                      <a:cubicBezTo>
                        <a:pt x="33529" y="0"/>
                        <a:pt x="43200" y="9670"/>
                        <a:pt x="43200" y="21600"/>
                      </a:cubicBezTo>
                      <a:cubicBezTo>
                        <a:pt x="43200" y="33529"/>
                        <a:pt x="33529" y="43200"/>
                        <a:pt x="21600" y="43200"/>
                      </a:cubicBezTo>
                      <a:cubicBezTo>
                        <a:pt x="21415" y="43200"/>
                        <a:pt x="21230" y="43197"/>
                        <a:pt x="21046" y="43192"/>
                      </a:cubicBezTo>
                      <a:lnTo>
                        <a:pt x="21600" y="21600"/>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564" name="Line 235"/>
                <p:cNvSpPr>
                  <a:spLocks noChangeShapeType="1"/>
                </p:cNvSpPr>
                <p:nvPr/>
              </p:nvSpPr>
              <p:spPr bwMode="auto">
                <a:xfrm rot="-3480000">
                  <a:off x="4683" y="2071"/>
                  <a:ext cx="0" cy="53"/>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565" name="Line 236"/>
                <p:cNvSpPr>
                  <a:spLocks noChangeShapeType="1"/>
                </p:cNvSpPr>
                <p:nvPr/>
              </p:nvSpPr>
              <p:spPr bwMode="auto">
                <a:xfrm rot="6060000">
                  <a:off x="2676" y="2805"/>
                  <a:ext cx="0" cy="53"/>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566" name="Line 237"/>
                <p:cNvSpPr>
                  <a:spLocks noChangeShapeType="1"/>
                </p:cNvSpPr>
                <p:nvPr/>
              </p:nvSpPr>
              <p:spPr bwMode="auto">
                <a:xfrm rot="-7500000">
                  <a:off x="726" y="2037"/>
                  <a:ext cx="0" cy="53"/>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grpSp>
      <p:grpSp>
        <p:nvGrpSpPr>
          <p:cNvPr id="599" name="Group 239"/>
          <p:cNvGrpSpPr>
            <a:grpSpLocks/>
          </p:cNvGrpSpPr>
          <p:nvPr/>
        </p:nvGrpSpPr>
        <p:grpSpPr bwMode="auto">
          <a:xfrm>
            <a:off x="381000" y="260350"/>
            <a:ext cx="7845425" cy="2670175"/>
            <a:chOff x="-196" y="164"/>
            <a:chExt cx="5378" cy="1682"/>
          </a:xfrm>
        </p:grpSpPr>
        <p:grpSp>
          <p:nvGrpSpPr>
            <p:cNvPr id="600" name="Group 250"/>
            <p:cNvGrpSpPr>
              <a:grpSpLocks/>
            </p:cNvGrpSpPr>
            <p:nvPr/>
          </p:nvGrpSpPr>
          <p:grpSpPr bwMode="auto">
            <a:xfrm>
              <a:off x="-196" y="164"/>
              <a:ext cx="2693" cy="731"/>
              <a:chOff x="-23" y="854"/>
              <a:chExt cx="2693" cy="731"/>
            </a:xfrm>
          </p:grpSpPr>
          <p:sp>
            <p:nvSpPr>
              <p:cNvPr id="610" name="Arc 251"/>
              <p:cNvSpPr>
                <a:spLocks/>
              </p:cNvSpPr>
              <p:nvPr/>
            </p:nvSpPr>
            <p:spPr bwMode="auto">
              <a:xfrm>
                <a:off x="-23" y="854"/>
                <a:ext cx="2693" cy="731"/>
              </a:xfrm>
              <a:custGeom>
                <a:avLst/>
                <a:gdLst>
                  <a:gd name="T0" fmla="*/ 318 w 21600"/>
                  <a:gd name="T1" fmla="*/ 18 h 30006"/>
                  <a:gd name="T2" fmla="*/ 27 w 21600"/>
                  <a:gd name="T3" fmla="*/ 0 h 30006"/>
                  <a:gd name="T4" fmla="*/ 336 w 21600"/>
                  <a:gd name="T5" fmla="*/ 5 h 30006"/>
                  <a:gd name="T6" fmla="*/ 0 60000 65536"/>
                  <a:gd name="T7" fmla="*/ 0 60000 65536"/>
                  <a:gd name="T8" fmla="*/ 0 60000 65536"/>
                  <a:gd name="T9" fmla="*/ 0 w 21600"/>
                  <a:gd name="T10" fmla="*/ 0 h 30006"/>
                  <a:gd name="T11" fmla="*/ 21600 w 21600"/>
                  <a:gd name="T12" fmla="*/ 30006 h 30006"/>
                </a:gdLst>
                <a:ahLst/>
                <a:cxnLst>
                  <a:cxn ang="T6">
                    <a:pos x="T0" y="T1"/>
                  </a:cxn>
                  <a:cxn ang="T7">
                    <a:pos x="T2" y="T3"/>
                  </a:cxn>
                  <a:cxn ang="T8">
                    <a:pos x="T4" y="T5"/>
                  </a:cxn>
                </a:cxnLst>
                <a:rect l="T9" t="T10" r="T11" b="T12"/>
                <a:pathLst>
                  <a:path w="21600" h="30006" fill="none" extrusionOk="0">
                    <a:moveTo>
                      <a:pt x="20442" y="30005"/>
                    </a:moveTo>
                    <a:cubicBezTo>
                      <a:pt x="8979" y="29390"/>
                      <a:pt x="0" y="19916"/>
                      <a:pt x="0" y="8437"/>
                    </a:cubicBezTo>
                    <a:cubicBezTo>
                      <a:pt x="-1" y="5538"/>
                      <a:pt x="583" y="2668"/>
                      <a:pt x="1715" y="-1"/>
                    </a:cubicBezTo>
                  </a:path>
                  <a:path w="21600" h="30006" stroke="0" extrusionOk="0">
                    <a:moveTo>
                      <a:pt x="20442" y="30005"/>
                    </a:moveTo>
                    <a:cubicBezTo>
                      <a:pt x="8979" y="29390"/>
                      <a:pt x="0" y="19916"/>
                      <a:pt x="0" y="8437"/>
                    </a:cubicBezTo>
                    <a:cubicBezTo>
                      <a:pt x="-1" y="5538"/>
                      <a:pt x="583" y="2668"/>
                      <a:pt x="1715" y="-1"/>
                    </a:cubicBezTo>
                    <a:lnTo>
                      <a:pt x="21600" y="8437"/>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611" name="Line 252"/>
              <p:cNvSpPr>
                <a:spLocks noChangeShapeType="1"/>
              </p:cNvSpPr>
              <p:nvPr/>
            </p:nvSpPr>
            <p:spPr bwMode="auto">
              <a:xfrm rot="-4740000">
                <a:off x="325" y="1293"/>
                <a:ext cx="0" cy="6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601" name="Group 253"/>
            <p:cNvGrpSpPr>
              <a:grpSpLocks/>
            </p:cNvGrpSpPr>
            <p:nvPr/>
          </p:nvGrpSpPr>
          <p:grpSpPr bwMode="auto">
            <a:xfrm>
              <a:off x="-196" y="1090"/>
              <a:ext cx="2757" cy="756"/>
              <a:chOff x="-23" y="1780"/>
              <a:chExt cx="2757" cy="756"/>
            </a:xfrm>
          </p:grpSpPr>
          <p:sp>
            <p:nvSpPr>
              <p:cNvPr id="608" name="Arc 254"/>
              <p:cNvSpPr>
                <a:spLocks/>
              </p:cNvSpPr>
              <p:nvPr/>
            </p:nvSpPr>
            <p:spPr bwMode="auto">
              <a:xfrm rot="10800000">
                <a:off x="-23" y="1780"/>
                <a:ext cx="2757" cy="756"/>
              </a:xfrm>
              <a:custGeom>
                <a:avLst/>
                <a:gdLst>
                  <a:gd name="T0" fmla="*/ 309 w 22154"/>
                  <a:gd name="T1" fmla="*/ 0 h 31041"/>
                  <a:gd name="T2" fmla="*/ 0 w 22154"/>
                  <a:gd name="T3" fmla="*/ 18 h 31041"/>
                  <a:gd name="T4" fmla="*/ 9 w 22154"/>
                  <a:gd name="T5" fmla="*/ 6 h 31041"/>
                  <a:gd name="T6" fmla="*/ 0 60000 65536"/>
                  <a:gd name="T7" fmla="*/ 0 60000 65536"/>
                  <a:gd name="T8" fmla="*/ 0 60000 65536"/>
                  <a:gd name="T9" fmla="*/ 0 w 22154"/>
                  <a:gd name="T10" fmla="*/ 0 h 31041"/>
                  <a:gd name="T11" fmla="*/ 22154 w 22154"/>
                  <a:gd name="T12" fmla="*/ 31041 h 31041"/>
                </a:gdLst>
                <a:ahLst/>
                <a:cxnLst>
                  <a:cxn ang="T6">
                    <a:pos x="T0" y="T1"/>
                  </a:cxn>
                  <a:cxn ang="T7">
                    <a:pos x="T2" y="T3"/>
                  </a:cxn>
                  <a:cxn ang="T8">
                    <a:pos x="T4" y="T5"/>
                  </a:cxn>
                </a:cxnLst>
                <a:rect l="T9" t="T10" r="T11" b="T12"/>
                <a:pathLst>
                  <a:path w="22154" h="31041" fill="none" extrusionOk="0">
                    <a:moveTo>
                      <a:pt x="19981" y="0"/>
                    </a:moveTo>
                    <a:cubicBezTo>
                      <a:pt x="21411" y="2942"/>
                      <a:pt x="22154" y="6170"/>
                      <a:pt x="22154" y="9441"/>
                    </a:cubicBezTo>
                    <a:cubicBezTo>
                      <a:pt x="22154" y="21370"/>
                      <a:pt x="12483" y="31041"/>
                      <a:pt x="554" y="31041"/>
                    </a:cubicBezTo>
                    <a:cubicBezTo>
                      <a:pt x="369" y="31041"/>
                      <a:pt x="184" y="31038"/>
                      <a:pt x="0" y="31033"/>
                    </a:cubicBezTo>
                  </a:path>
                  <a:path w="22154" h="31041" stroke="0" extrusionOk="0">
                    <a:moveTo>
                      <a:pt x="19981" y="0"/>
                    </a:moveTo>
                    <a:cubicBezTo>
                      <a:pt x="21411" y="2942"/>
                      <a:pt x="22154" y="6170"/>
                      <a:pt x="22154" y="9441"/>
                    </a:cubicBezTo>
                    <a:cubicBezTo>
                      <a:pt x="22154" y="21370"/>
                      <a:pt x="12483" y="31041"/>
                      <a:pt x="554" y="31041"/>
                    </a:cubicBezTo>
                    <a:cubicBezTo>
                      <a:pt x="369" y="31041"/>
                      <a:pt x="184" y="31038"/>
                      <a:pt x="0" y="31033"/>
                    </a:cubicBezTo>
                    <a:lnTo>
                      <a:pt x="554" y="9441"/>
                    </a:lnTo>
                    <a:close/>
                  </a:path>
                </a:pathLst>
              </a:custGeom>
              <a:noFill/>
              <a:ln w="3175">
                <a:solidFill>
                  <a:srgbClr val="FF9933"/>
                </a:solidFill>
                <a:round/>
                <a:headEnd/>
                <a:tailEnd/>
              </a:ln>
            </p:spPr>
            <p:txBody>
              <a:bodyPr wrap="none" anchor="ctr"/>
              <a:lstStyle/>
              <a:p>
                <a:endParaRPr lang="en-US">
                  <a:solidFill>
                    <a:prstClr val="black"/>
                  </a:solidFill>
                </a:endParaRPr>
              </a:p>
            </p:txBody>
          </p:sp>
          <p:sp>
            <p:nvSpPr>
              <p:cNvPr id="609" name="Line 255"/>
              <p:cNvSpPr>
                <a:spLocks noChangeShapeType="1"/>
              </p:cNvSpPr>
              <p:nvPr/>
            </p:nvSpPr>
            <p:spPr bwMode="auto">
              <a:xfrm rot="-7500000">
                <a:off x="284" y="2028"/>
                <a:ext cx="0" cy="64"/>
              </a:xfrm>
              <a:prstGeom prst="line">
                <a:avLst/>
              </a:prstGeom>
              <a:noFill/>
              <a:ln w="9525">
                <a:solidFill>
                  <a:srgbClr val="FF3300"/>
                </a:solidFill>
                <a:round/>
                <a:headEnd/>
                <a:tailEnd type="stealth" w="lg" len="lg"/>
              </a:ln>
            </p:spPr>
            <p:txBody>
              <a:bodyPr/>
              <a:lstStyle/>
              <a:p>
                <a:endParaRPr lang="en-US">
                  <a:solidFill>
                    <a:prstClr val="black"/>
                  </a:solidFill>
                </a:endParaRPr>
              </a:p>
            </p:txBody>
          </p:sp>
        </p:grpSp>
        <p:grpSp>
          <p:nvGrpSpPr>
            <p:cNvPr id="602" name="Group 256"/>
            <p:cNvGrpSpPr>
              <a:grpSpLocks/>
            </p:cNvGrpSpPr>
            <p:nvPr/>
          </p:nvGrpSpPr>
          <p:grpSpPr bwMode="auto">
            <a:xfrm>
              <a:off x="2485" y="1085"/>
              <a:ext cx="2688" cy="755"/>
              <a:chOff x="2658" y="1775"/>
              <a:chExt cx="2688" cy="755"/>
            </a:xfrm>
          </p:grpSpPr>
          <p:sp>
            <p:nvSpPr>
              <p:cNvPr id="606" name="Line 257"/>
              <p:cNvSpPr>
                <a:spLocks noChangeShapeType="1"/>
              </p:cNvSpPr>
              <p:nvPr/>
            </p:nvSpPr>
            <p:spPr bwMode="auto">
              <a:xfrm rot="-3480000">
                <a:off x="5117" y="2061"/>
                <a:ext cx="0" cy="65"/>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607" name="Arc 258"/>
              <p:cNvSpPr>
                <a:spLocks/>
              </p:cNvSpPr>
              <p:nvPr/>
            </p:nvSpPr>
            <p:spPr bwMode="auto">
              <a:xfrm rot="10800000">
                <a:off x="2658" y="1775"/>
                <a:ext cx="2688" cy="755"/>
              </a:xfrm>
              <a:custGeom>
                <a:avLst/>
                <a:gdLst>
                  <a:gd name="T0" fmla="*/ 301 w 21600"/>
                  <a:gd name="T1" fmla="*/ 18 h 30994"/>
                  <a:gd name="T2" fmla="*/ 34 w 21600"/>
                  <a:gd name="T3" fmla="*/ 0 h 30994"/>
                  <a:gd name="T4" fmla="*/ 335 w 21600"/>
                  <a:gd name="T5" fmla="*/ 6 h 30994"/>
                  <a:gd name="T6" fmla="*/ 0 60000 65536"/>
                  <a:gd name="T7" fmla="*/ 0 60000 65536"/>
                  <a:gd name="T8" fmla="*/ 0 60000 65536"/>
                  <a:gd name="T9" fmla="*/ 0 w 21600"/>
                  <a:gd name="T10" fmla="*/ 0 h 30994"/>
                  <a:gd name="T11" fmla="*/ 21600 w 21600"/>
                  <a:gd name="T12" fmla="*/ 30994 h 30994"/>
                </a:gdLst>
                <a:ahLst/>
                <a:cxnLst>
                  <a:cxn ang="T6">
                    <a:pos x="T0" y="T1"/>
                  </a:cxn>
                  <a:cxn ang="T7">
                    <a:pos x="T2" y="T3"/>
                  </a:cxn>
                  <a:cxn ang="T8">
                    <a:pos x="T4" y="T5"/>
                  </a:cxn>
                </a:cxnLst>
                <a:rect l="T9" t="T10" r="T11" b="T12"/>
                <a:pathLst>
                  <a:path w="21600" h="30994" fill="none" extrusionOk="0">
                    <a:moveTo>
                      <a:pt x="19452" y="30994"/>
                    </a:moveTo>
                    <a:cubicBezTo>
                      <a:pt x="8410" y="29890"/>
                      <a:pt x="0" y="20598"/>
                      <a:pt x="0" y="9501"/>
                    </a:cubicBezTo>
                    <a:cubicBezTo>
                      <a:pt x="-1" y="6207"/>
                      <a:pt x="753" y="2957"/>
                      <a:pt x="2201" y="-1"/>
                    </a:cubicBezTo>
                  </a:path>
                  <a:path w="21600" h="30994" stroke="0" extrusionOk="0">
                    <a:moveTo>
                      <a:pt x="19452" y="30994"/>
                    </a:moveTo>
                    <a:cubicBezTo>
                      <a:pt x="8410" y="29890"/>
                      <a:pt x="0" y="20598"/>
                      <a:pt x="0" y="9501"/>
                    </a:cubicBezTo>
                    <a:cubicBezTo>
                      <a:pt x="-1" y="6207"/>
                      <a:pt x="753" y="2957"/>
                      <a:pt x="2201" y="-1"/>
                    </a:cubicBezTo>
                    <a:lnTo>
                      <a:pt x="21600" y="9501"/>
                    </a:lnTo>
                    <a:close/>
                  </a:path>
                </a:pathLst>
              </a:custGeom>
              <a:noFill/>
              <a:ln w="3175">
                <a:solidFill>
                  <a:srgbClr val="FF9933"/>
                </a:solidFill>
                <a:round/>
                <a:headEnd/>
                <a:tailEnd/>
              </a:ln>
            </p:spPr>
            <p:txBody>
              <a:bodyPr wrap="none" anchor="ctr"/>
              <a:lstStyle/>
              <a:p>
                <a:endParaRPr lang="en-US">
                  <a:solidFill>
                    <a:prstClr val="black"/>
                  </a:solidFill>
                </a:endParaRPr>
              </a:p>
            </p:txBody>
          </p:sp>
        </p:grpSp>
        <p:grpSp>
          <p:nvGrpSpPr>
            <p:cNvPr id="603" name="Group 259"/>
            <p:cNvGrpSpPr>
              <a:grpSpLocks/>
            </p:cNvGrpSpPr>
            <p:nvPr/>
          </p:nvGrpSpPr>
          <p:grpSpPr bwMode="auto">
            <a:xfrm>
              <a:off x="2489" y="230"/>
              <a:ext cx="2693" cy="671"/>
              <a:chOff x="2662" y="920"/>
              <a:chExt cx="2693" cy="671"/>
            </a:xfrm>
          </p:grpSpPr>
          <p:sp>
            <p:nvSpPr>
              <p:cNvPr id="604" name="Line 260"/>
              <p:cNvSpPr>
                <a:spLocks noChangeShapeType="1"/>
              </p:cNvSpPr>
              <p:nvPr/>
            </p:nvSpPr>
            <p:spPr bwMode="auto">
              <a:xfrm rot="-5580000">
                <a:off x="5073" y="1249"/>
                <a:ext cx="0" cy="65"/>
              </a:xfrm>
              <a:prstGeom prst="line">
                <a:avLst/>
              </a:prstGeom>
              <a:noFill/>
              <a:ln w="9525">
                <a:solidFill>
                  <a:srgbClr val="FF3300"/>
                </a:solidFill>
                <a:round/>
                <a:headEnd/>
                <a:tailEnd type="stealth" w="lg" len="lg"/>
              </a:ln>
            </p:spPr>
            <p:txBody>
              <a:bodyPr/>
              <a:lstStyle/>
              <a:p>
                <a:endParaRPr lang="en-US">
                  <a:solidFill>
                    <a:prstClr val="black"/>
                  </a:solidFill>
                </a:endParaRPr>
              </a:p>
            </p:txBody>
          </p:sp>
          <p:sp>
            <p:nvSpPr>
              <p:cNvPr id="605" name="Arc 261"/>
              <p:cNvSpPr>
                <a:spLocks/>
              </p:cNvSpPr>
              <p:nvPr/>
            </p:nvSpPr>
            <p:spPr bwMode="auto">
              <a:xfrm>
                <a:off x="2662" y="920"/>
                <a:ext cx="2693" cy="671"/>
              </a:xfrm>
              <a:custGeom>
                <a:avLst/>
                <a:gdLst>
                  <a:gd name="T0" fmla="*/ 323 w 21600"/>
                  <a:gd name="T1" fmla="*/ 0 h 27549"/>
                  <a:gd name="T2" fmla="*/ 7 w 21600"/>
                  <a:gd name="T3" fmla="*/ 16 h 27549"/>
                  <a:gd name="T4" fmla="*/ 0 w 21600"/>
                  <a:gd name="T5" fmla="*/ 4 h 27549"/>
                  <a:gd name="T6" fmla="*/ 0 60000 65536"/>
                  <a:gd name="T7" fmla="*/ 0 60000 65536"/>
                  <a:gd name="T8" fmla="*/ 0 60000 65536"/>
                  <a:gd name="T9" fmla="*/ 0 w 21600"/>
                  <a:gd name="T10" fmla="*/ 0 h 27549"/>
                  <a:gd name="T11" fmla="*/ 21600 w 21600"/>
                  <a:gd name="T12" fmla="*/ 27549 h 27549"/>
                </a:gdLst>
                <a:ahLst/>
                <a:cxnLst>
                  <a:cxn ang="T6">
                    <a:pos x="T0" y="T1"/>
                  </a:cxn>
                  <a:cxn ang="T7">
                    <a:pos x="T2" y="T3"/>
                  </a:cxn>
                  <a:cxn ang="T8">
                    <a:pos x="T4" y="T5"/>
                  </a:cxn>
                </a:cxnLst>
                <a:rect l="T9" t="T10" r="T11" b="T12"/>
                <a:pathLst>
                  <a:path w="21600" h="27549" fill="none" extrusionOk="0">
                    <a:moveTo>
                      <a:pt x="20763" y="-1"/>
                    </a:moveTo>
                    <a:cubicBezTo>
                      <a:pt x="21318" y="1935"/>
                      <a:pt x="21600" y="3940"/>
                      <a:pt x="21600" y="5954"/>
                    </a:cubicBezTo>
                    <a:cubicBezTo>
                      <a:pt x="21600" y="17704"/>
                      <a:pt x="12206" y="27299"/>
                      <a:pt x="458" y="27549"/>
                    </a:cubicBezTo>
                  </a:path>
                  <a:path w="21600" h="27549" stroke="0" extrusionOk="0">
                    <a:moveTo>
                      <a:pt x="20763" y="-1"/>
                    </a:moveTo>
                    <a:cubicBezTo>
                      <a:pt x="21318" y="1935"/>
                      <a:pt x="21600" y="3940"/>
                      <a:pt x="21600" y="5954"/>
                    </a:cubicBezTo>
                    <a:cubicBezTo>
                      <a:pt x="21600" y="17704"/>
                      <a:pt x="12206" y="27299"/>
                      <a:pt x="458" y="27549"/>
                    </a:cubicBezTo>
                    <a:lnTo>
                      <a:pt x="0" y="5954"/>
                    </a:lnTo>
                    <a:close/>
                  </a:path>
                </a:pathLst>
              </a:custGeom>
              <a:noFill/>
              <a:ln w="3175">
                <a:solidFill>
                  <a:srgbClr val="FF9933"/>
                </a:solidFill>
                <a:round/>
                <a:headEnd/>
                <a:tailEnd/>
              </a:ln>
            </p:spPr>
            <p:txBody>
              <a:bodyPr wrap="none" anchor="ctr"/>
              <a:lstStyle/>
              <a:p>
                <a:endParaRPr lang="en-US">
                  <a:solidFill>
                    <a:prstClr val="black"/>
                  </a:solidFill>
                </a:endParaRPr>
              </a:p>
            </p:txBody>
          </p:sp>
        </p:grpSp>
      </p:grpSp>
      <p:grpSp>
        <p:nvGrpSpPr>
          <p:cNvPr id="612" name="Group 262"/>
          <p:cNvGrpSpPr>
            <a:grpSpLocks/>
          </p:cNvGrpSpPr>
          <p:nvPr/>
        </p:nvGrpSpPr>
        <p:grpSpPr bwMode="auto">
          <a:xfrm>
            <a:off x="3359150" y="1236663"/>
            <a:ext cx="1028700" cy="679450"/>
            <a:chOff x="1920" y="2736"/>
            <a:chExt cx="648" cy="428"/>
          </a:xfrm>
        </p:grpSpPr>
        <p:sp>
          <p:nvSpPr>
            <p:cNvPr id="613" name="Arc 263"/>
            <p:cNvSpPr>
              <a:spLocks/>
            </p:cNvSpPr>
            <p:nvPr/>
          </p:nvSpPr>
          <p:spPr bwMode="auto">
            <a:xfrm flipH="1">
              <a:off x="2109" y="2741"/>
              <a:ext cx="135" cy="423"/>
            </a:xfrm>
            <a:custGeom>
              <a:avLst/>
              <a:gdLst>
                <a:gd name="T0" fmla="*/ 0 w 21600"/>
                <a:gd name="T1" fmla="*/ 0 h 43193"/>
                <a:gd name="T2" fmla="*/ 0 w 21600"/>
                <a:gd name="T3" fmla="*/ 4 h 43193"/>
                <a:gd name="T4" fmla="*/ 0 w 21600"/>
                <a:gd name="T5" fmla="*/ 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614" name="Arc 264"/>
            <p:cNvSpPr>
              <a:spLocks/>
            </p:cNvSpPr>
            <p:nvPr/>
          </p:nvSpPr>
          <p:spPr bwMode="auto">
            <a:xfrm flipH="1">
              <a:off x="2155" y="2741"/>
              <a:ext cx="135" cy="423"/>
            </a:xfrm>
            <a:custGeom>
              <a:avLst/>
              <a:gdLst>
                <a:gd name="T0" fmla="*/ 0 w 21600"/>
                <a:gd name="T1" fmla="*/ 0 h 43193"/>
                <a:gd name="T2" fmla="*/ 0 w 21600"/>
                <a:gd name="T3" fmla="*/ 4 h 43193"/>
                <a:gd name="T4" fmla="*/ 0 w 21600"/>
                <a:gd name="T5" fmla="*/ 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615" name="Arc 265"/>
            <p:cNvSpPr>
              <a:spLocks/>
            </p:cNvSpPr>
            <p:nvPr/>
          </p:nvSpPr>
          <p:spPr bwMode="auto">
            <a:xfrm flipH="1">
              <a:off x="2199" y="2739"/>
              <a:ext cx="135" cy="423"/>
            </a:xfrm>
            <a:custGeom>
              <a:avLst/>
              <a:gdLst>
                <a:gd name="T0" fmla="*/ 0 w 21600"/>
                <a:gd name="T1" fmla="*/ 0 h 43193"/>
                <a:gd name="T2" fmla="*/ 0 w 21600"/>
                <a:gd name="T3" fmla="*/ 4 h 43193"/>
                <a:gd name="T4" fmla="*/ 0 w 21600"/>
                <a:gd name="T5" fmla="*/ 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616" name="Arc 266"/>
            <p:cNvSpPr>
              <a:spLocks/>
            </p:cNvSpPr>
            <p:nvPr/>
          </p:nvSpPr>
          <p:spPr bwMode="auto">
            <a:xfrm flipH="1">
              <a:off x="2247" y="2739"/>
              <a:ext cx="135" cy="423"/>
            </a:xfrm>
            <a:custGeom>
              <a:avLst/>
              <a:gdLst>
                <a:gd name="T0" fmla="*/ 0 w 21600"/>
                <a:gd name="T1" fmla="*/ 0 h 43193"/>
                <a:gd name="T2" fmla="*/ 0 w 21600"/>
                <a:gd name="T3" fmla="*/ 4 h 43193"/>
                <a:gd name="T4" fmla="*/ 0 w 21600"/>
                <a:gd name="T5" fmla="*/ 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617" name="Arc 267"/>
            <p:cNvSpPr>
              <a:spLocks/>
            </p:cNvSpPr>
            <p:nvPr/>
          </p:nvSpPr>
          <p:spPr bwMode="auto">
            <a:xfrm flipH="1">
              <a:off x="2292" y="2741"/>
              <a:ext cx="135" cy="423"/>
            </a:xfrm>
            <a:custGeom>
              <a:avLst/>
              <a:gdLst>
                <a:gd name="T0" fmla="*/ 0 w 21600"/>
                <a:gd name="T1" fmla="*/ 0 h 43193"/>
                <a:gd name="T2" fmla="*/ 0 w 21600"/>
                <a:gd name="T3" fmla="*/ 4 h 43193"/>
                <a:gd name="T4" fmla="*/ 0 w 21600"/>
                <a:gd name="T5" fmla="*/ 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618" name="Arc 268"/>
            <p:cNvSpPr>
              <a:spLocks/>
            </p:cNvSpPr>
            <p:nvPr/>
          </p:nvSpPr>
          <p:spPr bwMode="auto">
            <a:xfrm flipH="1">
              <a:off x="2340" y="2741"/>
              <a:ext cx="135" cy="423"/>
            </a:xfrm>
            <a:custGeom>
              <a:avLst/>
              <a:gdLst>
                <a:gd name="T0" fmla="*/ 0 w 21600"/>
                <a:gd name="T1" fmla="*/ 0 h 43193"/>
                <a:gd name="T2" fmla="*/ 0 w 21600"/>
                <a:gd name="T3" fmla="*/ 4 h 43193"/>
                <a:gd name="T4" fmla="*/ 0 w 21600"/>
                <a:gd name="T5" fmla="*/ 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619" name="Arc 269"/>
            <p:cNvSpPr>
              <a:spLocks/>
            </p:cNvSpPr>
            <p:nvPr/>
          </p:nvSpPr>
          <p:spPr bwMode="auto">
            <a:xfrm flipH="1">
              <a:off x="2384" y="2739"/>
              <a:ext cx="135" cy="423"/>
            </a:xfrm>
            <a:custGeom>
              <a:avLst/>
              <a:gdLst>
                <a:gd name="T0" fmla="*/ 0 w 21600"/>
                <a:gd name="T1" fmla="*/ 0 h 43193"/>
                <a:gd name="T2" fmla="*/ 0 w 21600"/>
                <a:gd name="T3" fmla="*/ 4 h 43193"/>
                <a:gd name="T4" fmla="*/ 0 w 21600"/>
                <a:gd name="T5" fmla="*/ 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620" name="Arc 270"/>
            <p:cNvSpPr>
              <a:spLocks/>
            </p:cNvSpPr>
            <p:nvPr/>
          </p:nvSpPr>
          <p:spPr bwMode="auto">
            <a:xfrm flipH="1">
              <a:off x="2432" y="2739"/>
              <a:ext cx="136" cy="423"/>
            </a:xfrm>
            <a:custGeom>
              <a:avLst/>
              <a:gdLst>
                <a:gd name="T0" fmla="*/ 0 w 21600"/>
                <a:gd name="T1" fmla="*/ 0 h 43193"/>
                <a:gd name="T2" fmla="*/ 0 w 21600"/>
                <a:gd name="T3" fmla="*/ 4 h 43193"/>
                <a:gd name="T4" fmla="*/ 0 w 21600"/>
                <a:gd name="T5" fmla="*/ 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621" name="Arc 271"/>
            <p:cNvSpPr>
              <a:spLocks/>
            </p:cNvSpPr>
            <p:nvPr/>
          </p:nvSpPr>
          <p:spPr bwMode="auto">
            <a:xfrm flipH="1">
              <a:off x="2064" y="2739"/>
              <a:ext cx="135" cy="423"/>
            </a:xfrm>
            <a:custGeom>
              <a:avLst/>
              <a:gdLst>
                <a:gd name="T0" fmla="*/ 0 w 21600"/>
                <a:gd name="T1" fmla="*/ 0 h 43193"/>
                <a:gd name="T2" fmla="*/ 0 w 21600"/>
                <a:gd name="T3" fmla="*/ 4 h 43193"/>
                <a:gd name="T4" fmla="*/ 0 w 21600"/>
                <a:gd name="T5" fmla="*/ 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622" name="Arc 272"/>
            <p:cNvSpPr>
              <a:spLocks/>
            </p:cNvSpPr>
            <p:nvPr/>
          </p:nvSpPr>
          <p:spPr bwMode="auto">
            <a:xfrm flipH="1">
              <a:off x="2016" y="2736"/>
              <a:ext cx="135" cy="423"/>
            </a:xfrm>
            <a:custGeom>
              <a:avLst/>
              <a:gdLst>
                <a:gd name="T0" fmla="*/ 0 w 21600"/>
                <a:gd name="T1" fmla="*/ 0 h 43193"/>
                <a:gd name="T2" fmla="*/ 0 w 21600"/>
                <a:gd name="T3" fmla="*/ 4 h 43193"/>
                <a:gd name="T4" fmla="*/ 0 w 21600"/>
                <a:gd name="T5" fmla="*/ 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623" name="Arc 273"/>
            <p:cNvSpPr>
              <a:spLocks/>
            </p:cNvSpPr>
            <p:nvPr/>
          </p:nvSpPr>
          <p:spPr bwMode="auto">
            <a:xfrm flipH="1">
              <a:off x="1968" y="2739"/>
              <a:ext cx="135" cy="423"/>
            </a:xfrm>
            <a:custGeom>
              <a:avLst/>
              <a:gdLst>
                <a:gd name="T0" fmla="*/ 0 w 21600"/>
                <a:gd name="T1" fmla="*/ 0 h 43193"/>
                <a:gd name="T2" fmla="*/ 0 w 21600"/>
                <a:gd name="T3" fmla="*/ 4 h 43193"/>
                <a:gd name="T4" fmla="*/ 0 w 21600"/>
                <a:gd name="T5" fmla="*/ 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sp>
          <p:nvSpPr>
            <p:cNvPr id="624" name="Arc 274"/>
            <p:cNvSpPr>
              <a:spLocks/>
            </p:cNvSpPr>
            <p:nvPr/>
          </p:nvSpPr>
          <p:spPr bwMode="auto">
            <a:xfrm flipH="1">
              <a:off x="1920" y="2736"/>
              <a:ext cx="135" cy="423"/>
            </a:xfrm>
            <a:custGeom>
              <a:avLst/>
              <a:gdLst>
                <a:gd name="T0" fmla="*/ 0 w 21600"/>
                <a:gd name="T1" fmla="*/ 0 h 43193"/>
                <a:gd name="T2" fmla="*/ 0 w 21600"/>
                <a:gd name="T3" fmla="*/ 4 h 43193"/>
                <a:gd name="T4" fmla="*/ 0 w 21600"/>
                <a:gd name="T5" fmla="*/ 2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57150">
              <a:solidFill>
                <a:srgbClr val="9900CC"/>
              </a:solidFill>
              <a:round/>
              <a:headEnd/>
              <a:tailEnd/>
            </a:ln>
          </p:spPr>
          <p:txBody>
            <a:bodyPr wrap="none" anchor="ctr"/>
            <a:lstStyle/>
            <a:p>
              <a:endParaRPr lang="en-US">
                <a:solidFill>
                  <a:prstClr val="black"/>
                </a:solidFill>
              </a:endParaRPr>
            </a:p>
          </p:txBody>
        </p:sp>
      </p:grpSp>
      <p:grpSp>
        <p:nvGrpSpPr>
          <p:cNvPr id="625" name="Group 275"/>
          <p:cNvGrpSpPr>
            <a:grpSpLocks/>
          </p:cNvGrpSpPr>
          <p:nvPr/>
        </p:nvGrpSpPr>
        <p:grpSpPr bwMode="auto">
          <a:xfrm>
            <a:off x="4935538" y="576263"/>
            <a:ext cx="1023937" cy="1968500"/>
            <a:chOff x="313" y="733"/>
            <a:chExt cx="645" cy="1240"/>
          </a:xfrm>
        </p:grpSpPr>
        <p:sp>
          <p:nvSpPr>
            <p:cNvPr id="626" name="Arc 276"/>
            <p:cNvSpPr>
              <a:spLocks/>
            </p:cNvSpPr>
            <p:nvPr/>
          </p:nvSpPr>
          <p:spPr bwMode="auto">
            <a:xfrm flipH="1">
              <a:off x="313" y="737"/>
              <a:ext cx="313" cy="1146"/>
            </a:xfrm>
            <a:custGeom>
              <a:avLst/>
              <a:gdLst>
                <a:gd name="T0" fmla="*/ 0 w 22813"/>
                <a:gd name="T1" fmla="*/ 0 h 39652"/>
                <a:gd name="T2" fmla="*/ 2 w 22813"/>
                <a:gd name="T3" fmla="*/ 33 h 39652"/>
                <a:gd name="T4" fmla="*/ 0 w 22813"/>
                <a:gd name="T5" fmla="*/ 18 h 39652"/>
                <a:gd name="T6" fmla="*/ 0 60000 65536"/>
                <a:gd name="T7" fmla="*/ 0 60000 65536"/>
                <a:gd name="T8" fmla="*/ 0 60000 65536"/>
                <a:gd name="T9" fmla="*/ 0 w 22813"/>
                <a:gd name="T10" fmla="*/ 0 h 39652"/>
                <a:gd name="T11" fmla="*/ 22813 w 22813"/>
                <a:gd name="T12" fmla="*/ 39652 h 39652"/>
              </a:gdLst>
              <a:ahLst/>
              <a:cxnLst>
                <a:cxn ang="T6">
                  <a:pos x="T0" y="T1"/>
                </a:cxn>
                <a:cxn ang="T7">
                  <a:pos x="T2" y="T3"/>
                </a:cxn>
                <a:cxn ang="T8">
                  <a:pos x="T4" y="T5"/>
                </a:cxn>
              </a:cxnLst>
              <a:rect l="T9" t="T10" r="T11" b="T12"/>
              <a:pathLst>
                <a:path w="22813" h="39652" fill="none" extrusionOk="0">
                  <a:moveTo>
                    <a:pt x="0" y="34"/>
                  </a:moveTo>
                  <a:cubicBezTo>
                    <a:pt x="403" y="11"/>
                    <a:pt x="808" y="-1"/>
                    <a:pt x="1213" y="0"/>
                  </a:cubicBezTo>
                  <a:cubicBezTo>
                    <a:pt x="13142" y="0"/>
                    <a:pt x="22813" y="9670"/>
                    <a:pt x="22813" y="21600"/>
                  </a:cubicBezTo>
                  <a:cubicBezTo>
                    <a:pt x="22813" y="28873"/>
                    <a:pt x="19152" y="35658"/>
                    <a:pt x="13074" y="39652"/>
                  </a:cubicBezTo>
                </a:path>
                <a:path w="22813" h="39652" stroke="0" extrusionOk="0">
                  <a:moveTo>
                    <a:pt x="0" y="34"/>
                  </a:moveTo>
                  <a:cubicBezTo>
                    <a:pt x="403" y="11"/>
                    <a:pt x="808" y="-1"/>
                    <a:pt x="1213" y="0"/>
                  </a:cubicBezTo>
                  <a:cubicBezTo>
                    <a:pt x="13142" y="0"/>
                    <a:pt x="22813" y="9670"/>
                    <a:pt x="22813" y="21600"/>
                  </a:cubicBezTo>
                  <a:cubicBezTo>
                    <a:pt x="22813" y="28873"/>
                    <a:pt x="19152" y="35658"/>
                    <a:pt x="13074" y="39652"/>
                  </a:cubicBezTo>
                  <a:lnTo>
                    <a:pt x="1213" y="21600"/>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627" name="Arc 277"/>
            <p:cNvSpPr>
              <a:spLocks/>
            </p:cNvSpPr>
            <p:nvPr/>
          </p:nvSpPr>
          <p:spPr bwMode="auto">
            <a:xfrm flipH="1">
              <a:off x="380" y="733"/>
              <a:ext cx="313" cy="1155"/>
            </a:xfrm>
            <a:custGeom>
              <a:avLst/>
              <a:gdLst>
                <a:gd name="T0" fmla="*/ 0 w 22813"/>
                <a:gd name="T1" fmla="*/ 0 h 39945"/>
                <a:gd name="T2" fmla="*/ 2 w 22813"/>
                <a:gd name="T3" fmla="*/ 33 h 39945"/>
                <a:gd name="T4" fmla="*/ 0 w 22813"/>
                <a:gd name="T5" fmla="*/ 18 h 39945"/>
                <a:gd name="T6" fmla="*/ 0 60000 65536"/>
                <a:gd name="T7" fmla="*/ 0 60000 65536"/>
                <a:gd name="T8" fmla="*/ 0 60000 65536"/>
                <a:gd name="T9" fmla="*/ 0 w 22813"/>
                <a:gd name="T10" fmla="*/ 0 h 39945"/>
                <a:gd name="T11" fmla="*/ 22813 w 22813"/>
                <a:gd name="T12" fmla="*/ 39945 h 39945"/>
              </a:gdLst>
              <a:ahLst/>
              <a:cxnLst>
                <a:cxn ang="T6">
                  <a:pos x="T0" y="T1"/>
                </a:cxn>
                <a:cxn ang="T7">
                  <a:pos x="T2" y="T3"/>
                </a:cxn>
                <a:cxn ang="T8">
                  <a:pos x="T4" y="T5"/>
                </a:cxn>
              </a:cxnLst>
              <a:rect l="T9" t="T10" r="T11" b="T12"/>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628" name="Arc 278"/>
            <p:cNvSpPr>
              <a:spLocks/>
            </p:cNvSpPr>
            <p:nvPr/>
          </p:nvSpPr>
          <p:spPr bwMode="auto">
            <a:xfrm flipH="1">
              <a:off x="450" y="738"/>
              <a:ext cx="313" cy="1155"/>
            </a:xfrm>
            <a:custGeom>
              <a:avLst/>
              <a:gdLst>
                <a:gd name="T0" fmla="*/ 0 w 22813"/>
                <a:gd name="T1" fmla="*/ 0 h 39945"/>
                <a:gd name="T2" fmla="*/ 2 w 22813"/>
                <a:gd name="T3" fmla="*/ 33 h 39945"/>
                <a:gd name="T4" fmla="*/ 0 w 22813"/>
                <a:gd name="T5" fmla="*/ 18 h 39945"/>
                <a:gd name="T6" fmla="*/ 0 60000 65536"/>
                <a:gd name="T7" fmla="*/ 0 60000 65536"/>
                <a:gd name="T8" fmla="*/ 0 60000 65536"/>
                <a:gd name="T9" fmla="*/ 0 w 22813"/>
                <a:gd name="T10" fmla="*/ 0 h 39945"/>
                <a:gd name="T11" fmla="*/ 22813 w 22813"/>
                <a:gd name="T12" fmla="*/ 39945 h 39945"/>
              </a:gdLst>
              <a:ahLst/>
              <a:cxnLst>
                <a:cxn ang="T6">
                  <a:pos x="T0" y="T1"/>
                </a:cxn>
                <a:cxn ang="T7">
                  <a:pos x="T2" y="T3"/>
                </a:cxn>
                <a:cxn ang="T8">
                  <a:pos x="T4" y="T5"/>
                </a:cxn>
              </a:cxnLst>
              <a:rect l="T9" t="T10" r="T11" b="T12"/>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629" name="Arc 279"/>
            <p:cNvSpPr>
              <a:spLocks/>
            </p:cNvSpPr>
            <p:nvPr/>
          </p:nvSpPr>
          <p:spPr bwMode="auto">
            <a:xfrm flipH="1">
              <a:off x="515" y="738"/>
              <a:ext cx="313" cy="1155"/>
            </a:xfrm>
            <a:custGeom>
              <a:avLst/>
              <a:gdLst>
                <a:gd name="T0" fmla="*/ 0 w 22813"/>
                <a:gd name="T1" fmla="*/ 0 h 39945"/>
                <a:gd name="T2" fmla="*/ 2 w 22813"/>
                <a:gd name="T3" fmla="*/ 33 h 39945"/>
                <a:gd name="T4" fmla="*/ 0 w 22813"/>
                <a:gd name="T5" fmla="*/ 18 h 39945"/>
                <a:gd name="T6" fmla="*/ 0 60000 65536"/>
                <a:gd name="T7" fmla="*/ 0 60000 65536"/>
                <a:gd name="T8" fmla="*/ 0 60000 65536"/>
                <a:gd name="T9" fmla="*/ 0 w 22813"/>
                <a:gd name="T10" fmla="*/ 0 h 39945"/>
                <a:gd name="T11" fmla="*/ 22813 w 22813"/>
                <a:gd name="T12" fmla="*/ 39945 h 39945"/>
              </a:gdLst>
              <a:ahLst/>
              <a:cxnLst>
                <a:cxn ang="T6">
                  <a:pos x="T0" y="T1"/>
                </a:cxn>
                <a:cxn ang="T7">
                  <a:pos x="T2" y="T3"/>
                </a:cxn>
                <a:cxn ang="T8">
                  <a:pos x="T4" y="T5"/>
                </a:cxn>
              </a:cxnLst>
              <a:rect l="T9" t="T10" r="T11" b="T12"/>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630" name="Arc 280"/>
            <p:cNvSpPr>
              <a:spLocks/>
            </p:cNvSpPr>
            <p:nvPr/>
          </p:nvSpPr>
          <p:spPr bwMode="auto">
            <a:xfrm flipH="1">
              <a:off x="580" y="738"/>
              <a:ext cx="313" cy="1155"/>
            </a:xfrm>
            <a:custGeom>
              <a:avLst/>
              <a:gdLst>
                <a:gd name="T0" fmla="*/ 0 w 22813"/>
                <a:gd name="T1" fmla="*/ 0 h 39945"/>
                <a:gd name="T2" fmla="*/ 2 w 22813"/>
                <a:gd name="T3" fmla="*/ 33 h 39945"/>
                <a:gd name="T4" fmla="*/ 0 w 22813"/>
                <a:gd name="T5" fmla="*/ 18 h 39945"/>
                <a:gd name="T6" fmla="*/ 0 60000 65536"/>
                <a:gd name="T7" fmla="*/ 0 60000 65536"/>
                <a:gd name="T8" fmla="*/ 0 60000 65536"/>
                <a:gd name="T9" fmla="*/ 0 w 22813"/>
                <a:gd name="T10" fmla="*/ 0 h 39945"/>
                <a:gd name="T11" fmla="*/ 22813 w 22813"/>
                <a:gd name="T12" fmla="*/ 39945 h 39945"/>
              </a:gdLst>
              <a:ahLst/>
              <a:cxnLst>
                <a:cxn ang="T6">
                  <a:pos x="T0" y="T1"/>
                </a:cxn>
                <a:cxn ang="T7">
                  <a:pos x="T2" y="T3"/>
                </a:cxn>
                <a:cxn ang="T8">
                  <a:pos x="T4" y="T5"/>
                </a:cxn>
              </a:cxnLst>
              <a:rect l="T9" t="T10" r="T11" b="T12"/>
              <a:pathLst>
                <a:path w="22813" h="39945" fill="none" extrusionOk="0">
                  <a:moveTo>
                    <a:pt x="0" y="34"/>
                  </a:moveTo>
                  <a:cubicBezTo>
                    <a:pt x="403" y="11"/>
                    <a:pt x="808" y="-1"/>
                    <a:pt x="1213" y="0"/>
                  </a:cubicBezTo>
                  <a:cubicBezTo>
                    <a:pt x="13142" y="0"/>
                    <a:pt x="22813" y="9670"/>
                    <a:pt x="22813" y="21600"/>
                  </a:cubicBezTo>
                  <a:cubicBezTo>
                    <a:pt x="22813" y="29066"/>
                    <a:pt x="18957" y="36003"/>
                    <a:pt x="12615" y="39944"/>
                  </a:cubicBezTo>
                </a:path>
                <a:path w="22813" h="39945" stroke="0" extrusionOk="0">
                  <a:moveTo>
                    <a:pt x="0" y="34"/>
                  </a:moveTo>
                  <a:cubicBezTo>
                    <a:pt x="403" y="11"/>
                    <a:pt x="808" y="-1"/>
                    <a:pt x="1213" y="0"/>
                  </a:cubicBezTo>
                  <a:cubicBezTo>
                    <a:pt x="13142" y="0"/>
                    <a:pt x="22813" y="9670"/>
                    <a:pt x="22813" y="21600"/>
                  </a:cubicBezTo>
                  <a:cubicBezTo>
                    <a:pt x="22813" y="29066"/>
                    <a:pt x="18957" y="36003"/>
                    <a:pt x="12615" y="39944"/>
                  </a:cubicBezTo>
                  <a:lnTo>
                    <a:pt x="1213" y="21600"/>
                  </a:lnTo>
                  <a:close/>
                </a:path>
              </a:pathLst>
            </a:custGeom>
            <a:noFill/>
            <a:ln w="57150">
              <a:solidFill>
                <a:srgbClr val="993300"/>
              </a:solidFill>
              <a:round/>
              <a:headEnd/>
              <a:tailEnd/>
            </a:ln>
          </p:spPr>
          <p:txBody>
            <a:bodyPr wrap="none" anchor="ctr"/>
            <a:lstStyle/>
            <a:p>
              <a:endParaRPr lang="en-US">
                <a:solidFill>
                  <a:prstClr val="black"/>
                </a:solidFill>
              </a:endParaRPr>
            </a:p>
          </p:txBody>
        </p:sp>
        <p:sp>
          <p:nvSpPr>
            <p:cNvPr id="631" name="Arc 281"/>
            <p:cNvSpPr>
              <a:spLocks/>
            </p:cNvSpPr>
            <p:nvPr/>
          </p:nvSpPr>
          <p:spPr bwMode="auto">
            <a:xfrm flipH="1">
              <a:off x="645" y="738"/>
              <a:ext cx="313" cy="1235"/>
            </a:xfrm>
            <a:custGeom>
              <a:avLst/>
              <a:gdLst>
                <a:gd name="T0" fmla="*/ 0 w 22813"/>
                <a:gd name="T1" fmla="*/ 0 h 42699"/>
                <a:gd name="T2" fmla="*/ 1 w 22813"/>
                <a:gd name="T3" fmla="*/ 36 h 42699"/>
                <a:gd name="T4" fmla="*/ 0 w 22813"/>
                <a:gd name="T5" fmla="*/ 18 h 42699"/>
                <a:gd name="T6" fmla="*/ 0 60000 65536"/>
                <a:gd name="T7" fmla="*/ 0 60000 65536"/>
                <a:gd name="T8" fmla="*/ 0 60000 65536"/>
                <a:gd name="T9" fmla="*/ 0 w 22813"/>
                <a:gd name="T10" fmla="*/ 0 h 42699"/>
                <a:gd name="T11" fmla="*/ 22813 w 22813"/>
                <a:gd name="T12" fmla="*/ 42699 h 42699"/>
              </a:gdLst>
              <a:ahLst/>
              <a:cxnLst>
                <a:cxn ang="T6">
                  <a:pos x="T0" y="T1"/>
                </a:cxn>
                <a:cxn ang="T7">
                  <a:pos x="T2" y="T3"/>
                </a:cxn>
                <a:cxn ang="T8">
                  <a:pos x="T4" y="T5"/>
                </a:cxn>
              </a:cxnLst>
              <a:rect l="T9" t="T10" r="T11" b="T12"/>
              <a:pathLst>
                <a:path w="22813" h="42699" fill="none" extrusionOk="0">
                  <a:moveTo>
                    <a:pt x="0" y="34"/>
                  </a:moveTo>
                  <a:cubicBezTo>
                    <a:pt x="403" y="11"/>
                    <a:pt x="808" y="-1"/>
                    <a:pt x="1213" y="0"/>
                  </a:cubicBezTo>
                  <a:cubicBezTo>
                    <a:pt x="13142" y="0"/>
                    <a:pt x="22813" y="9670"/>
                    <a:pt x="22813" y="21600"/>
                  </a:cubicBezTo>
                  <a:cubicBezTo>
                    <a:pt x="22813" y="31747"/>
                    <a:pt x="15748" y="40527"/>
                    <a:pt x="5836" y="42699"/>
                  </a:cubicBezTo>
                </a:path>
                <a:path w="22813" h="42699" stroke="0" extrusionOk="0">
                  <a:moveTo>
                    <a:pt x="0" y="34"/>
                  </a:moveTo>
                  <a:cubicBezTo>
                    <a:pt x="403" y="11"/>
                    <a:pt x="808" y="-1"/>
                    <a:pt x="1213" y="0"/>
                  </a:cubicBezTo>
                  <a:cubicBezTo>
                    <a:pt x="13142" y="0"/>
                    <a:pt x="22813" y="9670"/>
                    <a:pt x="22813" y="21600"/>
                  </a:cubicBezTo>
                  <a:cubicBezTo>
                    <a:pt x="22813" y="31747"/>
                    <a:pt x="15748" y="40527"/>
                    <a:pt x="5836" y="42699"/>
                  </a:cubicBezTo>
                  <a:lnTo>
                    <a:pt x="1213" y="21600"/>
                  </a:lnTo>
                  <a:close/>
                </a:path>
              </a:pathLst>
            </a:custGeom>
            <a:noFill/>
            <a:ln w="57150">
              <a:solidFill>
                <a:srgbClr val="993300"/>
              </a:solidFill>
              <a:round/>
              <a:headEnd/>
              <a:tailEnd/>
            </a:ln>
          </p:spPr>
          <p:txBody>
            <a:bodyPr wrap="none" anchor="ctr"/>
            <a:lstStyle/>
            <a:p>
              <a:endParaRPr lang="en-US">
                <a:solidFill>
                  <a:prstClr val="black"/>
                </a:solidFill>
              </a:endParaRPr>
            </a:p>
          </p:txBody>
        </p:sp>
      </p:grpSp>
      <p:sp>
        <p:nvSpPr>
          <p:cNvPr id="632" name="Line 282"/>
          <p:cNvSpPr>
            <a:spLocks noChangeShapeType="1"/>
          </p:cNvSpPr>
          <p:nvPr/>
        </p:nvSpPr>
        <p:spPr bwMode="auto">
          <a:xfrm>
            <a:off x="2595563" y="5245100"/>
            <a:ext cx="228600" cy="0"/>
          </a:xfrm>
          <a:prstGeom prst="line">
            <a:avLst/>
          </a:prstGeom>
          <a:noFill/>
          <a:ln w="57150">
            <a:solidFill>
              <a:srgbClr val="FF6600"/>
            </a:solidFill>
            <a:round/>
            <a:headEnd type="oval" w="sm" len="sm"/>
            <a:tailEnd/>
          </a:ln>
        </p:spPr>
        <p:txBody>
          <a:bodyPr/>
          <a:lstStyle/>
          <a:p>
            <a:endParaRPr lang="en-US">
              <a:solidFill>
                <a:prstClr val="black"/>
              </a:solidFill>
            </a:endParaRPr>
          </a:p>
        </p:txBody>
      </p:sp>
      <p:sp>
        <p:nvSpPr>
          <p:cNvPr id="633" name="Rectangle 283"/>
          <p:cNvSpPr>
            <a:spLocks noChangeArrowheads="1"/>
          </p:cNvSpPr>
          <p:nvPr/>
        </p:nvSpPr>
        <p:spPr bwMode="auto">
          <a:xfrm>
            <a:off x="2319338" y="5938838"/>
            <a:ext cx="2286000" cy="220662"/>
          </a:xfrm>
          <a:prstGeom prst="rect">
            <a:avLst/>
          </a:prstGeom>
          <a:solidFill>
            <a:srgbClr val="008000"/>
          </a:solidFill>
          <a:ln w="9525">
            <a:miter lim="800000"/>
            <a:headEnd/>
            <a:tailEnd/>
          </a:ln>
          <a:scene3d>
            <a:camera prst="legacyObliqueTopRight"/>
            <a:lightRig rig="legacyFlat3" dir="b"/>
          </a:scene3d>
          <a:sp3d extrusionH="887400" prstMaterial="legacyMatte">
            <a:bevelT w="13500" h="13500" prst="angle"/>
            <a:bevelB w="13500" h="13500" prst="angle"/>
            <a:extrusionClr>
              <a:srgbClr val="008000"/>
            </a:extrusionClr>
          </a:sp3d>
        </p:spPr>
        <p:txBody>
          <a:bodyPr wrap="none" anchor="ctr">
            <a:flatTx/>
          </a:bodyPr>
          <a:lstStyle/>
          <a:p>
            <a:endParaRPr lang="en-US">
              <a:solidFill>
                <a:prstClr val="black"/>
              </a:solidFill>
            </a:endParaRPr>
          </a:p>
        </p:txBody>
      </p:sp>
      <p:sp>
        <p:nvSpPr>
          <p:cNvPr id="634" name="Rectangle 284"/>
          <p:cNvSpPr>
            <a:spLocks noChangeArrowheads="1"/>
          </p:cNvSpPr>
          <p:nvPr/>
        </p:nvSpPr>
        <p:spPr bwMode="auto">
          <a:xfrm>
            <a:off x="2671763" y="5238750"/>
            <a:ext cx="76200" cy="609600"/>
          </a:xfrm>
          <a:prstGeom prst="rect">
            <a:avLst/>
          </a:prstGeom>
          <a:solidFill>
            <a:srgbClr val="33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99FF"/>
            </a:extrusionClr>
          </a:sp3d>
        </p:spPr>
        <p:txBody>
          <a:bodyPr wrap="none" anchor="ctr">
            <a:flatTx/>
          </a:bodyPr>
          <a:lstStyle/>
          <a:p>
            <a:endParaRPr lang="en-US">
              <a:solidFill>
                <a:prstClr val="black"/>
              </a:solidFill>
            </a:endParaRPr>
          </a:p>
        </p:txBody>
      </p:sp>
      <p:sp>
        <p:nvSpPr>
          <p:cNvPr id="635" name="Oval 285"/>
          <p:cNvSpPr>
            <a:spLocks noChangeArrowheads="1"/>
          </p:cNvSpPr>
          <p:nvPr/>
        </p:nvSpPr>
        <p:spPr bwMode="auto">
          <a:xfrm>
            <a:off x="2711450" y="5326063"/>
            <a:ext cx="223838" cy="388937"/>
          </a:xfrm>
          <a:prstGeom prst="ellipse">
            <a:avLst/>
          </a:prstGeom>
          <a:solidFill>
            <a:srgbClr val="990000"/>
          </a:solidFill>
          <a:ln w="9525">
            <a:round/>
            <a:headEnd/>
            <a:tailEnd/>
          </a:ln>
          <a:scene3d>
            <a:camera prst="legacyObliqueTopRight">
              <a:rot lat="0" lon="5400000" rev="0"/>
            </a:camera>
            <a:lightRig rig="legacyFlat3" dir="b"/>
          </a:scene3d>
          <a:sp3d extrusionH="1560500" prstMaterial="legacyMatte">
            <a:bevelT w="13500" h="13500" prst="angle"/>
            <a:bevelB w="13500" h="13500" prst="angle"/>
            <a:extrusionClr>
              <a:srgbClr val="990000"/>
            </a:extrusionClr>
          </a:sp3d>
        </p:spPr>
        <p:txBody>
          <a:bodyPr wrap="none" anchor="ctr">
            <a:flatTx/>
          </a:bodyPr>
          <a:lstStyle/>
          <a:p>
            <a:endParaRPr lang="en-US">
              <a:solidFill>
                <a:prstClr val="black"/>
              </a:solidFill>
            </a:endParaRPr>
          </a:p>
        </p:txBody>
      </p:sp>
      <p:grpSp>
        <p:nvGrpSpPr>
          <p:cNvPr id="636" name="Group 286"/>
          <p:cNvGrpSpPr>
            <a:grpSpLocks/>
          </p:cNvGrpSpPr>
          <p:nvPr/>
        </p:nvGrpSpPr>
        <p:grpSpPr bwMode="auto">
          <a:xfrm>
            <a:off x="2868613" y="5307013"/>
            <a:ext cx="1468437" cy="412750"/>
            <a:chOff x="1968" y="1776"/>
            <a:chExt cx="925" cy="308"/>
          </a:xfrm>
        </p:grpSpPr>
        <p:sp>
          <p:nvSpPr>
            <p:cNvPr id="637" name="Arc 287"/>
            <p:cNvSpPr>
              <a:spLocks/>
            </p:cNvSpPr>
            <p:nvPr/>
          </p:nvSpPr>
          <p:spPr bwMode="auto">
            <a:xfrm flipH="1">
              <a:off x="2162" y="1780"/>
              <a:ext cx="67" cy="304"/>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638" name="Arc 288"/>
            <p:cNvSpPr>
              <a:spLocks/>
            </p:cNvSpPr>
            <p:nvPr/>
          </p:nvSpPr>
          <p:spPr bwMode="auto">
            <a:xfrm flipH="1">
              <a:off x="2209" y="1780"/>
              <a:ext cx="67" cy="304"/>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639" name="Arc 289"/>
            <p:cNvSpPr>
              <a:spLocks/>
            </p:cNvSpPr>
            <p:nvPr/>
          </p:nvSpPr>
          <p:spPr bwMode="auto">
            <a:xfrm flipH="1">
              <a:off x="2254" y="1778"/>
              <a:ext cx="67" cy="305"/>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640" name="Arc 290"/>
            <p:cNvSpPr>
              <a:spLocks/>
            </p:cNvSpPr>
            <p:nvPr/>
          </p:nvSpPr>
          <p:spPr bwMode="auto">
            <a:xfrm flipH="1">
              <a:off x="2303" y="1778"/>
              <a:ext cx="67" cy="305"/>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641" name="Arc 291"/>
            <p:cNvSpPr>
              <a:spLocks/>
            </p:cNvSpPr>
            <p:nvPr/>
          </p:nvSpPr>
          <p:spPr bwMode="auto">
            <a:xfrm flipH="1">
              <a:off x="2349" y="1780"/>
              <a:ext cx="67" cy="304"/>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642" name="Arc 292"/>
            <p:cNvSpPr>
              <a:spLocks/>
            </p:cNvSpPr>
            <p:nvPr/>
          </p:nvSpPr>
          <p:spPr bwMode="auto">
            <a:xfrm flipH="1">
              <a:off x="2399" y="1780"/>
              <a:ext cx="67" cy="304"/>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643" name="Arc 293"/>
            <p:cNvSpPr>
              <a:spLocks/>
            </p:cNvSpPr>
            <p:nvPr/>
          </p:nvSpPr>
          <p:spPr bwMode="auto">
            <a:xfrm flipH="1">
              <a:off x="2444" y="1778"/>
              <a:ext cx="67" cy="305"/>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644" name="Arc 294"/>
            <p:cNvSpPr>
              <a:spLocks/>
            </p:cNvSpPr>
            <p:nvPr/>
          </p:nvSpPr>
          <p:spPr bwMode="auto">
            <a:xfrm flipH="1">
              <a:off x="2494" y="1778"/>
              <a:ext cx="67" cy="305"/>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645" name="Arc 295"/>
            <p:cNvSpPr>
              <a:spLocks/>
            </p:cNvSpPr>
            <p:nvPr/>
          </p:nvSpPr>
          <p:spPr bwMode="auto">
            <a:xfrm flipH="1">
              <a:off x="2115" y="1778"/>
              <a:ext cx="67" cy="305"/>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646" name="Arc 296"/>
            <p:cNvSpPr>
              <a:spLocks/>
            </p:cNvSpPr>
            <p:nvPr/>
          </p:nvSpPr>
          <p:spPr bwMode="auto">
            <a:xfrm flipH="1">
              <a:off x="2066" y="1776"/>
              <a:ext cx="67" cy="304"/>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647" name="Arc 297"/>
            <p:cNvSpPr>
              <a:spLocks/>
            </p:cNvSpPr>
            <p:nvPr/>
          </p:nvSpPr>
          <p:spPr bwMode="auto">
            <a:xfrm flipH="1">
              <a:off x="2017" y="1778"/>
              <a:ext cx="67" cy="305"/>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648" name="Arc 298"/>
            <p:cNvSpPr>
              <a:spLocks/>
            </p:cNvSpPr>
            <p:nvPr/>
          </p:nvSpPr>
          <p:spPr bwMode="auto">
            <a:xfrm flipH="1">
              <a:off x="1968" y="1776"/>
              <a:ext cx="67" cy="304"/>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649" name="Arc 299"/>
            <p:cNvSpPr>
              <a:spLocks/>
            </p:cNvSpPr>
            <p:nvPr/>
          </p:nvSpPr>
          <p:spPr bwMode="auto">
            <a:xfrm flipH="1">
              <a:off x="2734" y="1779"/>
              <a:ext cx="67" cy="305"/>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650" name="Arc 300"/>
            <p:cNvSpPr>
              <a:spLocks/>
            </p:cNvSpPr>
            <p:nvPr/>
          </p:nvSpPr>
          <p:spPr bwMode="auto">
            <a:xfrm flipH="1">
              <a:off x="2781" y="1779"/>
              <a:ext cx="67" cy="305"/>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651" name="Arc 301"/>
            <p:cNvSpPr>
              <a:spLocks/>
            </p:cNvSpPr>
            <p:nvPr/>
          </p:nvSpPr>
          <p:spPr bwMode="auto">
            <a:xfrm flipH="1">
              <a:off x="2826" y="1778"/>
              <a:ext cx="67" cy="304"/>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652" name="Arc 302"/>
            <p:cNvSpPr>
              <a:spLocks/>
            </p:cNvSpPr>
            <p:nvPr/>
          </p:nvSpPr>
          <p:spPr bwMode="auto">
            <a:xfrm flipH="1">
              <a:off x="2687" y="1778"/>
              <a:ext cx="67" cy="304"/>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653" name="Arc 303"/>
            <p:cNvSpPr>
              <a:spLocks/>
            </p:cNvSpPr>
            <p:nvPr/>
          </p:nvSpPr>
          <p:spPr bwMode="auto">
            <a:xfrm flipH="1">
              <a:off x="2638" y="1776"/>
              <a:ext cx="67" cy="305"/>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654" name="Arc 304"/>
            <p:cNvSpPr>
              <a:spLocks/>
            </p:cNvSpPr>
            <p:nvPr/>
          </p:nvSpPr>
          <p:spPr bwMode="auto">
            <a:xfrm flipH="1">
              <a:off x="2589" y="1778"/>
              <a:ext cx="67" cy="304"/>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sp>
          <p:nvSpPr>
            <p:cNvPr id="655" name="Arc 305"/>
            <p:cNvSpPr>
              <a:spLocks/>
            </p:cNvSpPr>
            <p:nvPr/>
          </p:nvSpPr>
          <p:spPr bwMode="auto">
            <a:xfrm flipH="1">
              <a:off x="2539" y="1776"/>
              <a:ext cx="67" cy="305"/>
            </a:xfrm>
            <a:custGeom>
              <a:avLst/>
              <a:gdLst>
                <a:gd name="T0" fmla="*/ 0 w 21600"/>
                <a:gd name="T1" fmla="*/ 0 h 43193"/>
                <a:gd name="T2" fmla="*/ 0 w 21600"/>
                <a:gd name="T3" fmla="*/ 2 h 43193"/>
                <a:gd name="T4" fmla="*/ 0 w 21600"/>
                <a:gd name="T5" fmla="*/ 1 h 43193"/>
                <a:gd name="T6" fmla="*/ 0 60000 65536"/>
                <a:gd name="T7" fmla="*/ 0 60000 65536"/>
                <a:gd name="T8" fmla="*/ 0 60000 65536"/>
                <a:gd name="T9" fmla="*/ 0 w 21600"/>
                <a:gd name="T10" fmla="*/ 0 h 43193"/>
                <a:gd name="T11" fmla="*/ 21600 w 21600"/>
                <a:gd name="T12" fmla="*/ 43193 h 43193"/>
              </a:gdLst>
              <a:ahLst/>
              <a:cxnLst>
                <a:cxn ang="T6">
                  <a:pos x="T0" y="T1"/>
                </a:cxn>
                <a:cxn ang="T7">
                  <a:pos x="T2" y="T3"/>
                </a:cxn>
                <a:cxn ang="T8">
                  <a:pos x="T4" y="T5"/>
                </a:cxn>
              </a:cxnLst>
              <a:rect l="T9" t="T10" r="T11" b="T12"/>
              <a:pathLst>
                <a:path w="21600" h="43193" fill="none" extrusionOk="0">
                  <a:moveTo>
                    <a:pt x="549" y="-1"/>
                  </a:moveTo>
                  <a:cubicBezTo>
                    <a:pt x="12260" y="297"/>
                    <a:pt x="21600" y="9877"/>
                    <a:pt x="21600" y="21593"/>
                  </a:cubicBezTo>
                  <a:cubicBezTo>
                    <a:pt x="21600" y="33522"/>
                    <a:pt x="11929" y="43192"/>
                    <a:pt x="0" y="43193"/>
                  </a:cubicBezTo>
                </a:path>
                <a:path w="21600" h="43193" stroke="0" extrusionOk="0">
                  <a:moveTo>
                    <a:pt x="549" y="-1"/>
                  </a:moveTo>
                  <a:cubicBezTo>
                    <a:pt x="12260" y="297"/>
                    <a:pt x="21600" y="9877"/>
                    <a:pt x="21600" y="21593"/>
                  </a:cubicBezTo>
                  <a:cubicBezTo>
                    <a:pt x="21600" y="33522"/>
                    <a:pt x="11929" y="43192"/>
                    <a:pt x="0" y="43193"/>
                  </a:cubicBezTo>
                  <a:lnTo>
                    <a:pt x="0" y="21593"/>
                  </a:lnTo>
                  <a:close/>
                </a:path>
              </a:pathLst>
            </a:custGeom>
            <a:noFill/>
            <a:ln w="38100">
              <a:solidFill>
                <a:srgbClr val="FF9900"/>
              </a:solidFill>
              <a:round/>
              <a:headEnd/>
              <a:tailEnd/>
            </a:ln>
          </p:spPr>
          <p:txBody>
            <a:bodyPr wrap="none" anchor="ctr"/>
            <a:lstStyle/>
            <a:p>
              <a:endParaRPr lang="en-US">
                <a:solidFill>
                  <a:prstClr val="black"/>
                </a:solidFill>
              </a:endParaRPr>
            </a:p>
          </p:txBody>
        </p:sp>
      </p:grpSp>
      <p:sp>
        <p:nvSpPr>
          <p:cNvPr id="656" name="Line 306"/>
          <p:cNvSpPr>
            <a:spLocks noChangeShapeType="1"/>
          </p:cNvSpPr>
          <p:nvPr/>
        </p:nvSpPr>
        <p:spPr bwMode="auto">
          <a:xfrm>
            <a:off x="2824163" y="5245100"/>
            <a:ext cx="1628775" cy="0"/>
          </a:xfrm>
          <a:prstGeom prst="line">
            <a:avLst/>
          </a:prstGeom>
          <a:noFill/>
          <a:ln w="57150">
            <a:solidFill>
              <a:srgbClr val="FF6600"/>
            </a:solidFill>
            <a:round/>
            <a:headEnd/>
            <a:tailEnd/>
          </a:ln>
        </p:spPr>
        <p:txBody>
          <a:bodyPr/>
          <a:lstStyle/>
          <a:p>
            <a:endParaRPr lang="en-US">
              <a:solidFill>
                <a:prstClr val="black"/>
              </a:solidFill>
            </a:endParaRPr>
          </a:p>
        </p:txBody>
      </p:sp>
      <p:sp>
        <p:nvSpPr>
          <p:cNvPr id="657" name="Rectangle 307"/>
          <p:cNvSpPr>
            <a:spLocks noChangeArrowheads="1"/>
          </p:cNvSpPr>
          <p:nvPr/>
        </p:nvSpPr>
        <p:spPr bwMode="auto">
          <a:xfrm>
            <a:off x="4333875" y="5235575"/>
            <a:ext cx="76200" cy="609600"/>
          </a:xfrm>
          <a:prstGeom prst="rect">
            <a:avLst/>
          </a:prstGeom>
          <a:solidFill>
            <a:srgbClr val="33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99FF"/>
            </a:extrusionClr>
          </a:sp3d>
        </p:spPr>
        <p:txBody>
          <a:bodyPr wrap="none" anchor="ctr">
            <a:flatTx/>
          </a:bodyPr>
          <a:lstStyle/>
          <a:p>
            <a:endParaRPr lang="en-US">
              <a:solidFill>
                <a:prstClr val="black"/>
              </a:solidFill>
            </a:endParaRPr>
          </a:p>
        </p:txBody>
      </p:sp>
      <p:grpSp>
        <p:nvGrpSpPr>
          <p:cNvPr id="658" name="Group 308"/>
          <p:cNvGrpSpPr>
            <a:grpSpLocks/>
          </p:cNvGrpSpPr>
          <p:nvPr/>
        </p:nvGrpSpPr>
        <p:grpSpPr bwMode="auto">
          <a:xfrm>
            <a:off x="3435350" y="1533525"/>
            <a:ext cx="736600" cy="101600"/>
            <a:chOff x="2164" y="980"/>
            <a:chExt cx="464" cy="64"/>
          </a:xfrm>
        </p:grpSpPr>
        <p:sp>
          <p:nvSpPr>
            <p:cNvPr id="659" name="Line 309"/>
            <p:cNvSpPr>
              <a:spLocks noChangeShapeType="1"/>
            </p:cNvSpPr>
            <p:nvPr/>
          </p:nvSpPr>
          <p:spPr bwMode="auto">
            <a:xfrm>
              <a:off x="2164" y="980"/>
              <a:ext cx="0" cy="64"/>
            </a:xfrm>
            <a:prstGeom prst="line">
              <a:avLst/>
            </a:prstGeom>
            <a:noFill/>
            <a:ln w="9525">
              <a:solidFill>
                <a:srgbClr val="00FF00"/>
              </a:solidFill>
              <a:round/>
              <a:headEnd/>
              <a:tailEnd type="stealth" w="lg" len="lg"/>
            </a:ln>
          </p:spPr>
          <p:txBody>
            <a:bodyPr/>
            <a:lstStyle/>
            <a:p>
              <a:endParaRPr lang="en-US">
                <a:solidFill>
                  <a:prstClr val="black"/>
                </a:solidFill>
              </a:endParaRPr>
            </a:p>
          </p:txBody>
        </p:sp>
        <p:sp>
          <p:nvSpPr>
            <p:cNvPr id="660" name="Line 310"/>
            <p:cNvSpPr>
              <a:spLocks noChangeShapeType="1"/>
            </p:cNvSpPr>
            <p:nvPr/>
          </p:nvSpPr>
          <p:spPr bwMode="auto">
            <a:xfrm>
              <a:off x="2260" y="980"/>
              <a:ext cx="0" cy="64"/>
            </a:xfrm>
            <a:prstGeom prst="line">
              <a:avLst/>
            </a:prstGeom>
            <a:noFill/>
            <a:ln w="9525">
              <a:solidFill>
                <a:srgbClr val="00FF00"/>
              </a:solidFill>
              <a:round/>
              <a:headEnd/>
              <a:tailEnd type="stealth" w="lg" len="lg"/>
            </a:ln>
          </p:spPr>
          <p:txBody>
            <a:bodyPr/>
            <a:lstStyle/>
            <a:p>
              <a:endParaRPr lang="en-US">
                <a:solidFill>
                  <a:prstClr val="black"/>
                </a:solidFill>
              </a:endParaRPr>
            </a:p>
          </p:txBody>
        </p:sp>
        <p:sp>
          <p:nvSpPr>
            <p:cNvPr id="661" name="Line 311"/>
            <p:cNvSpPr>
              <a:spLocks noChangeShapeType="1"/>
            </p:cNvSpPr>
            <p:nvPr/>
          </p:nvSpPr>
          <p:spPr bwMode="auto">
            <a:xfrm>
              <a:off x="2350" y="980"/>
              <a:ext cx="0" cy="64"/>
            </a:xfrm>
            <a:prstGeom prst="line">
              <a:avLst/>
            </a:prstGeom>
            <a:noFill/>
            <a:ln w="9525">
              <a:solidFill>
                <a:srgbClr val="00FF00"/>
              </a:solidFill>
              <a:round/>
              <a:headEnd/>
              <a:tailEnd type="stealth" w="lg" len="lg"/>
            </a:ln>
          </p:spPr>
          <p:txBody>
            <a:bodyPr/>
            <a:lstStyle/>
            <a:p>
              <a:endParaRPr lang="en-US">
                <a:solidFill>
                  <a:prstClr val="black"/>
                </a:solidFill>
              </a:endParaRPr>
            </a:p>
          </p:txBody>
        </p:sp>
        <p:sp>
          <p:nvSpPr>
            <p:cNvPr id="662" name="Line 312"/>
            <p:cNvSpPr>
              <a:spLocks noChangeShapeType="1"/>
            </p:cNvSpPr>
            <p:nvPr/>
          </p:nvSpPr>
          <p:spPr bwMode="auto">
            <a:xfrm>
              <a:off x="2448" y="980"/>
              <a:ext cx="0" cy="64"/>
            </a:xfrm>
            <a:prstGeom prst="line">
              <a:avLst/>
            </a:prstGeom>
            <a:noFill/>
            <a:ln w="9525">
              <a:solidFill>
                <a:srgbClr val="00FF00"/>
              </a:solidFill>
              <a:round/>
              <a:headEnd/>
              <a:tailEnd type="stealth" w="lg" len="lg"/>
            </a:ln>
          </p:spPr>
          <p:txBody>
            <a:bodyPr/>
            <a:lstStyle/>
            <a:p>
              <a:endParaRPr lang="en-US">
                <a:solidFill>
                  <a:prstClr val="black"/>
                </a:solidFill>
              </a:endParaRPr>
            </a:p>
          </p:txBody>
        </p:sp>
        <p:sp>
          <p:nvSpPr>
            <p:cNvPr id="663" name="Line 313"/>
            <p:cNvSpPr>
              <a:spLocks noChangeShapeType="1"/>
            </p:cNvSpPr>
            <p:nvPr/>
          </p:nvSpPr>
          <p:spPr bwMode="auto">
            <a:xfrm>
              <a:off x="2538" y="980"/>
              <a:ext cx="0" cy="64"/>
            </a:xfrm>
            <a:prstGeom prst="line">
              <a:avLst/>
            </a:prstGeom>
            <a:noFill/>
            <a:ln w="9525">
              <a:solidFill>
                <a:srgbClr val="00FF00"/>
              </a:solidFill>
              <a:round/>
              <a:headEnd/>
              <a:tailEnd type="stealth" w="lg" len="lg"/>
            </a:ln>
          </p:spPr>
          <p:txBody>
            <a:bodyPr/>
            <a:lstStyle/>
            <a:p>
              <a:endParaRPr lang="en-US">
                <a:solidFill>
                  <a:prstClr val="black"/>
                </a:solidFill>
              </a:endParaRPr>
            </a:p>
          </p:txBody>
        </p:sp>
        <p:sp>
          <p:nvSpPr>
            <p:cNvPr id="664" name="Line 314"/>
            <p:cNvSpPr>
              <a:spLocks noChangeShapeType="1"/>
            </p:cNvSpPr>
            <p:nvPr/>
          </p:nvSpPr>
          <p:spPr bwMode="auto">
            <a:xfrm>
              <a:off x="2628" y="980"/>
              <a:ext cx="0" cy="64"/>
            </a:xfrm>
            <a:prstGeom prst="line">
              <a:avLst/>
            </a:prstGeom>
            <a:noFill/>
            <a:ln w="9525">
              <a:solidFill>
                <a:srgbClr val="00FF00"/>
              </a:solidFill>
              <a:round/>
              <a:headEnd/>
              <a:tailEnd type="stealth" w="lg" len="lg"/>
            </a:ln>
          </p:spPr>
          <p:txBody>
            <a:bodyPr/>
            <a:lstStyle/>
            <a:p>
              <a:endParaRPr lang="en-US">
                <a:solidFill>
                  <a:prstClr val="black"/>
                </a:solidFill>
              </a:endParaRPr>
            </a:p>
          </p:txBody>
        </p:sp>
      </p:grpSp>
      <p:sp>
        <p:nvSpPr>
          <p:cNvPr id="665" name="Rectangle 315"/>
          <p:cNvSpPr>
            <a:spLocks noChangeArrowheads="1"/>
          </p:cNvSpPr>
          <p:nvPr/>
        </p:nvSpPr>
        <p:spPr bwMode="auto">
          <a:xfrm>
            <a:off x="2909888" y="5207000"/>
            <a:ext cx="74612" cy="238125"/>
          </a:xfrm>
          <a:prstGeom prst="rect">
            <a:avLst/>
          </a:prstGeom>
          <a:solidFill>
            <a:srgbClr val="0000FF"/>
          </a:solidFill>
          <a:ln w="9525">
            <a:solidFill>
              <a:srgbClr val="0000FF"/>
            </a:solidFill>
            <a:miter lim="800000"/>
            <a:headEnd/>
            <a:tailEnd/>
          </a:ln>
        </p:spPr>
        <p:txBody>
          <a:bodyPr wrap="none" anchor="ctr"/>
          <a:lstStyle/>
          <a:p>
            <a:endParaRPr lang="en-US">
              <a:solidFill>
                <a:prstClr val="black"/>
              </a:solidFill>
            </a:endParaRPr>
          </a:p>
        </p:txBody>
      </p:sp>
      <p:sp>
        <p:nvSpPr>
          <p:cNvPr id="666" name="Text Box 316"/>
          <p:cNvSpPr txBox="1">
            <a:spLocks noChangeArrowheads="1"/>
          </p:cNvSpPr>
          <p:nvPr/>
        </p:nvSpPr>
        <p:spPr bwMode="auto">
          <a:xfrm>
            <a:off x="4900613" y="4929188"/>
            <a:ext cx="3168650" cy="322262"/>
          </a:xfrm>
          <a:prstGeom prst="rect">
            <a:avLst/>
          </a:prstGeom>
          <a:noFill/>
          <a:ln w="9525">
            <a:noFill/>
            <a:miter lim="800000"/>
            <a:headEnd/>
            <a:tailEnd/>
          </a:ln>
        </p:spPr>
        <p:txBody>
          <a:bodyPr>
            <a:spAutoFit/>
          </a:bodyPr>
          <a:lstStyle/>
          <a:p>
            <a:pPr algn="ctr">
              <a:spcBef>
                <a:spcPct val="50000"/>
              </a:spcBef>
            </a:pPr>
            <a:r>
              <a:rPr lang="en-US" sz="600">
                <a:solidFill>
                  <a:srgbClr val="0000FF"/>
                </a:solidFill>
                <a:latin typeface=".VnTimeH" pitchFamily="34" charset="0"/>
              </a:rPr>
              <a:t>Tr­êng ®¹i häc s­ ph¹m th¸I nguyªn </a:t>
            </a:r>
          </a:p>
          <a:p>
            <a:pPr algn="ctr">
              <a:spcBef>
                <a:spcPct val="50000"/>
              </a:spcBef>
            </a:pPr>
            <a:r>
              <a:rPr lang="en-US" sz="600">
                <a:solidFill>
                  <a:srgbClr val="0000FF"/>
                </a:solidFill>
                <a:latin typeface=".VnTimeH" pitchFamily="34" charset="0"/>
              </a:rPr>
              <a:t>Khoa vËt lÝ</a:t>
            </a:r>
            <a:endParaRPr lang="vi-VN" sz="600">
              <a:solidFill>
                <a:srgbClr val="0000FF"/>
              </a:solidFill>
              <a:latin typeface=".VnTimeH" pitchFamily="34" charset="0"/>
            </a:endParaRPr>
          </a:p>
        </p:txBody>
      </p:sp>
      <p:sp>
        <p:nvSpPr>
          <p:cNvPr id="667" name="Rectangle 317"/>
          <p:cNvSpPr>
            <a:spLocks noChangeArrowheads="1"/>
          </p:cNvSpPr>
          <p:nvPr/>
        </p:nvSpPr>
        <p:spPr bwMode="auto">
          <a:xfrm>
            <a:off x="4333875" y="5235575"/>
            <a:ext cx="76200" cy="609600"/>
          </a:xfrm>
          <a:prstGeom prst="rect">
            <a:avLst/>
          </a:prstGeom>
          <a:solidFill>
            <a:srgbClr val="33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3399FF"/>
            </a:extrusionClr>
          </a:sp3d>
        </p:spPr>
        <p:txBody>
          <a:bodyPr wrap="none" anchor="ctr">
            <a:flatTx/>
          </a:bodyPr>
          <a:lstStyle/>
          <a:p>
            <a:endParaRPr lang="en-US">
              <a:solidFill>
                <a:prstClr val="black"/>
              </a:solidFill>
            </a:endParaRPr>
          </a:p>
        </p:txBody>
      </p:sp>
      <p:sp>
        <p:nvSpPr>
          <p:cNvPr id="668" name="Line 318"/>
          <p:cNvSpPr>
            <a:spLocks noChangeShapeType="1"/>
          </p:cNvSpPr>
          <p:nvPr/>
        </p:nvSpPr>
        <p:spPr bwMode="auto">
          <a:xfrm>
            <a:off x="4462463" y="5245100"/>
            <a:ext cx="76200" cy="0"/>
          </a:xfrm>
          <a:prstGeom prst="line">
            <a:avLst/>
          </a:prstGeom>
          <a:noFill/>
          <a:ln w="57150">
            <a:solidFill>
              <a:srgbClr val="FF6600"/>
            </a:solidFill>
            <a:round/>
            <a:headEnd type="none" w="sm" len="sm"/>
            <a:tailEnd/>
          </a:ln>
        </p:spPr>
        <p:txBody>
          <a:bodyPr/>
          <a:lstStyle/>
          <a:p>
            <a:endParaRPr lang="en-US">
              <a:solidFill>
                <a:prstClr val="black"/>
              </a:solidFill>
            </a:endParaRPr>
          </a:p>
        </p:txBody>
      </p:sp>
      <p:sp>
        <p:nvSpPr>
          <p:cNvPr id="669" name="Line 319"/>
          <p:cNvSpPr>
            <a:spLocks noChangeShapeType="1"/>
          </p:cNvSpPr>
          <p:nvPr/>
        </p:nvSpPr>
        <p:spPr bwMode="auto">
          <a:xfrm>
            <a:off x="4481513" y="5688013"/>
            <a:ext cx="142875" cy="0"/>
          </a:xfrm>
          <a:prstGeom prst="line">
            <a:avLst/>
          </a:prstGeom>
          <a:noFill/>
          <a:ln w="57150">
            <a:solidFill>
              <a:srgbClr val="FF6600"/>
            </a:solidFill>
            <a:round/>
            <a:headEnd type="none" w="sm" len="sm"/>
            <a:tailEnd type="oval" w="sm" len="sm"/>
          </a:ln>
        </p:spPr>
        <p:txBody>
          <a:bodyPr/>
          <a:lstStyle/>
          <a:p>
            <a:endParaRPr lang="en-US">
              <a:solidFill>
                <a:prstClr val="black"/>
              </a:solidFill>
            </a:endParaRPr>
          </a:p>
        </p:txBody>
      </p:sp>
      <p:sp>
        <p:nvSpPr>
          <p:cNvPr id="670" name="Freeform 320"/>
          <p:cNvSpPr>
            <a:spLocks/>
          </p:cNvSpPr>
          <p:nvPr/>
        </p:nvSpPr>
        <p:spPr bwMode="auto">
          <a:xfrm>
            <a:off x="203200" y="1922463"/>
            <a:ext cx="3392488" cy="3167062"/>
          </a:xfrm>
          <a:custGeom>
            <a:avLst/>
            <a:gdLst>
              <a:gd name="T0" fmla="*/ 3340101 w 2137"/>
              <a:gd name="T1" fmla="*/ 0 h 1995"/>
              <a:gd name="T2" fmla="*/ 2974975 w 2137"/>
              <a:gd name="T3" fmla="*/ 1128712 h 1995"/>
              <a:gd name="T4" fmla="*/ 836613 w 2137"/>
              <a:gd name="T5" fmla="*/ 1403350 h 1995"/>
              <a:gd name="T6" fmla="*/ 261938 w 2137"/>
              <a:gd name="T7" fmla="*/ 1476375 h 1995"/>
              <a:gd name="T8" fmla="*/ 155575 w 2137"/>
              <a:gd name="T9" fmla="*/ 1871663 h 1995"/>
              <a:gd name="T10" fmla="*/ 44450 w 2137"/>
              <a:gd name="T11" fmla="*/ 2555875 h 1995"/>
              <a:gd name="T12" fmla="*/ 12700 w 2137"/>
              <a:gd name="T13" fmla="*/ 2862262 h 1995"/>
              <a:gd name="T14" fmla="*/ 117475 w 2137"/>
              <a:gd name="T15" fmla="*/ 3033712 h 1995"/>
              <a:gd name="T16" fmla="*/ 422275 w 2137"/>
              <a:gd name="T17" fmla="*/ 3138487 h 1995"/>
              <a:gd name="T18" fmla="*/ 777875 w 2137"/>
              <a:gd name="T19" fmla="*/ 2860675 h 19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37"/>
              <a:gd name="T31" fmla="*/ 0 h 1995"/>
              <a:gd name="T32" fmla="*/ 2137 w 2137"/>
              <a:gd name="T33" fmla="*/ 1995 h 19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37" h="1995">
                <a:moveTo>
                  <a:pt x="2104" y="0"/>
                </a:moveTo>
                <a:cubicBezTo>
                  <a:pt x="2066" y="119"/>
                  <a:pt x="2137" y="564"/>
                  <a:pt x="1874" y="711"/>
                </a:cubicBezTo>
                <a:cubicBezTo>
                  <a:pt x="1611" y="858"/>
                  <a:pt x="812" y="848"/>
                  <a:pt x="527" y="884"/>
                </a:cubicBezTo>
                <a:cubicBezTo>
                  <a:pt x="242" y="920"/>
                  <a:pt x="236" y="881"/>
                  <a:pt x="165" y="930"/>
                </a:cubicBezTo>
                <a:cubicBezTo>
                  <a:pt x="94" y="979"/>
                  <a:pt x="121" y="1066"/>
                  <a:pt x="98" y="1179"/>
                </a:cubicBezTo>
                <a:cubicBezTo>
                  <a:pt x="75" y="1292"/>
                  <a:pt x="43" y="1506"/>
                  <a:pt x="28" y="1610"/>
                </a:cubicBezTo>
                <a:cubicBezTo>
                  <a:pt x="13" y="1714"/>
                  <a:pt x="0" y="1753"/>
                  <a:pt x="8" y="1803"/>
                </a:cubicBezTo>
                <a:cubicBezTo>
                  <a:pt x="16" y="1853"/>
                  <a:pt x="31" y="1882"/>
                  <a:pt x="74" y="1911"/>
                </a:cubicBezTo>
                <a:cubicBezTo>
                  <a:pt x="117" y="1940"/>
                  <a:pt x="197" y="1995"/>
                  <a:pt x="266" y="1977"/>
                </a:cubicBezTo>
                <a:cubicBezTo>
                  <a:pt x="335" y="1959"/>
                  <a:pt x="443" y="1838"/>
                  <a:pt x="490" y="1802"/>
                </a:cubicBezTo>
              </a:path>
            </a:pathLst>
          </a:custGeom>
          <a:noFill/>
          <a:ln w="9525">
            <a:solidFill>
              <a:srgbClr val="0000FF"/>
            </a:solidFill>
            <a:round/>
            <a:headEnd type="oval" w="sm" len="sm"/>
            <a:tailEnd type="oval" w="sm" len="sm"/>
          </a:ln>
        </p:spPr>
        <p:txBody>
          <a:bodyPr/>
          <a:lstStyle/>
          <a:p>
            <a:endParaRPr lang="en-US">
              <a:solidFill>
                <a:prstClr val="black"/>
              </a:solidFill>
            </a:endParaRPr>
          </a:p>
        </p:txBody>
      </p:sp>
      <p:sp>
        <p:nvSpPr>
          <p:cNvPr id="671" name="Freeform 321"/>
          <p:cNvSpPr>
            <a:spLocks/>
          </p:cNvSpPr>
          <p:nvPr/>
        </p:nvSpPr>
        <p:spPr bwMode="auto">
          <a:xfrm>
            <a:off x="4419600" y="1908175"/>
            <a:ext cx="500063" cy="3783013"/>
          </a:xfrm>
          <a:custGeom>
            <a:avLst/>
            <a:gdLst>
              <a:gd name="T0" fmla="*/ 0 w 315"/>
              <a:gd name="T1" fmla="*/ 0 h 2383"/>
              <a:gd name="T2" fmla="*/ 80963 w 315"/>
              <a:gd name="T3" fmla="*/ 1778000 h 2383"/>
              <a:gd name="T4" fmla="*/ 439738 w 315"/>
              <a:gd name="T5" fmla="*/ 3001962 h 2383"/>
              <a:gd name="T6" fmla="*/ 439738 w 315"/>
              <a:gd name="T7" fmla="*/ 3506788 h 2383"/>
              <a:gd name="T8" fmla="*/ 204788 w 315"/>
              <a:gd name="T9" fmla="*/ 3783013 h 2383"/>
              <a:gd name="T10" fmla="*/ 0 60000 65536"/>
              <a:gd name="T11" fmla="*/ 0 60000 65536"/>
              <a:gd name="T12" fmla="*/ 0 60000 65536"/>
              <a:gd name="T13" fmla="*/ 0 60000 65536"/>
              <a:gd name="T14" fmla="*/ 0 60000 65536"/>
              <a:gd name="T15" fmla="*/ 0 w 315"/>
              <a:gd name="T16" fmla="*/ 0 h 2383"/>
              <a:gd name="T17" fmla="*/ 315 w 315"/>
              <a:gd name="T18" fmla="*/ 2383 h 2383"/>
            </a:gdLst>
            <a:ahLst/>
            <a:cxnLst>
              <a:cxn ang="T10">
                <a:pos x="T0" y="T1"/>
              </a:cxn>
              <a:cxn ang="T11">
                <a:pos x="T2" y="T3"/>
              </a:cxn>
              <a:cxn ang="T12">
                <a:pos x="T4" y="T5"/>
              </a:cxn>
              <a:cxn ang="T13">
                <a:pos x="T6" y="T7"/>
              </a:cxn>
              <a:cxn ang="T14">
                <a:pos x="T8" y="T9"/>
              </a:cxn>
            </a:cxnLst>
            <a:rect l="T15" t="T16" r="T17" b="T18"/>
            <a:pathLst>
              <a:path w="315" h="2383">
                <a:moveTo>
                  <a:pt x="0" y="0"/>
                </a:moveTo>
                <a:cubicBezTo>
                  <a:pt x="8" y="186"/>
                  <a:pt x="5" y="805"/>
                  <a:pt x="51" y="1120"/>
                </a:cubicBezTo>
                <a:cubicBezTo>
                  <a:pt x="97" y="1435"/>
                  <a:pt x="239" y="1710"/>
                  <a:pt x="277" y="1891"/>
                </a:cubicBezTo>
                <a:cubicBezTo>
                  <a:pt x="315" y="2072"/>
                  <a:pt x="302" y="2127"/>
                  <a:pt x="277" y="2209"/>
                </a:cubicBezTo>
                <a:cubicBezTo>
                  <a:pt x="252" y="2291"/>
                  <a:pt x="160" y="2347"/>
                  <a:pt x="129" y="2383"/>
                </a:cubicBezTo>
              </a:path>
            </a:pathLst>
          </a:custGeom>
          <a:noFill/>
          <a:ln w="9525">
            <a:solidFill>
              <a:srgbClr val="FF0000"/>
            </a:solidFill>
            <a:round/>
            <a:headEnd type="oval" w="sm" len="sm"/>
            <a:tailEnd type="oval" w="sm" len="sm"/>
          </a:ln>
        </p:spPr>
        <p:txBody>
          <a:bodyPr/>
          <a:lstStyle/>
          <a:p>
            <a:endParaRPr lang="en-US">
              <a:solidFill>
                <a:prstClr val="black"/>
              </a:solidFill>
            </a:endParaRPr>
          </a:p>
        </p:txBody>
      </p:sp>
      <p:sp>
        <p:nvSpPr>
          <p:cNvPr id="672" name="Freeform 322"/>
          <p:cNvSpPr>
            <a:spLocks/>
          </p:cNvSpPr>
          <p:nvPr/>
        </p:nvSpPr>
        <p:spPr bwMode="auto">
          <a:xfrm>
            <a:off x="4848225" y="2392363"/>
            <a:ext cx="1231900" cy="3282950"/>
          </a:xfrm>
          <a:custGeom>
            <a:avLst/>
            <a:gdLst>
              <a:gd name="T0" fmla="*/ 293688 w 776"/>
              <a:gd name="T1" fmla="*/ 0 h 2068"/>
              <a:gd name="T2" fmla="*/ 300038 w 776"/>
              <a:gd name="T3" fmla="*/ 1798637 h 2068"/>
              <a:gd name="T4" fmla="*/ 11112 w 776"/>
              <a:gd name="T5" fmla="*/ 2230437 h 2068"/>
              <a:gd name="T6" fmla="*/ 228600 w 776"/>
              <a:gd name="T7" fmla="*/ 2590800 h 2068"/>
              <a:gd name="T8" fmla="*/ 155575 w 776"/>
              <a:gd name="T9" fmla="*/ 2806699 h 2068"/>
              <a:gd name="T10" fmla="*/ 712787 w 776"/>
              <a:gd name="T11" fmla="*/ 2982912 h 2068"/>
              <a:gd name="T12" fmla="*/ 1231900 w 776"/>
              <a:gd name="T13" fmla="*/ 3282950 h 2068"/>
              <a:gd name="T14" fmla="*/ 0 60000 65536"/>
              <a:gd name="T15" fmla="*/ 0 60000 65536"/>
              <a:gd name="T16" fmla="*/ 0 60000 65536"/>
              <a:gd name="T17" fmla="*/ 0 60000 65536"/>
              <a:gd name="T18" fmla="*/ 0 60000 65536"/>
              <a:gd name="T19" fmla="*/ 0 60000 65536"/>
              <a:gd name="T20" fmla="*/ 0 60000 65536"/>
              <a:gd name="T21" fmla="*/ 0 w 776"/>
              <a:gd name="T22" fmla="*/ 0 h 2068"/>
              <a:gd name="T23" fmla="*/ 776 w 776"/>
              <a:gd name="T24" fmla="*/ 2068 h 20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6" h="2068">
                <a:moveTo>
                  <a:pt x="185" y="0"/>
                </a:moveTo>
                <a:cubicBezTo>
                  <a:pt x="186" y="189"/>
                  <a:pt x="219" y="899"/>
                  <a:pt x="189" y="1133"/>
                </a:cubicBezTo>
                <a:cubicBezTo>
                  <a:pt x="159" y="1367"/>
                  <a:pt x="14" y="1322"/>
                  <a:pt x="7" y="1405"/>
                </a:cubicBezTo>
                <a:cubicBezTo>
                  <a:pt x="0" y="1488"/>
                  <a:pt x="129" y="1572"/>
                  <a:pt x="144" y="1632"/>
                </a:cubicBezTo>
                <a:cubicBezTo>
                  <a:pt x="159" y="1692"/>
                  <a:pt x="47" y="1727"/>
                  <a:pt x="98" y="1768"/>
                </a:cubicBezTo>
                <a:cubicBezTo>
                  <a:pt x="149" y="1809"/>
                  <a:pt x="336" y="1829"/>
                  <a:pt x="449" y="1879"/>
                </a:cubicBezTo>
                <a:cubicBezTo>
                  <a:pt x="562" y="1929"/>
                  <a:pt x="708" y="2029"/>
                  <a:pt x="776" y="2068"/>
                </a:cubicBezTo>
              </a:path>
            </a:pathLst>
          </a:custGeom>
          <a:noFill/>
          <a:ln w="9525">
            <a:solidFill>
              <a:srgbClr val="00FF00"/>
            </a:solidFill>
            <a:round/>
            <a:headEnd type="oval" w="sm" len="sm"/>
            <a:tailEnd type="oval" w="sm" len="sm"/>
          </a:ln>
        </p:spPr>
        <p:txBody>
          <a:bodyPr/>
          <a:lstStyle/>
          <a:p>
            <a:endParaRPr lang="en-US">
              <a:solidFill>
                <a:prstClr val="black"/>
              </a:solidFill>
            </a:endParaRPr>
          </a:p>
        </p:txBody>
      </p:sp>
      <p:sp>
        <p:nvSpPr>
          <p:cNvPr id="673" name="Freeform 323"/>
          <p:cNvSpPr>
            <a:spLocks/>
          </p:cNvSpPr>
          <p:nvPr/>
        </p:nvSpPr>
        <p:spPr bwMode="auto">
          <a:xfrm>
            <a:off x="6048375" y="2281238"/>
            <a:ext cx="1922463" cy="3479800"/>
          </a:xfrm>
          <a:custGeom>
            <a:avLst/>
            <a:gdLst>
              <a:gd name="T0" fmla="*/ 207963 w 1211"/>
              <a:gd name="T1" fmla="*/ 0 h 2192"/>
              <a:gd name="T2" fmla="*/ 252413 w 1211"/>
              <a:gd name="T3" fmla="*/ 1627188 h 2192"/>
              <a:gd name="T4" fmla="*/ 1724026 w 1211"/>
              <a:gd name="T5" fmla="*/ 2795587 h 2192"/>
              <a:gd name="T6" fmla="*/ 1444625 w 1211"/>
              <a:gd name="T7" fmla="*/ 3379788 h 2192"/>
              <a:gd name="T8" fmla="*/ 752475 w 1211"/>
              <a:gd name="T9" fmla="*/ 3394075 h 2192"/>
              <a:gd name="T10" fmla="*/ 0 60000 65536"/>
              <a:gd name="T11" fmla="*/ 0 60000 65536"/>
              <a:gd name="T12" fmla="*/ 0 60000 65536"/>
              <a:gd name="T13" fmla="*/ 0 60000 65536"/>
              <a:gd name="T14" fmla="*/ 0 60000 65536"/>
              <a:gd name="T15" fmla="*/ 0 w 1211"/>
              <a:gd name="T16" fmla="*/ 0 h 2192"/>
              <a:gd name="T17" fmla="*/ 1211 w 1211"/>
              <a:gd name="T18" fmla="*/ 2192 h 2192"/>
            </a:gdLst>
            <a:ahLst/>
            <a:cxnLst>
              <a:cxn ang="T10">
                <a:pos x="T0" y="T1"/>
              </a:cxn>
              <a:cxn ang="T11">
                <a:pos x="T2" y="T3"/>
              </a:cxn>
              <a:cxn ang="T12">
                <a:pos x="T4" y="T5"/>
              </a:cxn>
              <a:cxn ang="T13">
                <a:pos x="T6" y="T7"/>
              </a:cxn>
              <a:cxn ang="T14">
                <a:pos x="T8" y="T9"/>
              </a:cxn>
            </a:cxnLst>
            <a:rect l="T15" t="T16" r="T17" b="T18"/>
            <a:pathLst>
              <a:path w="1211" h="2192">
                <a:moveTo>
                  <a:pt x="131" y="0"/>
                </a:moveTo>
                <a:cubicBezTo>
                  <a:pt x="136" y="171"/>
                  <a:pt x="0" y="731"/>
                  <a:pt x="159" y="1025"/>
                </a:cubicBezTo>
                <a:cubicBezTo>
                  <a:pt x="318" y="1319"/>
                  <a:pt x="961" y="1577"/>
                  <a:pt x="1086" y="1761"/>
                </a:cubicBezTo>
                <a:cubicBezTo>
                  <a:pt x="1211" y="1945"/>
                  <a:pt x="1012" y="2066"/>
                  <a:pt x="910" y="2129"/>
                </a:cubicBezTo>
                <a:cubicBezTo>
                  <a:pt x="808" y="2192"/>
                  <a:pt x="565" y="2136"/>
                  <a:pt x="474" y="2138"/>
                </a:cubicBezTo>
              </a:path>
            </a:pathLst>
          </a:custGeom>
          <a:noFill/>
          <a:ln w="9525">
            <a:solidFill>
              <a:srgbClr val="FF0000"/>
            </a:solidFill>
            <a:round/>
            <a:headEnd type="oval" w="sm" len="sm"/>
            <a:tailEnd type="oval" w="sm" len="sm"/>
          </a:ln>
        </p:spPr>
        <p:txBody>
          <a:bodyPr/>
          <a:lstStyle/>
          <a:p>
            <a:endParaRPr lang="en-US">
              <a:solidFill>
                <a:prstClr val="black"/>
              </a:solidFill>
            </a:endParaRPr>
          </a:p>
        </p:txBody>
      </p:sp>
      <p:sp>
        <p:nvSpPr>
          <p:cNvPr id="674" name="Freeform 324"/>
          <p:cNvSpPr>
            <a:spLocks/>
          </p:cNvSpPr>
          <p:nvPr/>
        </p:nvSpPr>
        <p:spPr bwMode="auto">
          <a:xfrm>
            <a:off x="1101725" y="4784725"/>
            <a:ext cx="587375" cy="1133475"/>
          </a:xfrm>
          <a:custGeom>
            <a:avLst/>
            <a:gdLst>
              <a:gd name="T0" fmla="*/ 104775 w 370"/>
              <a:gd name="T1" fmla="*/ 0 h 714"/>
              <a:gd name="T2" fmla="*/ 298450 w 370"/>
              <a:gd name="T3" fmla="*/ 341312 h 714"/>
              <a:gd name="T4" fmla="*/ 11112 w 370"/>
              <a:gd name="T5" fmla="*/ 630237 h 714"/>
              <a:gd name="T6" fmla="*/ 227013 w 370"/>
              <a:gd name="T7" fmla="*/ 773112 h 714"/>
              <a:gd name="T8" fmla="*/ 82550 w 370"/>
              <a:gd name="T9" fmla="*/ 990600 h 714"/>
              <a:gd name="T10" fmla="*/ 587375 w 370"/>
              <a:gd name="T11" fmla="*/ 1133475 h 714"/>
              <a:gd name="T12" fmla="*/ 0 60000 65536"/>
              <a:gd name="T13" fmla="*/ 0 60000 65536"/>
              <a:gd name="T14" fmla="*/ 0 60000 65536"/>
              <a:gd name="T15" fmla="*/ 0 60000 65536"/>
              <a:gd name="T16" fmla="*/ 0 60000 65536"/>
              <a:gd name="T17" fmla="*/ 0 60000 65536"/>
              <a:gd name="T18" fmla="*/ 0 w 370"/>
              <a:gd name="T19" fmla="*/ 0 h 714"/>
              <a:gd name="T20" fmla="*/ 370 w 370"/>
              <a:gd name="T21" fmla="*/ 714 h 714"/>
            </a:gdLst>
            <a:ahLst/>
            <a:cxnLst>
              <a:cxn ang="T12">
                <a:pos x="T0" y="T1"/>
              </a:cxn>
              <a:cxn ang="T13">
                <a:pos x="T2" y="T3"/>
              </a:cxn>
              <a:cxn ang="T14">
                <a:pos x="T4" y="T5"/>
              </a:cxn>
              <a:cxn ang="T15">
                <a:pos x="T6" y="T7"/>
              </a:cxn>
              <a:cxn ang="T16">
                <a:pos x="T8" y="T9"/>
              </a:cxn>
              <a:cxn ang="T17">
                <a:pos x="T10" y="T11"/>
              </a:cxn>
            </a:cxnLst>
            <a:rect l="T18" t="T19" r="T20" b="T21"/>
            <a:pathLst>
              <a:path w="370" h="714">
                <a:moveTo>
                  <a:pt x="66" y="0"/>
                </a:moveTo>
                <a:cubicBezTo>
                  <a:pt x="86" y="36"/>
                  <a:pt x="198" y="149"/>
                  <a:pt x="188" y="215"/>
                </a:cubicBezTo>
                <a:cubicBezTo>
                  <a:pt x="178" y="281"/>
                  <a:pt x="14" y="352"/>
                  <a:pt x="7" y="397"/>
                </a:cubicBezTo>
                <a:cubicBezTo>
                  <a:pt x="0" y="442"/>
                  <a:pt x="136" y="449"/>
                  <a:pt x="143" y="487"/>
                </a:cubicBezTo>
                <a:cubicBezTo>
                  <a:pt x="150" y="525"/>
                  <a:pt x="14" y="586"/>
                  <a:pt x="52" y="624"/>
                </a:cubicBezTo>
                <a:cubicBezTo>
                  <a:pt x="90" y="662"/>
                  <a:pt x="230" y="688"/>
                  <a:pt x="370" y="714"/>
                </a:cubicBezTo>
              </a:path>
            </a:pathLst>
          </a:custGeom>
          <a:noFill/>
          <a:ln w="9525">
            <a:solidFill>
              <a:srgbClr val="00FFFF"/>
            </a:solidFill>
            <a:round/>
            <a:headEnd type="oval" w="sm" len="sm"/>
            <a:tailEnd type="oval" w="sm" len="sm"/>
          </a:ln>
        </p:spPr>
        <p:txBody>
          <a:bodyPr/>
          <a:lstStyle/>
          <a:p>
            <a:endParaRPr lang="en-US">
              <a:solidFill>
                <a:prstClr val="black"/>
              </a:solidFill>
            </a:endParaRPr>
          </a:p>
        </p:txBody>
      </p:sp>
      <p:sp>
        <p:nvSpPr>
          <p:cNvPr id="675" name="Freeform 325"/>
          <p:cNvSpPr>
            <a:spLocks/>
          </p:cNvSpPr>
          <p:nvPr/>
        </p:nvSpPr>
        <p:spPr bwMode="auto">
          <a:xfrm>
            <a:off x="1612900" y="5248275"/>
            <a:ext cx="976313" cy="706438"/>
          </a:xfrm>
          <a:custGeom>
            <a:avLst/>
            <a:gdLst>
              <a:gd name="T0" fmla="*/ 0 w 615"/>
              <a:gd name="T1" fmla="*/ 666750 h 445"/>
              <a:gd name="T2" fmla="*/ 360363 w 615"/>
              <a:gd name="T3" fmla="*/ 666750 h 445"/>
              <a:gd name="T4" fmla="*/ 720725 w 615"/>
              <a:gd name="T5" fmla="*/ 595313 h 445"/>
              <a:gd name="T6" fmla="*/ 976313 w 615"/>
              <a:gd name="T7" fmla="*/ 0 h 445"/>
              <a:gd name="T8" fmla="*/ 0 60000 65536"/>
              <a:gd name="T9" fmla="*/ 0 60000 65536"/>
              <a:gd name="T10" fmla="*/ 0 60000 65536"/>
              <a:gd name="T11" fmla="*/ 0 60000 65536"/>
              <a:gd name="T12" fmla="*/ 0 w 615"/>
              <a:gd name="T13" fmla="*/ 0 h 445"/>
              <a:gd name="T14" fmla="*/ 615 w 615"/>
              <a:gd name="T15" fmla="*/ 445 h 445"/>
            </a:gdLst>
            <a:ahLst/>
            <a:cxnLst>
              <a:cxn ang="T8">
                <a:pos x="T0" y="T1"/>
              </a:cxn>
              <a:cxn ang="T9">
                <a:pos x="T2" y="T3"/>
              </a:cxn>
              <a:cxn ang="T10">
                <a:pos x="T4" y="T5"/>
              </a:cxn>
              <a:cxn ang="T11">
                <a:pos x="T6" y="T7"/>
              </a:cxn>
            </a:cxnLst>
            <a:rect l="T12" t="T13" r="T14" b="T15"/>
            <a:pathLst>
              <a:path w="615" h="445">
                <a:moveTo>
                  <a:pt x="0" y="420"/>
                </a:moveTo>
                <a:cubicBezTo>
                  <a:pt x="75" y="424"/>
                  <a:pt x="151" y="428"/>
                  <a:pt x="227" y="420"/>
                </a:cubicBezTo>
                <a:cubicBezTo>
                  <a:pt x="303" y="412"/>
                  <a:pt x="389" y="445"/>
                  <a:pt x="454" y="375"/>
                </a:cubicBezTo>
                <a:cubicBezTo>
                  <a:pt x="519" y="305"/>
                  <a:pt x="582" y="78"/>
                  <a:pt x="615" y="0"/>
                </a:cubicBezTo>
              </a:path>
            </a:pathLst>
          </a:custGeom>
          <a:noFill/>
          <a:ln w="9525">
            <a:solidFill>
              <a:srgbClr val="00FFFF"/>
            </a:solidFill>
            <a:round/>
            <a:headEnd type="oval" w="sm" len="sm"/>
            <a:tailEnd type="oval" w="sm" len="sm"/>
          </a:ln>
        </p:spPr>
        <p:txBody>
          <a:bodyPr/>
          <a:lstStyle/>
          <a:p>
            <a:endParaRPr lang="en-US">
              <a:solidFill>
                <a:prstClr val="black"/>
              </a:solidFill>
            </a:endParaRPr>
          </a:p>
        </p:txBody>
      </p:sp>
      <p:sp>
        <p:nvSpPr>
          <p:cNvPr id="676" name="Rectangle 326" descr="Brown marble"/>
          <p:cNvSpPr>
            <a:spLocks noChangeArrowheads="1"/>
          </p:cNvSpPr>
          <p:nvPr/>
        </p:nvSpPr>
        <p:spPr bwMode="auto">
          <a:xfrm>
            <a:off x="5619750" y="3573463"/>
            <a:ext cx="1944688" cy="1752600"/>
          </a:xfrm>
          <a:prstGeom prst="rect">
            <a:avLst/>
          </a:prstGeom>
          <a:blipFill dpi="0" rotWithShape="1">
            <a:blip r:embed="rId8" cstate="print"/>
            <a:srcRect/>
            <a:tile tx="0" ty="0" sx="100000" sy="100000" flip="none" algn="tl"/>
          </a:blipFill>
          <a:ln w="9525">
            <a:miter lim="800000"/>
            <a:headEnd/>
            <a:tailEnd/>
          </a:ln>
          <a:scene3d>
            <a:camera prst="legacyObliqueTopRight"/>
            <a:lightRig rig="legacyFlat3" dir="b"/>
          </a:scene3d>
          <a:sp3d extrusionH="430200" prstMaterial="legacyMatte">
            <a:bevelT w="13500" h="13500" prst="angle"/>
            <a:bevelB w="13500" h="13500" prst="angle"/>
            <a:extrusionClr>
              <a:srgbClr val="663300"/>
            </a:extrusionClr>
          </a:sp3d>
        </p:spPr>
        <p:txBody>
          <a:bodyPr wrap="none" anchor="ctr">
            <a:flatTx/>
          </a:bodyPr>
          <a:lstStyle/>
          <a:p>
            <a:endParaRPr lang="en-US">
              <a:solidFill>
                <a:prstClr val="black"/>
              </a:solidFill>
            </a:endParaRPr>
          </a:p>
        </p:txBody>
      </p:sp>
      <p:sp>
        <p:nvSpPr>
          <p:cNvPr id="677" name="Rectangle 327"/>
          <p:cNvSpPr>
            <a:spLocks noChangeArrowheads="1"/>
          </p:cNvSpPr>
          <p:nvPr/>
        </p:nvSpPr>
        <p:spPr bwMode="auto">
          <a:xfrm>
            <a:off x="5610225" y="3582988"/>
            <a:ext cx="1944688" cy="1752600"/>
          </a:xfrm>
          <a:prstGeom prst="rect">
            <a:avLst/>
          </a:prstGeom>
          <a:solidFill>
            <a:schemeClr val="bg1"/>
          </a:solidFill>
          <a:ln w="57150" cmpd="thickThin">
            <a:solidFill>
              <a:srgbClr val="663300"/>
            </a:solidFill>
            <a:miter lim="800000"/>
            <a:headEnd/>
            <a:tailEnd/>
          </a:ln>
        </p:spPr>
        <p:txBody>
          <a:bodyPr wrap="none" anchor="ctr"/>
          <a:lstStyle/>
          <a:p>
            <a:endParaRPr lang="en-US">
              <a:solidFill>
                <a:prstClr val="black"/>
              </a:solidFill>
            </a:endParaRPr>
          </a:p>
        </p:txBody>
      </p:sp>
      <p:sp>
        <p:nvSpPr>
          <p:cNvPr id="678" name="Rectangle 328"/>
          <p:cNvSpPr>
            <a:spLocks noChangeArrowheads="1"/>
          </p:cNvSpPr>
          <p:nvPr/>
        </p:nvSpPr>
        <p:spPr bwMode="auto">
          <a:xfrm>
            <a:off x="5692775" y="3643313"/>
            <a:ext cx="1787525" cy="990600"/>
          </a:xfrm>
          <a:prstGeom prst="rect">
            <a:avLst/>
          </a:prstGeom>
          <a:solidFill>
            <a:srgbClr val="FF9933">
              <a:alpha val="38039"/>
            </a:srgbClr>
          </a:solidFill>
          <a:ln w="19050">
            <a:solidFill>
              <a:schemeClr val="tx1"/>
            </a:solidFill>
            <a:miter lim="800000"/>
            <a:headEnd/>
            <a:tailEnd/>
          </a:ln>
        </p:spPr>
        <p:txBody>
          <a:bodyPr wrap="none" anchor="ctr"/>
          <a:lstStyle/>
          <a:p>
            <a:endParaRPr lang="en-US">
              <a:solidFill>
                <a:prstClr val="black"/>
              </a:solidFill>
            </a:endParaRPr>
          </a:p>
        </p:txBody>
      </p:sp>
      <p:sp>
        <p:nvSpPr>
          <p:cNvPr id="679" name="Oval 329"/>
          <p:cNvSpPr>
            <a:spLocks noChangeArrowheads="1"/>
          </p:cNvSpPr>
          <p:nvPr/>
        </p:nvSpPr>
        <p:spPr bwMode="auto">
          <a:xfrm>
            <a:off x="5835650" y="3744913"/>
            <a:ext cx="1511300" cy="1511300"/>
          </a:xfrm>
          <a:prstGeom prst="ellipse">
            <a:avLst/>
          </a:prstGeom>
          <a:solidFill>
            <a:srgbClr val="FFFFCC"/>
          </a:solidFill>
          <a:ln w="12700">
            <a:solidFill>
              <a:schemeClr val="accent2"/>
            </a:solidFill>
            <a:round/>
            <a:headEnd/>
            <a:tailEnd/>
          </a:ln>
        </p:spPr>
        <p:txBody>
          <a:bodyPr wrap="none" anchor="ctr"/>
          <a:lstStyle/>
          <a:p>
            <a:endParaRPr lang="en-US">
              <a:solidFill>
                <a:prstClr val="black"/>
              </a:solidFill>
            </a:endParaRPr>
          </a:p>
        </p:txBody>
      </p:sp>
      <p:sp>
        <p:nvSpPr>
          <p:cNvPr id="680" name="Arc 330"/>
          <p:cNvSpPr>
            <a:spLocks/>
          </p:cNvSpPr>
          <p:nvPr/>
        </p:nvSpPr>
        <p:spPr bwMode="auto">
          <a:xfrm rot="6681726" flipH="1">
            <a:off x="6319838" y="3732213"/>
            <a:ext cx="622300" cy="1009650"/>
          </a:xfrm>
          <a:custGeom>
            <a:avLst/>
            <a:gdLst>
              <a:gd name="T0" fmla="*/ 9699726 w 24253"/>
              <a:gd name="T1" fmla="*/ 0 h 39506"/>
              <a:gd name="T2" fmla="*/ 0 w 24253"/>
              <a:gd name="T3" fmla="*/ 25696389 h 39506"/>
              <a:gd name="T4" fmla="*/ 1746638 w 24253"/>
              <a:gd name="T5" fmla="*/ 11695362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close/>
              </a:path>
            </a:pathLst>
          </a:custGeom>
          <a:noFill/>
          <a:ln w="3175">
            <a:solidFill>
              <a:srgbClr val="00FFFF"/>
            </a:solidFill>
            <a:round/>
            <a:headEnd/>
            <a:tailEnd/>
          </a:ln>
        </p:spPr>
        <p:txBody>
          <a:bodyPr wrap="none" anchor="ctr"/>
          <a:lstStyle/>
          <a:p>
            <a:endParaRPr lang="en-US">
              <a:solidFill>
                <a:prstClr val="black"/>
              </a:solidFill>
            </a:endParaRPr>
          </a:p>
        </p:txBody>
      </p:sp>
      <p:sp>
        <p:nvSpPr>
          <p:cNvPr id="681" name="Line 331"/>
          <p:cNvSpPr>
            <a:spLocks noChangeShapeType="1"/>
          </p:cNvSpPr>
          <p:nvPr/>
        </p:nvSpPr>
        <p:spPr bwMode="auto">
          <a:xfrm rot="10800000">
            <a:off x="6588125" y="3927475"/>
            <a:ext cx="0" cy="147638"/>
          </a:xfrm>
          <a:prstGeom prst="line">
            <a:avLst/>
          </a:prstGeom>
          <a:noFill/>
          <a:ln w="9525">
            <a:solidFill>
              <a:srgbClr val="FF0000"/>
            </a:solidFill>
            <a:round/>
            <a:headEnd/>
            <a:tailEnd/>
          </a:ln>
        </p:spPr>
        <p:txBody>
          <a:bodyPr/>
          <a:lstStyle/>
          <a:p>
            <a:endParaRPr lang="en-US">
              <a:solidFill>
                <a:prstClr val="black"/>
              </a:solidFill>
            </a:endParaRPr>
          </a:p>
        </p:txBody>
      </p:sp>
      <p:sp>
        <p:nvSpPr>
          <p:cNvPr id="682" name="Text Box 332"/>
          <p:cNvSpPr txBox="1">
            <a:spLocks noChangeArrowheads="1"/>
          </p:cNvSpPr>
          <p:nvPr/>
        </p:nvSpPr>
        <p:spPr bwMode="auto">
          <a:xfrm rot="6420000">
            <a:off x="5788819" y="4198144"/>
            <a:ext cx="355600" cy="274638"/>
          </a:xfrm>
          <a:prstGeom prst="rect">
            <a:avLst/>
          </a:prstGeom>
          <a:noFill/>
          <a:ln w="6350">
            <a:noFill/>
            <a:miter lim="800000"/>
            <a:headEnd/>
            <a:tailEnd/>
          </a:ln>
        </p:spPr>
        <p:txBody>
          <a:bodyPr>
            <a:spAutoFit/>
          </a:bodyPr>
          <a:lstStyle/>
          <a:p>
            <a:pPr algn="ctr">
              <a:spcBef>
                <a:spcPct val="50000"/>
              </a:spcBef>
            </a:pPr>
            <a:r>
              <a:rPr lang="en-US" sz="1200">
                <a:solidFill>
                  <a:srgbClr val="0000FF"/>
                </a:solidFill>
                <a:latin typeface=".VnTime" pitchFamily="34" charset="0"/>
              </a:rPr>
              <a:t>9</a:t>
            </a:r>
          </a:p>
        </p:txBody>
      </p:sp>
      <p:sp>
        <p:nvSpPr>
          <p:cNvPr id="683" name="Text Box 333"/>
          <p:cNvSpPr txBox="1">
            <a:spLocks noChangeArrowheads="1"/>
          </p:cNvSpPr>
          <p:nvPr/>
        </p:nvSpPr>
        <p:spPr bwMode="auto">
          <a:xfrm rot="-3000000">
            <a:off x="5911851" y="3949700"/>
            <a:ext cx="349250" cy="276225"/>
          </a:xfrm>
          <a:prstGeom prst="rect">
            <a:avLst/>
          </a:prstGeom>
          <a:noFill/>
          <a:ln w="3175">
            <a:noFill/>
            <a:miter lim="800000"/>
            <a:headEnd/>
            <a:tailEnd/>
          </a:ln>
        </p:spPr>
        <p:txBody>
          <a:bodyPr>
            <a:spAutoFit/>
          </a:bodyPr>
          <a:lstStyle/>
          <a:p>
            <a:pPr algn="ctr">
              <a:spcBef>
                <a:spcPct val="50000"/>
              </a:spcBef>
            </a:pPr>
            <a:r>
              <a:rPr lang="en-US" sz="1200">
                <a:solidFill>
                  <a:srgbClr val="0000FF"/>
                </a:solidFill>
                <a:latin typeface=".VnTime" pitchFamily="34" charset="0"/>
              </a:rPr>
              <a:t>4</a:t>
            </a:r>
          </a:p>
        </p:txBody>
      </p:sp>
      <p:sp>
        <p:nvSpPr>
          <p:cNvPr id="684" name="Text Box 334"/>
          <p:cNvSpPr txBox="1">
            <a:spLocks noChangeArrowheads="1"/>
          </p:cNvSpPr>
          <p:nvPr/>
        </p:nvSpPr>
        <p:spPr bwMode="auto">
          <a:xfrm rot="-1500000">
            <a:off x="6072188" y="3773488"/>
            <a:ext cx="477837" cy="273050"/>
          </a:xfrm>
          <a:prstGeom prst="rect">
            <a:avLst/>
          </a:prstGeom>
          <a:noFill/>
          <a:ln w="12700">
            <a:noFill/>
            <a:miter lim="800000"/>
            <a:headEnd/>
            <a:tailEnd/>
          </a:ln>
        </p:spPr>
        <p:txBody>
          <a:bodyPr>
            <a:spAutoFit/>
          </a:bodyPr>
          <a:lstStyle/>
          <a:p>
            <a:pPr algn="ctr">
              <a:spcBef>
                <a:spcPct val="50000"/>
              </a:spcBef>
            </a:pPr>
            <a:r>
              <a:rPr lang="en-US" sz="1200">
                <a:solidFill>
                  <a:srgbClr val="0000FF"/>
                </a:solidFill>
                <a:latin typeface=".VnTime" pitchFamily="34" charset="0"/>
              </a:rPr>
              <a:t>2</a:t>
            </a:r>
          </a:p>
        </p:txBody>
      </p:sp>
      <p:sp>
        <p:nvSpPr>
          <p:cNvPr id="685" name="Oval 335"/>
          <p:cNvSpPr>
            <a:spLocks noChangeArrowheads="1"/>
          </p:cNvSpPr>
          <p:nvPr/>
        </p:nvSpPr>
        <p:spPr bwMode="auto">
          <a:xfrm rot="5400000">
            <a:off x="5780088" y="3698875"/>
            <a:ext cx="1612900" cy="1612900"/>
          </a:xfrm>
          <a:prstGeom prst="ellipse">
            <a:avLst/>
          </a:prstGeom>
          <a:noFill/>
          <a:ln w="12700">
            <a:solidFill>
              <a:srgbClr val="003300"/>
            </a:solidFill>
            <a:round/>
            <a:headEnd/>
            <a:tailEnd/>
          </a:ln>
        </p:spPr>
        <p:txBody>
          <a:bodyPr wrap="none" anchor="ctr"/>
          <a:lstStyle/>
          <a:p>
            <a:endParaRPr lang="en-US">
              <a:solidFill>
                <a:prstClr val="black"/>
              </a:solidFill>
            </a:endParaRPr>
          </a:p>
        </p:txBody>
      </p:sp>
      <p:sp>
        <p:nvSpPr>
          <p:cNvPr id="686" name="Line 336"/>
          <p:cNvSpPr>
            <a:spLocks noChangeShapeType="1"/>
          </p:cNvSpPr>
          <p:nvPr/>
        </p:nvSpPr>
        <p:spPr bwMode="auto">
          <a:xfrm rot="300000">
            <a:off x="6638925" y="3927475"/>
            <a:ext cx="0" cy="60325"/>
          </a:xfrm>
          <a:prstGeom prst="line">
            <a:avLst/>
          </a:prstGeom>
          <a:noFill/>
          <a:ln w="6350">
            <a:solidFill>
              <a:srgbClr val="0000FF"/>
            </a:solidFill>
            <a:round/>
            <a:headEnd/>
            <a:tailEnd/>
          </a:ln>
        </p:spPr>
        <p:txBody>
          <a:bodyPr/>
          <a:lstStyle/>
          <a:p>
            <a:endParaRPr lang="en-US">
              <a:solidFill>
                <a:prstClr val="black"/>
              </a:solidFill>
            </a:endParaRPr>
          </a:p>
        </p:txBody>
      </p:sp>
      <p:sp>
        <p:nvSpPr>
          <p:cNvPr id="687" name="Line 337"/>
          <p:cNvSpPr>
            <a:spLocks noChangeShapeType="1"/>
          </p:cNvSpPr>
          <p:nvPr/>
        </p:nvSpPr>
        <p:spPr bwMode="auto">
          <a:xfrm rot="600000">
            <a:off x="6684963" y="3932238"/>
            <a:ext cx="0" cy="61912"/>
          </a:xfrm>
          <a:prstGeom prst="line">
            <a:avLst/>
          </a:prstGeom>
          <a:noFill/>
          <a:ln w="6350">
            <a:solidFill>
              <a:srgbClr val="0000FF"/>
            </a:solidFill>
            <a:round/>
            <a:headEnd/>
            <a:tailEnd/>
          </a:ln>
        </p:spPr>
        <p:txBody>
          <a:bodyPr/>
          <a:lstStyle/>
          <a:p>
            <a:endParaRPr lang="en-US">
              <a:solidFill>
                <a:prstClr val="black"/>
              </a:solidFill>
            </a:endParaRPr>
          </a:p>
        </p:txBody>
      </p:sp>
      <p:sp>
        <p:nvSpPr>
          <p:cNvPr id="688" name="Line 338"/>
          <p:cNvSpPr>
            <a:spLocks noChangeShapeType="1"/>
          </p:cNvSpPr>
          <p:nvPr/>
        </p:nvSpPr>
        <p:spPr bwMode="auto">
          <a:xfrm rot="900000">
            <a:off x="6731000" y="3944938"/>
            <a:ext cx="0" cy="60325"/>
          </a:xfrm>
          <a:prstGeom prst="line">
            <a:avLst/>
          </a:prstGeom>
          <a:noFill/>
          <a:ln w="6350">
            <a:solidFill>
              <a:srgbClr val="0000FF"/>
            </a:solidFill>
            <a:round/>
            <a:headEnd/>
            <a:tailEnd/>
          </a:ln>
        </p:spPr>
        <p:txBody>
          <a:bodyPr/>
          <a:lstStyle/>
          <a:p>
            <a:endParaRPr lang="en-US">
              <a:solidFill>
                <a:prstClr val="black"/>
              </a:solidFill>
            </a:endParaRPr>
          </a:p>
        </p:txBody>
      </p:sp>
      <p:sp>
        <p:nvSpPr>
          <p:cNvPr id="689" name="Line 339"/>
          <p:cNvSpPr>
            <a:spLocks noChangeShapeType="1"/>
          </p:cNvSpPr>
          <p:nvPr/>
        </p:nvSpPr>
        <p:spPr bwMode="auto">
          <a:xfrm rot="1200000">
            <a:off x="6775450" y="3960813"/>
            <a:ext cx="0" cy="61912"/>
          </a:xfrm>
          <a:prstGeom prst="line">
            <a:avLst/>
          </a:prstGeom>
          <a:noFill/>
          <a:ln w="6350">
            <a:solidFill>
              <a:srgbClr val="0000FF"/>
            </a:solidFill>
            <a:round/>
            <a:headEnd/>
            <a:tailEnd/>
          </a:ln>
        </p:spPr>
        <p:txBody>
          <a:bodyPr/>
          <a:lstStyle/>
          <a:p>
            <a:endParaRPr lang="en-US">
              <a:solidFill>
                <a:prstClr val="black"/>
              </a:solidFill>
            </a:endParaRPr>
          </a:p>
        </p:txBody>
      </p:sp>
      <p:sp>
        <p:nvSpPr>
          <p:cNvPr id="690" name="Line 340"/>
          <p:cNvSpPr>
            <a:spLocks noChangeShapeType="1"/>
          </p:cNvSpPr>
          <p:nvPr/>
        </p:nvSpPr>
        <p:spPr bwMode="auto">
          <a:xfrm rot="1500000">
            <a:off x="6810375" y="3978275"/>
            <a:ext cx="0" cy="138113"/>
          </a:xfrm>
          <a:prstGeom prst="line">
            <a:avLst/>
          </a:prstGeom>
          <a:noFill/>
          <a:ln w="9525">
            <a:solidFill>
              <a:srgbClr val="FF0000"/>
            </a:solidFill>
            <a:round/>
            <a:headEnd/>
            <a:tailEnd/>
          </a:ln>
        </p:spPr>
        <p:txBody>
          <a:bodyPr/>
          <a:lstStyle/>
          <a:p>
            <a:endParaRPr lang="en-US">
              <a:solidFill>
                <a:prstClr val="black"/>
              </a:solidFill>
            </a:endParaRPr>
          </a:p>
        </p:txBody>
      </p:sp>
      <p:sp>
        <p:nvSpPr>
          <p:cNvPr id="691" name="Line 341"/>
          <p:cNvSpPr>
            <a:spLocks noChangeShapeType="1"/>
          </p:cNvSpPr>
          <p:nvPr/>
        </p:nvSpPr>
        <p:spPr bwMode="auto">
          <a:xfrm rot="1800000">
            <a:off x="6861175" y="4006850"/>
            <a:ext cx="0" cy="61913"/>
          </a:xfrm>
          <a:prstGeom prst="line">
            <a:avLst/>
          </a:prstGeom>
          <a:noFill/>
          <a:ln w="6350">
            <a:solidFill>
              <a:srgbClr val="0000FF"/>
            </a:solidFill>
            <a:round/>
            <a:headEnd/>
            <a:tailEnd/>
          </a:ln>
        </p:spPr>
        <p:txBody>
          <a:bodyPr/>
          <a:lstStyle/>
          <a:p>
            <a:endParaRPr lang="en-US">
              <a:solidFill>
                <a:prstClr val="black"/>
              </a:solidFill>
            </a:endParaRPr>
          </a:p>
        </p:txBody>
      </p:sp>
      <p:sp>
        <p:nvSpPr>
          <p:cNvPr id="692" name="Line 342"/>
          <p:cNvSpPr>
            <a:spLocks noChangeShapeType="1"/>
          </p:cNvSpPr>
          <p:nvPr/>
        </p:nvSpPr>
        <p:spPr bwMode="auto">
          <a:xfrm rot="2100000">
            <a:off x="6896100" y="4030663"/>
            <a:ext cx="0" cy="60325"/>
          </a:xfrm>
          <a:prstGeom prst="line">
            <a:avLst/>
          </a:prstGeom>
          <a:noFill/>
          <a:ln w="6350">
            <a:solidFill>
              <a:srgbClr val="0000FF"/>
            </a:solidFill>
            <a:round/>
            <a:headEnd/>
            <a:tailEnd/>
          </a:ln>
        </p:spPr>
        <p:txBody>
          <a:bodyPr/>
          <a:lstStyle/>
          <a:p>
            <a:endParaRPr lang="en-US">
              <a:solidFill>
                <a:prstClr val="black"/>
              </a:solidFill>
            </a:endParaRPr>
          </a:p>
        </p:txBody>
      </p:sp>
      <p:sp>
        <p:nvSpPr>
          <p:cNvPr id="693" name="Line 343"/>
          <p:cNvSpPr>
            <a:spLocks noChangeShapeType="1"/>
          </p:cNvSpPr>
          <p:nvPr/>
        </p:nvSpPr>
        <p:spPr bwMode="auto">
          <a:xfrm rot="2400000">
            <a:off x="6935788" y="4059238"/>
            <a:ext cx="0" cy="60325"/>
          </a:xfrm>
          <a:prstGeom prst="line">
            <a:avLst/>
          </a:prstGeom>
          <a:noFill/>
          <a:ln w="6350">
            <a:solidFill>
              <a:srgbClr val="0000FF"/>
            </a:solidFill>
            <a:round/>
            <a:headEnd/>
            <a:tailEnd/>
          </a:ln>
        </p:spPr>
        <p:txBody>
          <a:bodyPr/>
          <a:lstStyle/>
          <a:p>
            <a:endParaRPr lang="en-US">
              <a:solidFill>
                <a:prstClr val="black"/>
              </a:solidFill>
            </a:endParaRPr>
          </a:p>
        </p:txBody>
      </p:sp>
      <p:sp>
        <p:nvSpPr>
          <p:cNvPr id="694" name="Line 344"/>
          <p:cNvSpPr>
            <a:spLocks noChangeShapeType="1"/>
          </p:cNvSpPr>
          <p:nvPr/>
        </p:nvSpPr>
        <p:spPr bwMode="auto">
          <a:xfrm rot="2700000">
            <a:off x="6968332" y="4094956"/>
            <a:ext cx="0" cy="61913"/>
          </a:xfrm>
          <a:prstGeom prst="line">
            <a:avLst/>
          </a:prstGeom>
          <a:noFill/>
          <a:ln w="6350">
            <a:solidFill>
              <a:srgbClr val="0000FF"/>
            </a:solidFill>
            <a:round/>
            <a:headEnd/>
            <a:tailEnd/>
          </a:ln>
        </p:spPr>
        <p:txBody>
          <a:bodyPr/>
          <a:lstStyle/>
          <a:p>
            <a:endParaRPr lang="en-US">
              <a:solidFill>
                <a:prstClr val="black"/>
              </a:solidFill>
            </a:endParaRPr>
          </a:p>
        </p:txBody>
      </p:sp>
      <p:sp>
        <p:nvSpPr>
          <p:cNvPr id="695" name="Line 345"/>
          <p:cNvSpPr>
            <a:spLocks noChangeShapeType="1"/>
          </p:cNvSpPr>
          <p:nvPr/>
        </p:nvSpPr>
        <p:spPr bwMode="auto">
          <a:xfrm rot="3000000">
            <a:off x="6975476" y="4116387"/>
            <a:ext cx="0" cy="136525"/>
          </a:xfrm>
          <a:prstGeom prst="line">
            <a:avLst/>
          </a:prstGeom>
          <a:noFill/>
          <a:ln w="9525">
            <a:solidFill>
              <a:srgbClr val="FF0000"/>
            </a:solidFill>
            <a:round/>
            <a:headEnd/>
            <a:tailEnd/>
          </a:ln>
        </p:spPr>
        <p:txBody>
          <a:bodyPr/>
          <a:lstStyle/>
          <a:p>
            <a:endParaRPr lang="en-US">
              <a:solidFill>
                <a:prstClr val="black"/>
              </a:solidFill>
            </a:endParaRPr>
          </a:p>
        </p:txBody>
      </p:sp>
      <p:sp>
        <p:nvSpPr>
          <p:cNvPr id="696" name="Line 346"/>
          <p:cNvSpPr>
            <a:spLocks noChangeShapeType="1"/>
          </p:cNvSpPr>
          <p:nvPr/>
        </p:nvSpPr>
        <p:spPr bwMode="auto">
          <a:xfrm rot="7800000">
            <a:off x="6203157" y="4114006"/>
            <a:ext cx="0" cy="147637"/>
          </a:xfrm>
          <a:prstGeom prst="line">
            <a:avLst/>
          </a:prstGeom>
          <a:noFill/>
          <a:ln w="9525">
            <a:solidFill>
              <a:srgbClr val="FF0000"/>
            </a:solidFill>
            <a:round/>
            <a:headEnd/>
            <a:tailEnd/>
          </a:ln>
        </p:spPr>
        <p:txBody>
          <a:bodyPr/>
          <a:lstStyle/>
          <a:p>
            <a:endParaRPr lang="en-US">
              <a:solidFill>
                <a:prstClr val="black"/>
              </a:solidFill>
            </a:endParaRPr>
          </a:p>
        </p:txBody>
      </p:sp>
      <p:sp>
        <p:nvSpPr>
          <p:cNvPr id="697" name="Line 347"/>
          <p:cNvSpPr>
            <a:spLocks noChangeShapeType="1"/>
          </p:cNvSpPr>
          <p:nvPr/>
        </p:nvSpPr>
        <p:spPr bwMode="auto">
          <a:xfrm rot="-2700000">
            <a:off x="6202363" y="4092575"/>
            <a:ext cx="0" cy="61913"/>
          </a:xfrm>
          <a:prstGeom prst="line">
            <a:avLst/>
          </a:prstGeom>
          <a:noFill/>
          <a:ln w="6350">
            <a:solidFill>
              <a:srgbClr val="0000FF"/>
            </a:solidFill>
            <a:round/>
            <a:headEnd/>
            <a:tailEnd/>
          </a:ln>
        </p:spPr>
        <p:txBody>
          <a:bodyPr/>
          <a:lstStyle/>
          <a:p>
            <a:endParaRPr lang="en-US">
              <a:solidFill>
                <a:prstClr val="black"/>
              </a:solidFill>
            </a:endParaRPr>
          </a:p>
        </p:txBody>
      </p:sp>
      <p:sp>
        <p:nvSpPr>
          <p:cNvPr id="698" name="Line 348"/>
          <p:cNvSpPr>
            <a:spLocks noChangeShapeType="1"/>
          </p:cNvSpPr>
          <p:nvPr/>
        </p:nvSpPr>
        <p:spPr bwMode="auto">
          <a:xfrm rot="-2400000">
            <a:off x="6235700" y="4062413"/>
            <a:ext cx="0" cy="58737"/>
          </a:xfrm>
          <a:prstGeom prst="line">
            <a:avLst/>
          </a:prstGeom>
          <a:noFill/>
          <a:ln w="6350">
            <a:solidFill>
              <a:srgbClr val="0000FF"/>
            </a:solidFill>
            <a:round/>
            <a:headEnd/>
            <a:tailEnd/>
          </a:ln>
        </p:spPr>
        <p:txBody>
          <a:bodyPr/>
          <a:lstStyle/>
          <a:p>
            <a:endParaRPr lang="en-US">
              <a:solidFill>
                <a:prstClr val="black"/>
              </a:solidFill>
            </a:endParaRPr>
          </a:p>
        </p:txBody>
      </p:sp>
      <p:sp>
        <p:nvSpPr>
          <p:cNvPr id="699" name="Line 349"/>
          <p:cNvSpPr>
            <a:spLocks noChangeShapeType="1"/>
          </p:cNvSpPr>
          <p:nvPr/>
        </p:nvSpPr>
        <p:spPr bwMode="auto">
          <a:xfrm rot="-2100000">
            <a:off x="6275388" y="4033838"/>
            <a:ext cx="0" cy="58737"/>
          </a:xfrm>
          <a:prstGeom prst="line">
            <a:avLst/>
          </a:prstGeom>
          <a:noFill/>
          <a:ln w="6350">
            <a:solidFill>
              <a:srgbClr val="0000FF"/>
            </a:solidFill>
            <a:round/>
            <a:headEnd/>
            <a:tailEnd/>
          </a:ln>
        </p:spPr>
        <p:txBody>
          <a:bodyPr/>
          <a:lstStyle/>
          <a:p>
            <a:endParaRPr lang="en-US">
              <a:solidFill>
                <a:prstClr val="black"/>
              </a:solidFill>
            </a:endParaRPr>
          </a:p>
        </p:txBody>
      </p:sp>
      <p:sp>
        <p:nvSpPr>
          <p:cNvPr id="700" name="Line 350"/>
          <p:cNvSpPr>
            <a:spLocks noChangeShapeType="1"/>
          </p:cNvSpPr>
          <p:nvPr/>
        </p:nvSpPr>
        <p:spPr bwMode="auto">
          <a:xfrm rot="-1800000">
            <a:off x="6311900" y="4005263"/>
            <a:ext cx="0" cy="58737"/>
          </a:xfrm>
          <a:prstGeom prst="line">
            <a:avLst/>
          </a:prstGeom>
          <a:noFill/>
          <a:ln w="6350">
            <a:solidFill>
              <a:srgbClr val="0000FF"/>
            </a:solidFill>
            <a:round/>
            <a:headEnd/>
            <a:tailEnd/>
          </a:ln>
        </p:spPr>
        <p:txBody>
          <a:bodyPr/>
          <a:lstStyle/>
          <a:p>
            <a:endParaRPr lang="en-US">
              <a:solidFill>
                <a:prstClr val="black"/>
              </a:solidFill>
            </a:endParaRPr>
          </a:p>
        </p:txBody>
      </p:sp>
      <p:sp>
        <p:nvSpPr>
          <p:cNvPr id="701" name="Line 351"/>
          <p:cNvSpPr>
            <a:spLocks noChangeShapeType="1"/>
          </p:cNvSpPr>
          <p:nvPr/>
        </p:nvSpPr>
        <p:spPr bwMode="auto">
          <a:xfrm rot="-1500000">
            <a:off x="6373813" y="3976688"/>
            <a:ext cx="0" cy="136525"/>
          </a:xfrm>
          <a:prstGeom prst="line">
            <a:avLst/>
          </a:prstGeom>
          <a:noFill/>
          <a:ln w="9525">
            <a:solidFill>
              <a:srgbClr val="FF0000"/>
            </a:solidFill>
            <a:round/>
            <a:headEnd/>
            <a:tailEnd/>
          </a:ln>
        </p:spPr>
        <p:txBody>
          <a:bodyPr/>
          <a:lstStyle/>
          <a:p>
            <a:endParaRPr lang="en-US">
              <a:solidFill>
                <a:prstClr val="black"/>
              </a:solidFill>
            </a:endParaRPr>
          </a:p>
        </p:txBody>
      </p:sp>
      <p:sp>
        <p:nvSpPr>
          <p:cNvPr id="702" name="Line 352"/>
          <p:cNvSpPr>
            <a:spLocks noChangeShapeType="1"/>
          </p:cNvSpPr>
          <p:nvPr/>
        </p:nvSpPr>
        <p:spPr bwMode="auto">
          <a:xfrm rot="-1200000">
            <a:off x="6400800" y="3960813"/>
            <a:ext cx="0" cy="61912"/>
          </a:xfrm>
          <a:prstGeom prst="line">
            <a:avLst/>
          </a:prstGeom>
          <a:noFill/>
          <a:ln w="6350">
            <a:solidFill>
              <a:srgbClr val="0000FF"/>
            </a:solidFill>
            <a:round/>
            <a:headEnd/>
            <a:tailEnd/>
          </a:ln>
        </p:spPr>
        <p:txBody>
          <a:bodyPr/>
          <a:lstStyle/>
          <a:p>
            <a:endParaRPr lang="en-US">
              <a:solidFill>
                <a:prstClr val="black"/>
              </a:solidFill>
            </a:endParaRPr>
          </a:p>
        </p:txBody>
      </p:sp>
      <p:sp>
        <p:nvSpPr>
          <p:cNvPr id="703" name="Line 353"/>
          <p:cNvSpPr>
            <a:spLocks noChangeShapeType="1"/>
          </p:cNvSpPr>
          <p:nvPr/>
        </p:nvSpPr>
        <p:spPr bwMode="auto">
          <a:xfrm rot="-900000">
            <a:off x="6440488" y="3949700"/>
            <a:ext cx="0" cy="61913"/>
          </a:xfrm>
          <a:prstGeom prst="line">
            <a:avLst/>
          </a:prstGeom>
          <a:noFill/>
          <a:ln w="6350">
            <a:solidFill>
              <a:srgbClr val="0000FF"/>
            </a:solidFill>
            <a:round/>
            <a:headEnd/>
            <a:tailEnd/>
          </a:ln>
        </p:spPr>
        <p:txBody>
          <a:bodyPr/>
          <a:lstStyle/>
          <a:p>
            <a:endParaRPr lang="en-US">
              <a:solidFill>
                <a:prstClr val="black"/>
              </a:solidFill>
            </a:endParaRPr>
          </a:p>
        </p:txBody>
      </p:sp>
      <p:sp>
        <p:nvSpPr>
          <p:cNvPr id="704" name="Line 354"/>
          <p:cNvSpPr>
            <a:spLocks noChangeShapeType="1"/>
          </p:cNvSpPr>
          <p:nvPr/>
        </p:nvSpPr>
        <p:spPr bwMode="auto">
          <a:xfrm rot="-600000">
            <a:off x="6488113" y="3938588"/>
            <a:ext cx="0" cy="60325"/>
          </a:xfrm>
          <a:prstGeom prst="line">
            <a:avLst/>
          </a:prstGeom>
          <a:noFill/>
          <a:ln w="6350">
            <a:solidFill>
              <a:srgbClr val="0000FF"/>
            </a:solidFill>
            <a:round/>
            <a:headEnd/>
            <a:tailEnd/>
          </a:ln>
        </p:spPr>
        <p:txBody>
          <a:bodyPr/>
          <a:lstStyle/>
          <a:p>
            <a:endParaRPr lang="en-US">
              <a:solidFill>
                <a:prstClr val="black"/>
              </a:solidFill>
            </a:endParaRPr>
          </a:p>
        </p:txBody>
      </p:sp>
      <p:sp>
        <p:nvSpPr>
          <p:cNvPr id="705" name="Line 355"/>
          <p:cNvSpPr>
            <a:spLocks noChangeShapeType="1"/>
          </p:cNvSpPr>
          <p:nvPr/>
        </p:nvSpPr>
        <p:spPr bwMode="auto">
          <a:xfrm rot="-300000">
            <a:off x="6537325" y="3930650"/>
            <a:ext cx="0" cy="58738"/>
          </a:xfrm>
          <a:prstGeom prst="line">
            <a:avLst/>
          </a:prstGeom>
          <a:noFill/>
          <a:ln w="6350">
            <a:solidFill>
              <a:srgbClr val="0000FF"/>
            </a:solidFill>
            <a:round/>
            <a:headEnd/>
            <a:tailEnd/>
          </a:ln>
        </p:spPr>
        <p:txBody>
          <a:bodyPr/>
          <a:lstStyle/>
          <a:p>
            <a:endParaRPr lang="en-US">
              <a:solidFill>
                <a:prstClr val="black"/>
              </a:solidFill>
            </a:endParaRPr>
          </a:p>
        </p:txBody>
      </p:sp>
      <p:sp>
        <p:nvSpPr>
          <p:cNvPr id="706" name="Line 356"/>
          <p:cNvSpPr>
            <a:spLocks noChangeShapeType="1"/>
          </p:cNvSpPr>
          <p:nvPr/>
        </p:nvSpPr>
        <p:spPr bwMode="auto">
          <a:xfrm rot="6300000">
            <a:off x="6111876" y="4303712"/>
            <a:ext cx="0" cy="149225"/>
          </a:xfrm>
          <a:prstGeom prst="line">
            <a:avLst/>
          </a:prstGeom>
          <a:noFill/>
          <a:ln w="9525">
            <a:solidFill>
              <a:srgbClr val="FF0000"/>
            </a:solidFill>
            <a:round/>
            <a:headEnd/>
            <a:tailEnd/>
          </a:ln>
        </p:spPr>
        <p:txBody>
          <a:bodyPr/>
          <a:lstStyle/>
          <a:p>
            <a:endParaRPr lang="en-US">
              <a:solidFill>
                <a:prstClr val="black"/>
              </a:solidFill>
            </a:endParaRPr>
          </a:p>
        </p:txBody>
      </p:sp>
      <p:sp>
        <p:nvSpPr>
          <p:cNvPr id="707" name="Line 357"/>
          <p:cNvSpPr>
            <a:spLocks noChangeShapeType="1"/>
          </p:cNvSpPr>
          <p:nvPr/>
        </p:nvSpPr>
        <p:spPr bwMode="auto">
          <a:xfrm rot="-4200000">
            <a:off x="6082507" y="4291806"/>
            <a:ext cx="0" cy="58737"/>
          </a:xfrm>
          <a:prstGeom prst="line">
            <a:avLst/>
          </a:prstGeom>
          <a:noFill/>
          <a:ln w="6350">
            <a:solidFill>
              <a:srgbClr val="0000FF"/>
            </a:solidFill>
            <a:round/>
            <a:headEnd/>
            <a:tailEnd/>
          </a:ln>
        </p:spPr>
        <p:txBody>
          <a:bodyPr/>
          <a:lstStyle/>
          <a:p>
            <a:endParaRPr lang="en-US">
              <a:solidFill>
                <a:prstClr val="black"/>
              </a:solidFill>
            </a:endParaRPr>
          </a:p>
        </p:txBody>
      </p:sp>
      <p:sp>
        <p:nvSpPr>
          <p:cNvPr id="708" name="Line 358"/>
          <p:cNvSpPr>
            <a:spLocks noChangeShapeType="1"/>
          </p:cNvSpPr>
          <p:nvPr/>
        </p:nvSpPr>
        <p:spPr bwMode="auto">
          <a:xfrm rot="-3900000">
            <a:off x="6099176" y="4249737"/>
            <a:ext cx="0" cy="60325"/>
          </a:xfrm>
          <a:prstGeom prst="line">
            <a:avLst/>
          </a:prstGeom>
          <a:noFill/>
          <a:ln w="6350">
            <a:solidFill>
              <a:srgbClr val="0000FF"/>
            </a:solidFill>
            <a:round/>
            <a:headEnd/>
            <a:tailEnd/>
          </a:ln>
        </p:spPr>
        <p:txBody>
          <a:bodyPr/>
          <a:lstStyle/>
          <a:p>
            <a:endParaRPr lang="en-US">
              <a:solidFill>
                <a:prstClr val="black"/>
              </a:solidFill>
            </a:endParaRPr>
          </a:p>
        </p:txBody>
      </p:sp>
      <p:sp>
        <p:nvSpPr>
          <p:cNvPr id="709" name="Line 359"/>
          <p:cNvSpPr>
            <a:spLocks noChangeShapeType="1"/>
          </p:cNvSpPr>
          <p:nvPr/>
        </p:nvSpPr>
        <p:spPr bwMode="auto">
          <a:xfrm rot="-3600000">
            <a:off x="6122194" y="4210844"/>
            <a:ext cx="0" cy="58738"/>
          </a:xfrm>
          <a:prstGeom prst="line">
            <a:avLst/>
          </a:prstGeom>
          <a:noFill/>
          <a:ln w="6350">
            <a:solidFill>
              <a:srgbClr val="0000FF"/>
            </a:solidFill>
            <a:round/>
            <a:headEnd/>
            <a:tailEnd/>
          </a:ln>
        </p:spPr>
        <p:txBody>
          <a:bodyPr/>
          <a:lstStyle/>
          <a:p>
            <a:endParaRPr lang="en-US">
              <a:solidFill>
                <a:prstClr val="black"/>
              </a:solidFill>
            </a:endParaRPr>
          </a:p>
        </p:txBody>
      </p:sp>
      <p:sp>
        <p:nvSpPr>
          <p:cNvPr id="710" name="Line 360"/>
          <p:cNvSpPr>
            <a:spLocks noChangeShapeType="1"/>
          </p:cNvSpPr>
          <p:nvPr/>
        </p:nvSpPr>
        <p:spPr bwMode="auto">
          <a:xfrm rot="-3300000">
            <a:off x="6144419" y="4166394"/>
            <a:ext cx="0" cy="58738"/>
          </a:xfrm>
          <a:prstGeom prst="line">
            <a:avLst/>
          </a:prstGeom>
          <a:noFill/>
          <a:ln w="6350">
            <a:solidFill>
              <a:srgbClr val="0000FF"/>
            </a:solidFill>
            <a:round/>
            <a:headEnd/>
            <a:tailEnd/>
          </a:ln>
        </p:spPr>
        <p:txBody>
          <a:bodyPr/>
          <a:lstStyle/>
          <a:p>
            <a:endParaRPr lang="en-US">
              <a:solidFill>
                <a:prstClr val="black"/>
              </a:solidFill>
            </a:endParaRPr>
          </a:p>
        </p:txBody>
      </p:sp>
      <p:sp>
        <p:nvSpPr>
          <p:cNvPr id="711" name="Line 361"/>
          <p:cNvSpPr>
            <a:spLocks noChangeShapeType="1"/>
          </p:cNvSpPr>
          <p:nvPr/>
        </p:nvSpPr>
        <p:spPr bwMode="auto">
          <a:xfrm rot="3300000">
            <a:off x="7022307" y="4169569"/>
            <a:ext cx="0" cy="58737"/>
          </a:xfrm>
          <a:prstGeom prst="line">
            <a:avLst/>
          </a:prstGeom>
          <a:noFill/>
          <a:ln w="6350">
            <a:solidFill>
              <a:srgbClr val="0000FF"/>
            </a:solidFill>
            <a:round/>
            <a:headEnd/>
            <a:tailEnd/>
          </a:ln>
        </p:spPr>
        <p:txBody>
          <a:bodyPr/>
          <a:lstStyle/>
          <a:p>
            <a:endParaRPr lang="en-US">
              <a:solidFill>
                <a:prstClr val="black"/>
              </a:solidFill>
            </a:endParaRPr>
          </a:p>
        </p:txBody>
      </p:sp>
      <p:sp>
        <p:nvSpPr>
          <p:cNvPr id="712" name="Line 362"/>
          <p:cNvSpPr>
            <a:spLocks noChangeShapeType="1"/>
          </p:cNvSpPr>
          <p:nvPr/>
        </p:nvSpPr>
        <p:spPr bwMode="auto">
          <a:xfrm rot="3600000">
            <a:off x="7042151" y="4203700"/>
            <a:ext cx="0" cy="60325"/>
          </a:xfrm>
          <a:prstGeom prst="line">
            <a:avLst/>
          </a:prstGeom>
          <a:noFill/>
          <a:ln w="6350">
            <a:solidFill>
              <a:srgbClr val="0000FF"/>
            </a:solidFill>
            <a:round/>
            <a:headEnd/>
            <a:tailEnd/>
          </a:ln>
        </p:spPr>
        <p:txBody>
          <a:bodyPr/>
          <a:lstStyle/>
          <a:p>
            <a:endParaRPr lang="en-US">
              <a:solidFill>
                <a:prstClr val="black"/>
              </a:solidFill>
            </a:endParaRPr>
          </a:p>
        </p:txBody>
      </p:sp>
      <p:sp>
        <p:nvSpPr>
          <p:cNvPr id="713" name="Line 363"/>
          <p:cNvSpPr>
            <a:spLocks noChangeShapeType="1"/>
          </p:cNvSpPr>
          <p:nvPr/>
        </p:nvSpPr>
        <p:spPr bwMode="auto">
          <a:xfrm rot="3900000">
            <a:off x="7068344" y="4245769"/>
            <a:ext cx="0" cy="58738"/>
          </a:xfrm>
          <a:prstGeom prst="line">
            <a:avLst/>
          </a:prstGeom>
          <a:noFill/>
          <a:ln w="6350">
            <a:solidFill>
              <a:srgbClr val="0000FF"/>
            </a:solidFill>
            <a:round/>
            <a:headEnd/>
            <a:tailEnd/>
          </a:ln>
        </p:spPr>
        <p:txBody>
          <a:bodyPr/>
          <a:lstStyle/>
          <a:p>
            <a:endParaRPr lang="en-US">
              <a:solidFill>
                <a:prstClr val="black"/>
              </a:solidFill>
            </a:endParaRPr>
          </a:p>
        </p:txBody>
      </p:sp>
      <p:sp>
        <p:nvSpPr>
          <p:cNvPr id="714" name="Line 364"/>
          <p:cNvSpPr>
            <a:spLocks noChangeShapeType="1"/>
          </p:cNvSpPr>
          <p:nvPr/>
        </p:nvSpPr>
        <p:spPr bwMode="auto">
          <a:xfrm rot="4200000">
            <a:off x="7085807" y="4291806"/>
            <a:ext cx="0" cy="58737"/>
          </a:xfrm>
          <a:prstGeom prst="line">
            <a:avLst/>
          </a:prstGeom>
          <a:noFill/>
          <a:ln w="6350">
            <a:solidFill>
              <a:srgbClr val="0000FF"/>
            </a:solidFill>
            <a:round/>
            <a:headEnd/>
            <a:tailEnd/>
          </a:ln>
        </p:spPr>
        <p:txBody>
          <a:bodyPr/>
          <a:lstStyle/>
          <a:p>
            <a:endParaRPr lang="en-US">
              <a:solidFill>
                <a:prstClr val="black"/>
              </a:solidFill>
            </a:endParaRPr>
          </a:p>
        </p:txBody>
      </p:sp>
      <p:sp>
        <p:nvSpPr>
          <p:cNvPr id="715" name="Line 365"/>
          <p:cNvSpPr>
            <a:spLocks noChangeShapeType="1"/>
          </p:cNvSpPr>
          <p:nvPr/>
        </p:nvSpPr>
        <p:spPr bwMode="auto">
          <a:xfrm rot="4500000">
            <a:off x="7067551" y="4310062"/>
            <a:ext cx="0" cy="136525"/>
          </a:xfrm>
          <a:prstGeom prst="line">
            <a:avLst/>
          </a:prstGeom>
          <a:noFill/>
          <a:ln w="9525">
            <a:solidFill>
              <a:srgbClr val="FF0000"/>
            </a:solidFill>
            <a:round/>
            <a:headEnd/>
            <a:tailEnd/>
          </a:ln>
        </p:spPr>
        <p:txBody>
          <a:bodyPr/>
          <a:lstStyle/>
          <a:p>
            <a:endParaRPr lang="en-US">
              <a:solidFill>
                <a:prstClr val="black"/>
              </a:solidFill>
            </a:endParaRPr>
          </a:p>
        </p:txBody>
      </p:sp>
      <p:sp>
        <p:nvSpPr>
          <p:cNvPr id="716" name="Text Box 366"/>
          <p:cNvSpPr txBox="1">
            <a:spLocks noChangeArrowheads="1"/>
          </p:cNvSpPr>
          <p:nvPr/>
        </p:nvSpPr>
        <p:spPr bwMode="auto">
          <a:xfrm>
            <a:off x="6345238" y="3708400"/>
            <a:ext cx="477837" cy="274638"/>
          </a:xfrm>
          <a:prstGeom prst="rect">
            <a:avLst/>
          </a:prstGeom>
          <a:noFill/>
          <a:ln w="12700">
            <a:noFill/>
            <a:miter lim="800000"/>
            <a:headEnd/>
            <a:tailEnd/>
          </a:ln>
        </p:spPr>
        <p:txBody>
          <a:bodyPr>
            <a:spAutoFit/>
          </a:bodyPr>
          <a:lstStyle/>
          <a:p>
            <a:pPr algn="ctr">
              <a:spcBef>
                <a:spcPct val="50000"/>
              </a:spcBef>
            </a:pPr>
            <a:r>
              <a:rPr lang="en-US" sz="1200" dirty="0">
                <a:solidFill>
                  <a:srgbClr val="0000FF"/>
                </a:solidFill>
                <a:latin typeface=".VnTime" pitchFamily="34" charset="0"/>
              </a:rPr>
              <a:t>0</a:t>
            </a:r>
          </a:p>
        </p:txBody>
      </p:sp>
      <p:sp>
        <p:nvSpPr>
          <p:cNvPr id="717" name="Text Box 367"/>
          <p:cNvSpPr txBox="1">
            <a:spLocks noChangeArrowheads="1"/>
          </p:cNvSpPr>
          <p:nvPr/>
        </p:nvSpPr>
        <p:spPr bwMode="auto">
          <a:xfrm rot="1500000">
            <a:off x="6635750" y="3773488"/>
            <a:ext cx="477838" cy="276225"/>
          </a:xfrm>
          <a:prstGeom prst="rect">
            <a:avLst/>
          </a:prstGeom>
          <a:noFill/>
          <a:ln w="12700">
            <a:noFill/>
            <a:miter lim="800000"/>
            <a:headEnd/>
            <a:tailEnd/>
          </a:ln>
        </p:spPr>
        <p:txBody>
          <a:bodyPr>
            <a:spAutoFit/>
          </a:bodyPr>
          <a:lstStyle/>
          <a:p>
            <a:pPr algn="ctr">
              <a:spcBef>
                <a:spcPct val="50000"/>
              </a:spcBef>
            </a:pPr>
            <a:r>
              <a:rPr lang="en-US" sz="1200">
                <a:solidFill>
                  <a:srgbClr val="0000FF"/>
                </a:solidFill>
                <a:latin typeface=".VnTime" pitchFamily="34" charset="0"/>
              </a:rPr>
              <a:t>2</a:t>
            </a:r>
          </a:p>
        </p:txBody>
      </p:sp>
      <p:sp>
        <p:nvSpPr>
          <p:cNvPr id="718" name="Text Box 368"/>
          <p:cNvSpPr txBox="1">
            <a:spLocks noChangeArrowheads="1"/>
          </p:cNvSpPr>
          <p:nvPr/>
        </p:nvSpPr>
        <p:spPr bwMode="auto">
          <a:xfrm rot="3000000">
            <a:off x="6854825" y="3946525"/>
            <a:ext cx="471488" cy="274638"/>
          </a:xfrm>
          <a:prstGeom prst="rect">
            <a:avLst/>
          </a:prstGeom>
          <a:noFill/>
          <a:ln w="12700">
            <a:noFill/>
            <a:miter lim="800000"/>
            <a:headEnd/>
            <a:tailEnd/>
          </a:ln>
        </p:spPr>
        <p:txBody>
          <a:bodyPr>
            <a:spAutoFit/>
          </a:bodyPr>
          <a:lstStyle/>
          <a:p>
            <a:pPr algn="ctr">
              <a:spcBef>
                <a:spcPct val="50000"/>
              </a:spcBef>
            </a:pPr>
            <a:r>
              <a:rPr lang="en-US" sz="1200" dirty="0">
                <a:solidFill>
                  <a:srgbClr val="0000FF"/>
                </a:solidFill>
                <a:latin typeface=".VnTime" pitchFamily="34" charset="0"/>
              </a:rPr>
              <a:t>4</a:t>
            </a:r>
          </a:p>
        </p:txBody>
      </p:sp>
      <p:sp>
        <p:nvSpPr>
          <p:cNvPr id="719" name="Text Box 369"/>
          <p:cNvSpPr txBox="1">
            <a:spLocks noChangeArrowheads="1"/>
          </p:cNvSpPr>
          <p:nvPr/>
        </p:nvSpPr>
        <p:spPr bwMode="auto">
          <a:xfrm rot="4500000">
            <a:off x="6985001" y="4194175"/>
            <a:ext cx="474662" cy="274637"/>
          </a:xfrm>
          <a:prstGeom prst="rect">
            <a:avLst/>
          </a:prstGeom>
          <a:noFill/>
          <a:ln w="12700">
            <a:noFill/>
            <a:miter lim="800000"/>
            <a:headEnd/>
            <a:tailEnd/>
          </a:ln>
        </p:spPr>
        <p:txBody>
          <a:bodyPr>
            <a:spAutoFit/>
          </a:bodyPr>
          <a:lstStyle/>
          <a:p>
            <a:pPr algn="ctr">
              <a:spcBef>
                <a:spcPct val="50000"/>
              </a:spcBef>
            </a:pPr>
            <a:r>
              <a:rPr lang="en-US" sz="1200" dirty="0">
                <a:solidFill>
                  <a:srgbClr val="0000FF"/>
                </a:solidFill>
                <a:latin typeface=".VnTime" pitchFamily="34" charset="0"/>
              </a:rPr>
              <a:t>6</a:t>
            </a:r>
          </a:p>
        </p:txBody>
      </p:sp>
      <p:sp>
        <p:nvSpPr>
          <p:cNvPr id="720" name="Text Box 370"/>
          <p:cNvSpPr txBox="1">
            <a:spLocks noChangeArrowheads="1"/>
          </p:cNvSpPr>
          <p:nvPr/>
        </p:nvSpPr>
        <p:spPr bwMode="auto">
          <a:xfrm>
            <a:off x="6175375" y="4138613"/>
            <a:ext cx="823913" cy="311150"/>
          </a:xfrm>
          <a:prstGeom prst="rect">
            <a:avLst/>
          </a:prstGeom>
          <a:noFill/>
          <a:ln w="9525">
            <a:noFill/>
            <a:miter lim="800000"/>
            <a:headEnd/>
            <a:tailEnd/>
          </a:ln>
        </p:spPr>
        <p:txBody>
          <a:bodyPr>
            <a:spAutoFit/>
          </a:bodyPr>
          <a:lstStyle/>
          <a:p>
            <a:pPr algn="ctr">
              <a:lnSpc>
                <a:spcPct val="60000"/>
              </a:lnSpc>
              <a:spcBef>
                <a:spcPct val="50000"/>
              </a:spcBef>
            </a:pPr>
            <a:r>
              <a:rPr lang="en-US" sz="2400">
                <a:solidFill>
                  <a:srgbClr val="0000FF"/>
                </a:solidFill>
                <a:latin typeface=".VnTime" pitchFamily="34" charset="0"/>
              </a:rPr>
              <a:t>mA</a:t>
            </a:r>
          </a:p>
        </p:txBody>
      </p:sp>
      <p:sp>
        <p:nvSpPr>
          <p:cNvPr id="721" name="Line 371"/>
          <p:cNvSpPr>
            <a:spLocks noChangeShapeType="1"/>
          </p:cNvSpPr>
          <p:nvPr/>
        </p:nvSpPr>
        <p:spPr bwMode="auto">
          <a:xfrm rot="5400000">
            <a:off x="6003925" y="4511676"/>
            <a:ext cx="1171575" cy="0"/>
          </a:xfrm>
          <a:prstGeom prst="line">
            <a:avLst/>
          </a:prstGeom>
          <a:noFill/>
          <a:ln w="9525">
            <a:solidFill>
              <a:srgbClr val="FF3300"/>
            </a:solidFill>
            <a:round/>
            <a:headEnd type="stealth" w="sm" len="lg"/>
            <a:tailEnd type="stealth" w="sm" len="lg"/>
          </a:ln>
        </p:spPr>
        <p:txBody>
          <a:bodyPr/>
          <a:lstStyle/>
          <a:p>
            <a:endParaRPr lang="en-US">
              <a:solidFill>
                <a:prstClr val="black"/>
              </a:solidFill>
            </a:endParaRPr>
          </a:p>
        </p:txBody>
      </p:sp>
      <p:sp>
        <p:nvSpPr>
          <p:cNvPr id="722" name="Oval 372"/>
          <p:cNvSpPr>
            <a:spLocks noChangeArrowheads="1"/>
          </p:cNvSpPr>
          <p:nvPr/>
        </p:nvSpPr>
        <p:spPr bwMode="auto">
          <a:xfrm>
            <a:off x="6559550" y="4475163"/>
            <a:ext cx="66675" cy="66675"/>
          </a:xfrm>
          <a:prstGeom prst="ellipse">
            <a:avLst/>
          </a:prstGeom>
          <a:solidFill>
            <a:srgbClr val="0000FF"/>
          </a:solidFill>
          <a:ln w="6350">
            <a:solidFill>
              <a:srgbClr val="FF00FF"/>
            </a:solidFill>
            <a:round/>
            <a:headEnd/>
            <a:tailEnd/>
          </a:ln>
        </p:spPr>
        <p:txBody>
          <a:bodyPr wrap="none" anchor="ctr"/>
          <a:lstStyle/>
          <a:p>
            <a:endParaRPr lang="en-US">
              <a:solidFill>
                <a:prstClr val="black"/>
              </a:solidFill>
            </a:endParaRPr>
          </a:p>
        </p:txBody>
      </p:sp>
      <p:sp>
        <p:nvSpPr>
          <p:cNvPr id="723" name="AutoShape 373"/>
          <p:cNvSpPr>
            <a:spLocks noChangeArrowheads="1"/>
          </p:cNvSpPr>
          <p:nvPr/>
        </p:nvSpPr>
        <p:spPr bwMode="auto">
          <a:xfrm rot="10800000">
            <a:off x="5957888" y="3903663"/>
            <a:ext cx="1270000" cy="1190625"/>
          </a:xfrm>
          <a:custGeom>
            <a:avLst/>
            <a:gdLst>
              <a:gd name="T0" fmla="*/ 37335649 w 21600"/>
              <a:gd name="T1" fmla="*/ 0 h 21600"/>
              <a:gd name="T2" fmla="*/ 15677505 w 21600"/>
              <a:gd name="T3" fmla="*/ 30614775 h 21600"/>
              <a:gd name="T4" fmla="*/ 37335649 w 21600"/>
              <a:gd name="T5" fmla="*/ 27311997 h 21600"/>
              <a:gd name="T6" fmla="*/ 58993786 w 21600"/>
              <a:gd name="T7" fmla="*/ 30614775 h 21600"/>
              <a:gd name="T8" fmla="*/ 0 60000 65536"/>
              <a:gd name="T9" fmla="*/ 0 60000 65536"/>
              <a:gd name="T10" fmla="*/ 0 60000 65536"/>
              <a:gd name="T11" fmla="*/ 0 60000 65536"/>
              <a:gd name="T12" fmla="*/ 145 w 21600"/>
              <a:gd name="T13" fmla="*/ 0 h 21600"/>
              <a:gd name="T14" fmla="*/ 21455 w 21600"/>
              <a:gd name="T15" fmla="*/ 1109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close/>
              </a:path>
            </a:pathLst>
          </a:custGeom>
          <a:solidFill>
            <a:srgbClr val="FFFFCC"/>
          </a:solidFill>
          <a:ln w="3175" algn="ctr">
            <a:noFill/>
            <a:miter lim="800000"/>
            <a:headEnd/>
            <a:tailEnd/>
          </a:ln>
        </p:spPr>
        <p:txBody>
          <a:bodyPr wrap="none" anchor="ctr"/>
          <a:lstStyle/>
          <a:p>
            <a:endParaRPr lang="en-US">
              <a:solidFill>
                <a:prstClr val="black"/>
              </a:solidFill>
            </a:endParaRPr>
          </a:p>
        </p:txBody>
      </p:sp>
      <p:sp>
        <p:nvSpPr>
          <p:cNvPr id="724" name="Text Box 374"/>
          <p:cNvSpPr txBox="1">
            <a:spLocks noChangeArrowheads="1"/>
          </p:cNvSpPr>
          <p:nvPr/>
        </p:nvSpPr>
        <p:spPr bwMode="auto">
          <a:xfrm>
            <a:off x="5853113" y="4437063"/>
            <a:ext cx="608012" cy="214312"/>
          </a:xfrm>
          <a:prstGeom prst="rect">
            <a:avLst/>
          </a:prstGeom>
          <a:noFill/>
          <a:ln w="9525">
            <a:noFill/>
            <a:miter lim="800000"/>
            <a:headEnd/>
            <a:tailEnd/>
          </a:ln>
        </p:spPr>
        <p:txBody>
          <a:bodyPr>
            <a:spAutoFit/>
          </a:bodyPr>
          <a:lstStyle/>
          <a:p>
            <a:pPr algn="ctr">
              <a:spcBef>
                <a:spcPct val="50000"/>
              </a:spcBef>
            </a:pPr>
            <a:r>
              <a:rPr lang="en-US" sz="800">
                <a:solidFill>
                  <a:srgbClr val="0000FF"/>
                </a:solidFill>
              </a:rPr>
              <a:t>0:6</a:t>
            </a:r>
            <a:r>
              <a:rPr lang="en-US" sz="800">
                <a:solidFill>
                  <a:srgbClr val="FF3300"/>
                </a:solidFill>
              </a:rPr>
              <a:t> mA</a:t>
            </a:r>
          </a:p>
        </p:txBody>
      </p:sp>
      <p:sp>
        <p:nvSpPr>
          <p:cNvPr id="725" name="Rectangle 375"/>
          <p:cNvSpPr>
            <a:spLocks noChangeArrowheads="1"/>
          </p:cNvSpPr>
          <p:nvPr/>
        </p:nvSpPr>
        <p:spPr bwMode="auto">
          <a:xfrm>
            <a:off x="5711825" y="4630738"/>
            <a:ext cx="1728788" cy="688975"/>
          </a:xfrm>
          <a:prstGeom prst="rect">
            <a:avLst/>
          </a:prstGeom>
          <a:solidFill>
            <a:schemeClr val="bg1"/>
          </a:solidFill>
          <a:ln w="57150" cmpd="thickThin">
            <a:noFill/>
            <a:miter lim="800000"/>
            <a:headEnd/>
            <a:tailEnd/>
          </a:ln>
        </p:spPr>
        <p:txBody>
          <a:bodyPr wrap="none" anchor="ctr"/>
          <a:lstStyle/>
          <a:p>
            <a:endParaRPr lang="en-US">
              <a:solidFill>
                <a:prstClr val="black"/>
              </a:solidFill>
            </a:endParaRPr>
          </a:p>
        </p:txBody>
      </p:sp>
      <p:sp>
        <p:nvSpPr>
          <p:cNvPr id="726" name="Rectangle 376"/>
          <p:cNvSpPr>
            <a:spLocks noChangeArrowheads="1"/>
          </p:cNvSpPr>
          <p:nvPr/>
        </p:nvSpPr>
        <p:spPr bwMode="auto">
          <a:xfrm>
            <a:off x="5697538" y="3646488"/>
            <a:ext cx="1778000" cy="990600"/>
          </a:xfrm>
          <a:prstGeom prst="rect">
            <a:avLst/>
          </a:prstGeom>
          <a:noFill/>
          <a:ln w="28575">
            <a:solidFill>
              <a:srgbClr val="0000FF"/>
            </a:solidFill>
            <a:miter lim="800000"/>
            <a:headEnd/>
            <a:tailEnd/>
          </a:ln>
        </p:spPr>
        <p:txBody>
          <a:bodyPr wrap="none" anchor="ctr"/>
          <a:lstStyle/>
          <a:p>
            <a:pPr algn="ctr"/>
            <a:endParaRPr lang="en-US" sz="3200">
              <a:solidFill>
                <a:prstClr val="black"/>
              </a:solidFill>
            </a:endParaRPr>
          </a:p>
        </p:txBody>
      </p:sp>
      <p:sp>
        <p:nvSpPr>
          <p:cNvPr id="727" name="Rectangle 377"/>
          <p:cNvSpPr>
            <a:spLocks noChangeArrowheads="1"/>
          </p:cNvSpPr>
          <p:nvPr/>
        </p:nvSpPr>
        <p:spPr bwMode="auto">
          <a:xfrm>
            <a:off x="5610225" y="3582988"/>
            <a:ext cx="1944688" cy="1752600"/>
          </a:xfrm>
          <a:prstGeom prst="rect">
            <a:avLst/>
          </a:prstGeom>
          <a:noFill/>
          <a:ln w="57150" cmpd="thickThin">
            <a:solidFill>
              <a:srgbClr val="663300"/>
            </a:solidFill>
            <a:miter lim="800000"/>
            <a:headEnd/>
            <a:tailEnd/>
          </a:ln>
        </p:spPr>
        <p:txBody>
          <a:bodyPr wrap="none" anchor="ctr"/>
          <a:lstStyle/>
          <a:p>
            <a:endParaRPr lang="en-US">
              <a:solidFill>
                <a:prstClr val="black"/>
              </a:solidFill>
            </a:endParaRPr>
          </a:p>
        </p:txBody>
      </p:sp>
      <p:grpSp>
        <p:nvGrpSpPr>
          <p:cNvPr id="728" name="Group 379"/>
          <p:cNvGrpSpPr>
            <a:grpSpLocks/>
          </p:cNvGrpSpPr>
          <p:nvPr/>
        </p:nvGrpSpPr>
        <p:grpSpPr bwMode="auto">
          <a:xfrm>
            <a:off x="5745163" y="4681549"/>
            <a:ext cx="917575" cy="214313"/>
            <a:chOff x="3619" y="2949"/>
            <a:chExt cx="578" cy="135"/>
          </a:xfrm>
        </p:grpSpPr>
        <p:sp>
          <p:nvSpPr>
            <p:cNvPr id="729" name="AutoShape 380"/>
            <p:cNvSpPr>
              <a:spLocks noChangeArrowheads="1"/>
            </p:cNvSpPr>
            <p:nvPr/>
          </p:nvSpPr>
          <p:spPr bwMode="auto">
            <a:xfrm>
              <a:off x="4129" y="2990"/>
              <a:ext cx="50" cy="5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24 w 21600"/>
                <a:gd name="T25" fmla="*/ 3024 h 21600"/>
                <a:gd name="T26" fmla="*/ 18576 w 21600"/>
                <a:gd name="T27" fmla="*/ 185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close/>
                  <a:moveTo>
                    <a:pt x="4952" y="8006"/>
                  </a:moveTo>
                  <a:cubicBezTo>
                    <a:pt x="4536" y="8879"/>
                    <a:pt x="4320" y="9833"/>
                    <a:pt x="4320" y="10799"/>
                  </a:cubicBezTo>
                  <a:cubicBezTo>
                    <a:pt x="4320" y="14378"/>
                    <a:pt x="7221" y="17280"/>
                    <a:pt x="10800" y="17280"/>
                  </a:cubicBezTo>
                  <a:cubicBezTo>
                    <a:pt x="11766" y="17280"/>
                    <a:pt x="12720" y="17063"/>
                    <a:pt x="13593" y="16647"/>
                  </a:cubicBezTo>
                  <a:close/>
                </a:path>
              </a:pathLst>
            </a:custGeom>
            <a:solidFill>
              <a:srgbClr val="FF3300"/>
            </a:solidFill>
            <a:ln w="9525">
              <a:solidFill>
                <a:schemeClr val="tx1"/>
              </a:solidFill>
              <a:miter lim="800000"/>
              <a:headEnd/>
              <a:tailEnd/>
            </a:ln>
          </p:spPr>
          <p:txBody>
            <a:bodyPr wrap="none" anchor="ctr"/>
            <a:lstStyle/>
            <a:p>
              <a:endParaRPr lang="en-US">
                <a:solidFill>
                  <a:prstClr val="black"/>
                </a:solidFill>
              </a:endParaRPr>
            </a:p>
          </p:txBody>
        </p:sp>
        <p:grpSp>
          <p:nvGrpSpPr>
            <p:cNvPr id="730" name="Group 381"/>
            <p:cNvGrpSpPr>
              <a:grpSpLocks/>
            </p:cNvGrpSpPr>
            <p:nvPr/>
          </p:nvGrpSpPr>
          <p:grpSpPr bwMode="auto">
            <a:xfrm>
              <a:off x="4111" y="2975"/>
              <a:ext cx="86" cy="40"/>
              <a:chOff x="2838" y="2415"/>
              <a:chExt cx="86" cy="40"/>
            </a:xfrm>
          </p:grpSpPr>
          <p:sp>
            <p:nvSpPr>
              <p:cNvPr id="732" name="Arc 382"/>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close/>
                  </a:path>
                </a:pathLst>
              </a:custGeom>
              <a:noFill/>
              <a:ln w="6350">
                <a:solidFill>
                  <a:srgbClr val="0000FF"/>
                </a:solidFill>
                <a:round/>
                <a:headEnd/>
                <a:tailEnd/>
              </a:ln>
            </p:spPr>
            <p:txBody>
              <a:bodyPr wrap="none" anchor="ctr"/>
              <a:lstStyle/>
              <a:p>
                <a:endParaRPr lang="en-US">
                  <a:solidFill>
                    <a:prstClr val="black"/>
                  </a:solidFill>
                </a:endParaRPr>
              </a:p>
            </p:txBody>
          </p:sp>
          <p:sp>
            <p:nvSpPr>
              <p:cNvPr id="733" name="Freeform 383"/>
              <p:cNvSpPr>
                <a:spLocks/>
              </p:cNvSpPr>
              <p:nvPr/>
            </p:nvSpPr>
            <p:spPr bwMode="auto">
              <a:xfrm>
                <a:off x="2838" y="2438"/>
                <a:ext cx="12" cy="12"/>
              </a:xfrm>
              <a:custGeom>
                <a:avLst/>
                <a:gdLst>
                  <a:gd name="T0" fmla="*/ 0 w 48"/>
                  <a:gd name="T1" fmla="*/ 0 h 48"/>
                  <a:gd name="T2" fmla="*/ 0 w 48"/>
                  <a:gd name="T3" fmla="*/ 12 h 48"/>
                  <a:gd name="T4" fmla="*/ 12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p:spPr>
            <p:txBody>
              <a:bodyPr/>
              <a:lstStyle/>
              <a:p>
                <a:endParaRPr lang="en-US">
                  <a:solidFill>
                    <a:prstClr val="black"/>
                  </a:solidFill>
                </a:endParaRPr>
              </a:p>
            </p:txBody>
          </p:sp>
          <p:sp>
            <p:nvSpPr>
              <p:cNvPr id="734" name="Freeform 384"/>
              <p:cNvSpPr>
                <a:spLocks/>
              </p:cNvSpPr>
              <p:nvPr/>
            </p:nvSpPr>
            <p:spPr bwMode="auto">
              <a:xfrm>
                <a:off x="2912" y="2442"/>
                <a:ext cx="12" cy="12"/>
              </a:xfrm>
              <a:custGeom>
                <a:avLst/>
                <a:gdLst>
                  <a:gd name="T0" fmla="*/ 0 w 48"/>
                  <a:gd name="T1" fmla="*/ 0 h 48"/>
                  <a:gd name="T2" fmla="*/ 12 w 48"/>
                  <a:gd name="T3" fmla="*/ 12 h 48"/>
                  <a:gd name="T4" fmla="*/ 12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p:spPr>
            <p:txBody>
              <a:bodyPr/>
              <a:lstStyle/>
              <a:p>
                <a:endParaRPr lang="en-US">
                  <a:solidFill>
                    <a:prstClr val="black"/>
                  </a:solidFill>
                </a:endParaRPr>
              </a:p>
            </p:txBody>
          </p:sp>
        </p:grpSp>
        <p:sp>
          <p:nvSpPr>
            <p:cNvPr id="731" name="Text Box 386"/>
            <p:cNvSpPr txBox="1">
              <a:spLocks noChangeArrowheads="1"/>
            </p:cNvSpPr>
            <p:nvPr/>
          </p:nvSpPr>
          <p:spPr bwMode="auto">
            <a:xfrm>
              <a:off x="3619" y="2949"/>
              <a:ext cx="408" cy="135"/>
            </a:xfrm>
            <a:prstGeom prst="rect">
              <a:avLst/>
            </a:prstGeom>
            <a:noFill/>
            <a:ln w="9525">
              <a:noFill/>
              <a:miter lim="800000"/>
              <a:headEnd/>
              <a:tailEnd/>
            </a:ln>
          </p:spPr>
          <p:txBody>
            <a:bodyPr>
              <a:spAutoFit/>
            </a:bodyPr>
            <a:lstStyle/>
            <a:p>
              <a:pPr>
                <a:spcBef>
                  <a:spcPct val="50000"/>
                </a:spcBef>
              </a:pPr>
              <a:r>
                <a:rPr lang="en-US" sz="800">
                  <a:solidFill>
                    <a:prstClr val="black"/>
                  </a:solidFill>
                </a:rPr>
                <a:t>= 1 ┴</a:t>
              </a:r>
            </a:p>
          </p:txBody>
        </p:sp>
      </p:grpSp>
      <p:sp>
        <p:nvSpPr>
          <p:cNvPr id="735" name="AutoShape 387" descr="Brown marble"/>
          <p:cNvSpPr>
            <a:spLocks noChangeArrowheads="1"/>
          </p:cNvSpPr>
          <p:nvPr/>
        </p:nvSpPr>
        <p:spPr bwMode="auto">
          <a:xfrm>
            <a:off x="1409700" y="5559425"/>
            <a:ext cx="639763" cy="411163"/>
          </a:xfrm>
          <a:custGeom>
            <a:avLst/>
            <a:gdLst>
              <a:gd name="T0" fmla="*/ 9474476 w 21600"/>
              <a:gd name="T1" fmla="*/ 0 h 21600"/>
              <a:gd name="T2" fmla="*/ 2368604 w 21600"/>
              <a:gd name="T3" fmla="*/ 3913301 h 21600"/>
              <a:gd name="T4" fmla="*/ 9474476 w 21600"/>
              <a:gd name="T5" fmla="*/ 1956660 h 21600"/>
              <a:gd name="T6" fmla="*/ 16580318 w 21600"/>
              <a:gd name="T7" fmla="*/ 3913301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blipFill dpi="0" rotWithShape="1">
            <a:blip r:embed="rId8" cstate="print"/>
            <a:srcRect/>
            <a:tile tx="0" ty="0" sx="100000" sy="100000" flip="none" algn="tl"/>
          </a:blipFill>
          <a:ln w="9525">
            <a:miter lim="800000"/>
            <a:headEnd/>
            <a:tailEnd/>
          </a:ln>
          <a:scene3d>
            <a:camera prst="legacyObliqueTopRight">
              <a:rot lat="16199995" lon="0" rev="0"/>
            </a:camera>
            <a:lightRig rig="legacyFlat3" dir="b"/>
          </a:scene3d>
          <a:sp3d extrusionH="163500" prstMaterial="legacyMatte">
            <a:bevelT w="13500" h="13500" prst="angle"/>
            <a:bevelB w="13500" h="13500" prst="angle"/>
            <a:extrusionClr>
              <a:srgbClr val="663300"/>
            </a:extrusionClr>
          </a:sp3d>
        </p:spPr>
        <p:txBody>
          <a:bodyPr wrap="none" anchor="ctr">
            <a:flatTx/>
          </a:bodyPr>
          <a:lstStyle/>
          <a:p>
            <a:endParaRPr lang="en-US">
              <a:solidFill>
                <a:prstClr val="black"/>
              </a:solidFill>
            </a:endParaRPr>
          </a:p>
        </p:txBody>
      </p:sp>
      <p:sp>
        <p:nvSpPr>
          <p:cNvPr id="736" name="Oval 388"/>
          <p:cNvSpPr>
            <a:spLocks noChangeArrowheads="1"/>
          </p:cNvSpPr>
          <p:nvPr/>
        </p:nvSpPr>
        <p:spPr bwMode="auto">
          <a:xfrm>
            <a:off x="1571625" y="5462588"/>
            <a:ext cx="320675" cy="127000"/>
          </a:xfrm>
          <a:prstGeom prst="ellipse">
            <a:avLst/>
          </a:prstGeom>
          <a:solidFill>
            <a:schemeClr val="accent1"/>
          </a:solidFill>
          <a:ln w="9525">
            <a:round/>
            <a:headEnd/>
            <a:tailEnd/>
          </a:ln>
          <a:scene3d>
            <a:camera prst="legacyObliqueTopRight">
              <a:rot lat="16199995" lon="0" rev="0"/>
            </a:camera>
            <a:lightRig rig="legacyFlat1" dir="t"/>
          </a:scene3d>
          <a:sp3d extrusionH="227000" prstMaterial="legacyMetal">
            <a:bevelT w="13500" h="13500" prst="angle"/>
            <a:bevelB w="13500" h="13500" prst="angle"/>
            <a:extrusionClr>
              <a:schemeClr val="accent1"/>
            </a:extrusionClr>
          </a:sp3d>
        </p:spPr>
        <p:txBody>
          <a:bodyPr wrap="none" anchor="ctr">
            <a:flatTx/>
          </a:bodyPr>
          <a:lstStyle/>
          <a:p>
            <a:endParaRPr lang="en-US">
              <a:solidFill>
                <a:prstClr val="black"/>
              </a:solidFill>
            </a:endParaRPr>
          </a:p>
        </p:txBody>
      </p:sp>
      <p:sp>
        <p:nvSpPr>
          <p:cNvPr id="737" name="AutoShape 389" descr="Brown marble"/>
          <p:cNvSpPr>
            <a:spLocks noChangeArrowheads="1"/>
          </p:cNvSpPr>
          <p:nvPr/>
        </p:nvSpPr>
        <p:spPr bwMode="auto">
          <a:xfrm rot="10800000">
            <a:off x="1411288" y="5556250"/>
            <a:ext cx="639762" cy="411163"/>
          </a:xfrm>
          <a:custGeom>
            <a:avLst/>
            <a:gdLst>
              <a:gd name="T0" fmla="*/ 9474431 w 21600"/>
              <a:gd name="T1" fmla="*/ 0 h 21600"/>
              <a:gd name="T2" fmla="*/ 2368600 w 21600"/>
              <a:gd name="T3" fmla="*/ 3913301 h 21600"/>
              <a:gd name="T4" fmla="*/ 9474431 w 21600"/>
              <a:gd name="T5" fmla="*/ 1956660 h 21600"/>
              <a:gd name="T6" fmla="*/ 16580263 w 21600"/>
              <a:gd name="T7" fmla="*/ 3913301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blipFill dpi="0" rotWithShape="1">
            <a:blip r:embed="rId8" cstate="print"/>
            <a:srcRect/>
            <a:tile tx="0" ty="0" sx="100000" sy="100000" flip="none" algn="tl"/>
          </a:blipFill>
          <a:ln w="9525">
            <a:miter lim="800000"/>
            <a:headEnd/>
            <a:tailEnd/>
          </a:ln>
          <a:scene3d>
            <a:camera prst="legacyObliqueTopRight">
              <a:rot lat="16199995" lon="0" rev="0"/>
            </a:camera>
            <a:lightRig rig="legacyFlat3" dir="b"/>
          </a:scene3d>
          <a:sp3d extrusionH="163500" prstMaterial="legacyMatte">
            <a:bevelT w="13500" h="13500" prst="angle"/>
            <a:bevelB w="13500" h="13500" prst="angle"/>
            <a:extrusionClr>
              <a:srgbClr val="663300"/>
            </a:extrusionClr>
          </a:sp3d>
        </p:spPr>
        <p:txBody>
          <a:bodyPr wrap="none" anchor="ctr">
            <a:flatTx/>
          </a:bodyPr>
          <a:lstStyle/>
          <a:p>
            <a:endParaRPr lang="en-US">
              <a:solidFill>
                <a:prstClr val="black"/>
              </a:solidFill>
            </a:endParaRPr>
          </a:p>
        </p:txBody>
      </p:sp>
      <p:sp>
        <p:nvSpPr>
          <p:cNvPr id="738" name="Oval 390"/>
          <p:cNvSpPr>
            <a:spLocks noChangeArrowheads="1"/>
          </p:cNvSpPr>
          <p:nvPr/>
        </p:nvSpPr>
        <p:spPr bwMode="auto">
          <a:xfrm>
            <a:off x="1443038" y="5719763"/>
            <a:ext cx="76200" cy="76200"/>
          </a:xfrm>
          <a:prstGeom prst="ellipse">
            <a:avLst/>
          </a:prstGeom>
          <a:solidFill>
            <a:srgbClr val="FF00FF"/>
          </a:solidFill>
          <a:ln w="9525">
            <a:round/>
            <a:headEnd/>
            <a:tailEnd/>
          </a:ln>
          <a:scene3d>
            <a:camera prst="legacyObliqueTopRight">
              <a:rot lat="16199995" lon="0" rev="0"/>
            </a:camera>
            <a:lightRig rig="legacyFlat3" dir="b"/>
          </a:scene3d>
          <a:sp3d prstMaterial="legacyMatte">
            <a:bevelT w="13500" h="13500" prst="angle"/>
            <a:bevelB w="13500" h="13500" prst="angle"/>
            <a:extrusionClr>
              <a:srgbClr val="FF00FF"/>
            </a:extrusionClr>
          </a:sp3d>
        </p:spPr>
        <p:txBody>
          <a:bodyPr wrap="none" anchor="ctr">
            <a:flatTx/>
          </a:bodyPr>
          <a:lstStyle/>
          <a:p>
            <a:endParaRPr lang="en-US">
              <a:solidFill>
                <a:prstClr val="black"/>
              </a:solidFill>
            </a:endParaRPr>
          </a:p>
        </p:txBody>
      </p:sp>
      <p:sp>
        <p:nvSpPr>
          <p:cNvPr id="739" name="Oval 391"/>
          <p:cNvSpPr>
            <a:spLocks noChangeArrowheads="1"/>
          </p:cNvSpPr>
          <p:nvPr/>
        </p:nvSpPr>
        <p:spPr bwMode="auto">
          <a:xfrm>
            <a:off x="1928813" y="5710238"/>
            <a:ext cx="76200" cy="76200"/>
          </a:xfrm>
          <a:prstGeom prst="ellipse">
            <a:avLst/>
          </a:prstGeom>
          <a:solidFill>
            <a:srgbClr val="FF00FF"/>
          </a:solidFill>
          <a:ln w="9525">
            <a:round/>
            <a:headEnd/>
            <a:tailEnd/>
          </a:ln>
          <a:scene3d>
            <a:camera prst="legacyObliqueTopRight">
              <a:rot lat="16199995" lon="0" rev="0"/>
            </a:camera>
            <a:lightRig rig="legacyFlat3" dir="b"/>
          </a:scene3d>
          <a:sp3d prstMaterial="legacyMatte">
            <a:bevelT w="13500" h="13500" prst="angle"/>
            <a:bevelB w="13500" h="13500" prst="angle"/>
            <a:extrusionClr>
              <a:srgbClr val="FF00FF"/>
            </a:extrusionClr>
          </a:sp3d>
        </p:spPr>
        <p:txBody>
          <a:bodyPr wrap="none" anchor="ctr">
            <a:flatTx/>
          </a:bodyPr>
          <a:lstStyle/>
          <a:p>
            <a:endParaRPr lang="en-US">
              <a:solidFill>
                <a:prstClr val="black"/>
              </a:solidFill>
            </a:endParaRPr>
          </a:p>
        </p:txBody>
      </p:sp>
    </p:spTree>
    <p:extLst>
      <p:ext uri="{BB962C8B-B14F-4D97-AF65-F5344CB8AC3E}">
        <p14:creationId xmlns:p14="http://schemas.microsoft.com/office/powerpoint/2010/main" val="394414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22222E-6 -3.7037E-7 L 0.12257 -3.7037E-7 " pathEditMode="relative" rAng="0" ptsTypes="AA">
                                      <p:cBhvr>
                                        <p:cTn id="6" dur="1000" fill="hold"/>
                                        <p:tgtEl>
                                          <p:spTgt spid="665"/>
                                        </p:tgtEl>
                                        <p:attrNameLst>
                                          <p:attrName>ppt_x</p:attrName>
                                          <p:attrName>ppt_y</p:attrName>
                                        </p:attrNameLst>
                                      </p:cBhvr>
                                      <p:rCtr x="61" y="0"/>
                                    </p:animMotion>
                                  </p:childTnLst>
                                </p:cTn>
                              </p:par>
                              <p:par>
                                <p:cTn id="7" presetID="4" presetClass="entr" presetSubtype="32" fill="hold" nodeType="withEffect">
                                  <p:stCondLst>
                                    <p:cond delay="0"/>
                                  </p:stCondLst>
                                  <p:childTnLst>
                                    <p:set>
                                      <p:cBhvr>
                                        <p:cTn id="8" dur="1" fill="hold">
                                          <p:stCondLst>
                                            <p:cond delay="0"/>
                                          </p:stCondLst>
                                        </p:cTn>
                                        <p:tgtEl>
                                          <p:spTgt spid="556"/>
                                        </p:tgtEl>
                                        <p:attrNameLst>
                                          <p:attrName>style.visibility</p:attrName>
                                        </p:attrNameLst>
                                      </p:cBhvr>
                                      <p:to>
                                        <p:strVal val="visible"/>
                                      </p:to>
                                    </p:set>
                                    <p:animEffect transition="in" filter="box(out)">
                                      <p:cBhvr>
                                        <p:cTn id="9" dur="1000"/>
                                        <p:tgtEl>
                                          <p:spTgt spid="556"/>
                                        </p:tgtEl>
                                      </p:cBhvr>
                                    </p:animEffect>
                                  </p:childTnLst>
                                </p:cTn>
                              </p:par>
                              <p:par>
                                <p:cTn id="10" presetID="8" presetClass="emph" presetSubtype="0" fill="hold" grpId="0" nodeType="withEffect">
                                  <p:stCondLst>
                                    <p:cond delay="0"/>
                                  </p:stCondLst>
                                  <p:childTnLst>
                                    <p:animRot by="1500000">
                                      <p:cBhvr>
                                        <p:cTn id="11" dur="1000" fill="hold"/>
                                        <p:tgtEl>
                                          <p:spTgt spid="721"/>
                                        </p:tgtEl>
                                        <p:attrNameLst>
                                          <p:attrName>r</p:attrName>
                                        </p:attrNameLst>
                                      </p:cBhvr>
                                    </p:animRot>
                                  </p:childTnLst>
                                </p:cTn>
                              </p:par>
                            </p:childTnLst>
                          </p:cTn>
                        </p:par>
                        <p:par>
                          <p:cTn id="12" fill="hold">
                            <p:stCondLst>
                              <p:cond delay="1000"/>
                            </p:stCondLst>
                            <p:childTnLst>
                              <p:par>
                                <p:cTn id="13" presetID="8" presetClass="emph" presetSubtype="0" fill="hold" grpId="1" nodeType="afterEffect">
                                  <p:stCondLst>
                                    <p:cond delay="0"/>
                                  </p:stCondLst>
                                  <p:childTnLst>
                                    <p:animRot by="-1500000">
                                      <p:cBhvr>
                                        <p:cTn id="14" dur="1000" fill="hold"/>
                                        <p:tgtEl>
                                          <p:spTgt spid="721"/>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1" nodeType="clickEffect">
                                  <p:stCondLst>
                                    <p:cond delay="0"/>
                                  </p:stCondLst>
                                  <p:childTnLst>
                                    <p:animMotion origin="layout" path="M 0.12257 -3.7037E-7 L -0.00555 0.00116 " pathEditMode="relative" rAng="0" ptsTypes="AA">
                                      <p:cBhvr>
                                        <p:cTn id="18" dur="2000" fill="hold"/>
                                        <p:tgtEl>
                                          <p:spTgt spid="665"/>
                                        </p:tgtEl>
                                        <p:attrNameLst>
                                          <p:attrName>ppt_x</p:attrName>
                                          <p:attrName>ppt_y</p:attrName>
                                        </p:attrNameLst>
                                      </p:cBhvr>
                                      <p:rCtr x="-64" y="0"/>
                                    </p:animMotion>
                                  </p:childTnLst>
                                </p:cTn>
                              </p:par>
                              <p:par>
                                <p:cTn id="19" presetID="4" presetClass="exit" presetSubtype="32" fill="hold" nodeType="withEffect">
                                  <p:stCondLst>
                                    <p:cond delay="0"/>
                                  </p:stCondLst>
                                  <p:childTnLst>
                                    <p:animEffect transition="out" filter="box(out)">
                                      <p:cBhvr>
                                        <p:cTn id="20" dur="1000"/>
                                        <p:tgtEl>
                                          <p:spTgt spid="556"/>
                                        </p:tgtEl>
                                      </p:cBhvr>
                                    </p:animEffect>
                                    <p:set>
                                      <p:cBhvr>
                                        <p:cTn id="21" dur="1" fill="hold">
                                          <p:stCondLst>
                                            <p:cond delay="999"/>
                                          </p:stCondLst>
                                        </p:cTn>
                                        <p:tgtEl>
                                          <p:spTgt spid="556"/>
                                        </p:tgtEl>
                                        <p:attrNameLst>
                                          <p:attrName>style.visibility</p:attrName>
                                        </p:attrNameLst>
                                      </p:cBhvr>
                                      <p:to>
                                        <p:strVal val="hidden"/>
                                      </p:to>
                                    </p:set>
                                  </p:childTnLst>
                                </p:cTn>
                              </p:par>
                              <p:par>
                                <p:cTn id="22" presetID="8" presetClass="emph" presetSubtype="0" fill="hold" grpId="2" nodeType="withEffect">
                                  <p:stCondLst>
                                    <p:cond delay="0"/>
                                  </p:stCondLst>
                                  <p:childTnLst>
                                    <p:animRot by="-1500000">
                                      <p:cBhvr>
                                        <p:cTn id="23" dur="2000" fill="hold"/>
                                        <p:tgtEl>
                                          <p:spTgt spid="721"/>
                                        </p:tgtEl>
                                        <p:attrNameLst>
                                          <p:attrName>r</p:attrName>
                                        </p:attrNameLst>
                                      </p:cBhvr>
                                    </p:animRot>
                                  </p:childTnLst>
                                </p:cTn>
                              </p:par>
                            </p:childTnLst>
                          </p:cTn>
                        </p:par>
                        <p:par>
                          <p:cTn id="24" fill="hold">
                            <p:stCondLst>
                              <p:cond delay="2000"/>
                            </p:stCondLst>
                            <p:childTnLst>
                              <p:par>
                                <p:cTn id="25" presetID="8" presetClass="emph" presetSubtype="0" fill="hold" grpId="3" nodeType="afterEffect">
                                  <p:stCondLst>
                                    <p:cond delay="0"/>
                                  </p:stCondLst>
                                  <p:childTnLst>
                                    <p:animRot by="1500000">
                                      <p:cBhvr>
                                        <p:cTn id="26" dur="2000" fill="hold"/>
                                        <p:tgtEl>
                                          <p:spTgt spid="7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 grpId="0" animBg="1"/>
      <p:bldP spid="665" grpId="1" animBg="1"/>
      <p:bldP spid="721" grpId="0" animBg="1"/>
      <p:bldP spid="721" grpId="1" animBg="1"/>
      <p:bldP spid="721" grpId="2" animBg="1"/>
      <p:bldP spid="721" grpId="3"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7" descr="Picture5"/>
          <p:cNvPicPr>
            <a:picLocks noChangeAspect="1" noChangeArrowheads="1"/>
          </p:cNvPicPr>
          <p:nvPr/>
        </p:nvPicPr>
        <p:blipFill>
          <a:blip r:embed="rId2" cstate="print"/>
          <a:srcRect/>
          <a:stretch>
            <a:fillRect/>
          </a:stretch>
        </p:blipFill>
        <p:spPr bwMode="auto">
          <a:xfrm>
            <a:off x="0" y="3068960"/>
            <a:ext cx="1676400" cy="1636712"/>
          </a:xfrm>
          <a:prstGeom prst="rect">
            <a:avLst/>
          </a:prstGeom>
          <a:noFill/>
        </p:spPr>
      </p:pic>
      <p:sp>
        <p:nvSpPr>
          <p:cNvPr id="7" name="Cloud Callout 6"/>
          <p:cNvSpPr/>
          <p:nvPr/>
        </p:nvSpPr>
        <p:spPr>
          <a:xfrm>
            <a:off x="1331640" y="-27384"/>
            <a:ext cx="7431360" cy="2736304"/>
          </a:xfrm>
          <a:prstGeom prst="cloudCallout">
            <a:avLst>
              <a:gd name="adj1" fmla="val -57399"/>
              <a:gd name="adj2" fmla="val 8107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smtClean="0">
                <a:solidFill>
                  <a:prstClr val="black"/>
                </a:solidFill>
                <a:latin typeface="Times New Roman" pitchFamily="18" charset="0"/>
                <a:cs typeface="Times New Roman" pitchFamily="18" charset="0"/>
              </a:rPr>
              <a:t>Vậy</a:t>
            </a:r>
            <a:r>
              <a:rPr lang="en-US" sz="3000" dirty="0" smtClean="0">
                <a:solidFill>
                  <a:prstClr val="black"/>
                </a:solidFill>
                <a:latin typeface="Times New Roman" pitchFamily="18" charset="0"/>
                <a:cs typeface="Times New Roman" pitchFamily="18" charset="0"/>
              </a:rPr>
              <a:t> </a:t>
            </a:r>
            <a:r>
              <a:rPr lang="en-US" sz="3000" b="1" u="sng" dirty="0" err="1" smtClean="0">
                <a:solidFill>
                  <a:prstClr val="black"/>
                </a:solidFill>
                <a:latin typeface="Times New Roman" pitchFamily="18" charset="0"/>
                <a:cs typeface="Times New Roman" pitchFamily="18" charset="0"/>
              </a:rPr>
              <a:t>dòng</a:t>
            </a:r>
            <a:r>
              <a:rPr lang="en-US" sz="3000" b="1" u="sng" dirty="0" smtClean="0">
                <a:solidFill>
                  <a:prstClr val="black"/>
                </a:solidFill>
                <a:latin typeface="Times New Roman" pitchFamily="18" charset="0"/>
                <a:cs typeface="Times New Roman" pitchFamily="18" charset="0"/>
              </a:rPr>
              <a:t> </a:t>
            </a:r>
            <a:r>
              <a:rPr lang="en-US" sz="3000" b="1" u="sng" dirty="0" err="1" smtClean="0">
                <a:solidFill>
                  <a:prstClr val="black"/>
                </a:solidFill>
                <a:latin typeface="Times New Roman" pitchFamily="18" charset="0"/>
                <a:cs typeface="Times New Roman" pitchFamily="18" charset="0"/>
              </a:rPr>
              <a:t>điện</a:t>
            </a:r>
            <a:r>
              <a:rPr lang="en-US" sz="3000" b="1" u="sng" dirty="0" smtClean="0">
                <a:solidFill>
                  <a:prstClr val="black"/>
                </a:solidFill>
                <a:latin typeface="Times New Roman" pitchFamily="18" charset="0"/>
                <a:cs typeface="Times New Roman" pitchFamily="18" charset="0"/>
              </a:rPr>
              <a:t> </a:t>
            </a:r>
            <a:r>
              <a:rPr lang="en-US" sz="3000" dirty="0" err="1" smtClean="0">
                <a:solidFill>
                  <a:prstClr val="black"/>
                </a:solidFill>
                <a:latin typeface="Times New Roman" pitchFamily="18" charset="0"/>
                <a:cs typeface="Times New Roman" pitchFamily="18" charset="0"/>
              </a:rPr>
              <a:t>trong</a:t>
            </a:r>
            <a:r>
              <a:rPr lang="en-US" sz="3000" dirty="0" smtClean="0">
                <a:solidFill>
                  <a:prstClr val="black"/>
                </a:solidFill>
                <a:latin typeface="Times New Roman" pitchFamily="18" charset="0"/>
                <a:cs typeface="Times New Roman" pitchFamily="18" charset="0"/>
              </a:rPr>
              <a:t> </a:t>
            </a:r>
            <a:r>
              <a:rPr lang="en-US" sz="3000" dirty="0" err="1" smtClean="0">
                <a:solidFill>
                  <a:prstClr val="black"/>
                </a:solidFill>
                <a:latin typeface="Times New Roman" pitchFamily="18" charset="0"/>
                <a:cs typeface="Times New Roman" pitchFamily="18" charset="0"/>
              </a:rPr>
              <a:t>ống</a:t>
            </a:r>
            <a:r>
              <a:rPr lang="en-US" sz="3000" dirty="0" smtClean="0">
                <a:solidFill>
                  <a:prstClr val="black"/>
                </a:solidFill>
                <a:latin typeface="Times New Roman" pitchFamily="18" charset="0"/>
                <a:cs typeface="Times New Roman" pitchFamily="18" charset="0"/>
              </a:rPr>
              <a:t> </a:t>
            </a:r>
            <a:r>
              <a:rPr lang="en-US" sz="3000" dirty="0" err="1" smtClean="0">
                <a:solidFill>
                  <a:prstClr val="black"/>
                </a:solidFill>
                <a:latin typeface="Times New Roman" pitchFamily="18" charset="0"/>
                <a:cs typeface="Times New Roman" pitchFamily="18" charset="0"/>
              </a:rPr>
              <a:t>dây</a:t>
            </a:r>
            <a:r>
              <a:rPr lang="en-US" sz="3000" dirty="0" smtClean="0">
                <a:solidFill>
                  <a:prstClr val="black"/>
                </a:solidFill>
                <a:latin typeface="Times New Roman" pitchFamily="18" charset="0"/>
                <a:cs typeface="Times New Roman" pitchFamily="18" charset="0"/>
              </a:rPr>
              <a:t> </a:t>
            </a:r>
            <a:r>
              <a:rPr lang="en-US" sz="3000" b="1" dirty="0" smtClean="0">
                <a:solidFill>
                  <a:prstClr val="black"/>
                </a:solidFill>
                <a:latin typeface="Times New Roman" pitchFamily="18" charset="0"/>
                <a:cs typeface="Times New Roman" pitchFamily="18" charset="0"/>
              </a:rPr>
              <a:t> </a:t>
            </a:r>
            <a:r>
              <a:rPr lang="en-US" sz="3000" b="1" dirty="0" err="1" smtClean="0">
                <a:solidFill>
                  <a:prstClr val="black"/>
                </a:solidFill>
                <a:latin typeface="Times New Roman" pitchFamily="18" charset="0"/>
                <a:cs typeface="Times New Roman" pitchFamily="18" charset="0"/>
              </a:rPr>
              <a:t>xuất</a:t>
            </a:r>
            <a:r>
              <a:rPr lang="en-US" sz="3000" b="1" dirty="0" smtClean="0">
                <a:solidFill>
                  <a:prstClr val="black"/>
                </a:solidFill>
                <a:latin typeface="Times New Roman" pitchFamily="18" charset="0"/>
                <a:cs typeface="Times New Roman" pitchFamily="18" charset="0"/>
              </a:rPr>
              <a:t> </a:t>
            </a:r>
            <a:r>
              <a:rPr lang="en-US" sz="3000" b="1" dirty="0" err="1" smtClean="0">
                <a:solidFill>
                  <a:prstClr val="black"/>
                </a:solidFill>
                <a:latin typeface="Times New Roman" pitchFamily="18" charset="0"/>
                <a:cs typeface="Times New Roman" pitchFamily="18" charset="0"/>
              </a:rPr>
              <a:t>hiện</a:t>
            </a:r>
            <a:r>
              <a:rPr lang="en-US" sz="3000" b="1" dirty="0" smtClean="0">
                <a:solidFill>
                  <a:prstClr val="black"/>
                </a:solidFill>
                <a:latin typeface="Times New Roman" pitchFamily="18" charset="0"/>
                <a:cs typeface="Times New Roman" pitchFamily="18" charset="0"/>
              </a:rPr>
              <a:t> </a:t>
            </a:r>
            <a:r>
              <a:rPr lang="en-US" sz="3000" b="1" dirty="0" err="1" smtClean="0">
                <a:solidFill>
                  <a:prstClr val="black"/>
                </a:solidFill>
                <a:latin typeface="Times New Roman" pitchFamily="18" charset="0"/>
                <a:cs typeface="Times New Roman" pitchFamily="18" charset="0"/>
              </a:rPr>
              <a:t>khi</a:t>
            </a:r>
            <a:r>
              <a:rPr lang="en-US" sz="3000" b="1" dirty="0" smtClean="0">
                <a:solidFill>
                  <a:prstClr val="black"/>
                </a:solidFill>
                <a:latin typeface="Times New Roman" pitchFamily="18" charset="0"/>
                <a:cs typeface="Times New Roman" pitchFamily="18" charset="0"/>
              </a:rPr>
              <a:t> </a:t>
            </a:r>
            <a:r>
              <a:rPr lang="en-US" sz="3000" b="1" dirty="0" err="1" smtClean="0">
                <a:solidFill>
                  <a:prstClr val="black"/>
                </a:solidFill>
                <a:latin typeface="Times New Roman" pitchFamily="18" charset="0"/>
                <a:cs typeface="Times New Roman" pitchFamily="18" charset="0"/>
              </a:rPr>
              <a:t>nào</a:t>
            </a:r>
            <a:r>
              <a:rPr lang="en-US" sz="3000" dirty="0" smtClean="0">
                <a:solidFill>
                  <a:prstClr val="black"/>
                </a:solidFill>
                <a:latin typeface="Times New Roman" pitchFamily="18" charset="0"/>
                <a:cs typeface="Times New Roman" pitchFamily="18" charset="0"/>
              </a:rPr>
              <a:t> ?  </a:t>
            </a:r>
          </a:p>
        </p:txBody>
      </p:sp>
      <p:sp>
        <p:nvSpPr>
          <p:cNvPr id="2" name="Cloud 1"/>
          <p:cNvSpPr/>
          <p:nvPr/>
        </p:nvSpPr>
        <p:spPr>
          <a:xfrm>
            <a:off x="2362200" y="3284984"/>
            <a:ext cx="6705600" cy="1896616"/>
          </a:xfrm>
          <a:prstGeom prst="clou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lumMod val="95000"/>
                    <a:lumOff val="5000"/>
                  </a:prstClr>
                </a:solidFill>
                <a:latin typeface="Times New Roman" pitchFamily="18" charset="0"/>
                <a:ea typeface="Tahoma" pitchFamily="34" charset="0"/>
                <a:cs typeface="Times New Roman" pitchFamily="18" charset="0"/>
              </a:rPr>
              <a:t>Do </a:t>
            </a:r>
            <a:r>
              <a:rPr lang="en-US" sz="2800" b="1" i="1" dirty="0" err="1">
                <a:solidFill>
                  <a:prstClr val="black">
                    <a:lumMod val="95000"/>
                    <a:lumOff val="5000"/>
                  </a:prstClr>
                </a:solidFill>
                <a:latin typeface="Times New Roman" pitchFamily="18" charset="0"/>
                <a:ea typeface="Tahoma" pitchFamily="34" charset="0"/>
                <a:cs typeface="Times New Roman" pitchFamily="18" charset="0"/>
              </a:rPr>
              <a:t>cường</a:t>
            </a:r>
            <a:r>
              <a:rPr lang="en-US" sz="2800" b="1" i="1" dirty="0">
                <a:solidFill>
                  <a:prstClr val="black">
                    <a:lumMod val="95000"/>
                    <a:lumOff val="5000"/>
                  </a:prstClr>
                </a:solidFill>
                <a:latin typeface="Times New Roman" pitchFamily="18" charset="0"/>
                <a:ea typeface="Tahoma" pitchFamily="34" charset="0"/>
                <a:cs typeface="Times New Roman" pitchFamily="18" charset="0"/>
              </a:rPr>
              <a:t> </a:t>
            </a:r>
            <a:r>
              <a:rPr lang="en-US" sz="2800" b="1" i="1" dirty="0" err="1">
                <a:solidFill>
                  <a:prstClr val="black">
                    <a:lumMod val="95000"/>
                    <a:lumOff val="5000"/>
                  </a:prstClr>
                </a:solidFill>
                <a:latin typeface="Times New Roman" pitchFamily="18" charset="0"/>
                <a:ea typeface="Tahoma" pitchFamily="34" charset="0"/>
                <a:cs typeface="Times New Roman" pitchFamily="18" charset="0"/>
              </a:rPr>
              <a:t>độ</a:t>
            </a:r>
            <a:r>
              <a:rPr lang="en-US" sz="2800" b="1" i="1" dirty="0">
                <a:solidFill>
                  <a:prstClr val="black">
                    <a:lumMod val="95000"/>
                    <a:lumOff val="5000"/>
                  </a:prstClr>
                </a:solidFill>
                <a:latin typeface="Times New Roman" pitchFamily="18" charset="0"/>
                <a:ea typeface="Tahoma" pitchFamily="34" charset="0"/>
                <a:cs typeface="Times New Roman" pitchFamily="18" charset="0"/>
              </a:rPr>
              <a:t> </a:t>
            </a:r>
            <a:r>
              <a:rPr lang="en-US" sz="2800" b="1" i="1" dirty="0" err="1">
                <a:solidFill>
                  <a:prstClr val="black">
                    <a:lumMod val="95000"/>
                    <a:lumOff val="5000"/>
                  </a:prstClr>
                </a:solidFill>
                <a:latin typeface="Times New Roman" pitchFamily="18" charset="0"/>
                <a:ea typeface="Tahoma" pitchFamily="34" charset="0"/>
                <a:cs typeface="Times New Roman" pitchFamily="18" charset="0"/>
              </a:rPr>
              <a:t>dòng</a:t>
            </a:r>
            <a:r>
              <a:rPr lang="en-US" sz="2800" b="1" i="1" dirty="0">
                <a:solidFill>
                  <a:prstClr val="black">
                    <a:lumMod val="95000"/>
                    <a:lumOff val="5000"/>
                  </a:prstClr>
                </a:solidFill>
                <a:latin typeface="Times New Roman" pitchFamily="18" charset="0"/>
                <a:ea typeface="Tahoma" pitchFamily="34" charset="0"/>
                <a:cs typeface="Times New Roman" pitchFamily="18" charset="0"/>
              </a:rPr>
              <a:t> </a:t>
            </a:r>
            <a:r>
              <a:rPr lang="en-US" sz="2800" b="1" i="1" dirty="0" err="1">
                <a:solidFill>
                  <a:prstClr val="black">
                    <a:lumMod val="95000"/>
                    <a:lumOff val="5000"/>
                  </a:prstClr>
                </a:solidFill>
                <a:latin typeface="Times New Roman" pitchFamily="18" charset="0"/>
                <a:ea typeface="Tahoma" pitchFamily="34" charset="0"/>
                <a:cs typeface="Times New Roman" pitchFamily="18" charset="0"/>
              </a:rPr>
              <a:t>điện</a:t>
            </a:r>
            <a:r>
              <a:rPr lang="en-US" sz="2800" b="1" i="1" dirty="0">
                <a:solidFill>
                  <a:prstClr val="black">
                    <a:lumMod val="95000"/>
                    <a:lumOff val="5000"/>
                  </a:prstClr>
                </a:solidFill>
                <a:latin typeface="Times New Roman" pitchFamily="18" charset="0"/>
                <a:ea typeface="Tahoma" pitchFamily="34" charset="0"/>
                <a:cs typeface="Times New Roman" pitchFamily="18" charset="0"/>
              </a:rPr>
              <a:t> qua </a:t>
            </a:r>
            <a:r>
              <a:rPr lang="en-US" sz="2800" b="1" i="1" dirty="0" err="1">
                <a:solidFill>
                  <a:prstClr val="black">
                    <a:lumMod val="95000"/>
                    <a:lumOff val="5000"/>
                  </a:prstClr>
                </a:solidFill>
                <a:latin typeface="Times New Roman" pitchFamily="18" charset="0"/>
                <a:ea typeface="Tahoma" pitchFamily="34" charset="0"/>
                <a:cs typeface="Times New Roman" pitchFamily="18" charset="0"/>
              </a:rPr>
              <a:t>nam</a:t>
            </a:r>
            <a:r>
              <a:rPr lang="en-US" sz="2800" b="1" i="1" dirty="0">
                <a:solidFill>
                  <a:prstClr val="black">
                    <a:lumMod val="95000"/>
                    <a:lumOff val="5000"/>
                  </a:prstClr>
                </a:solidFill>
                <a:latin typeface="Times New Roman" pitchFamily="18" charset="0"/>
                <a:ea typeface="Tahoma" pitchFamily="34" charset="0"/>
                <a:cs typeface="Times New Roman" pitchFamily="18" charset="0"/>
              </a:rPr>
              <a:t> </a:t>
            </a:r>
            <a:r>
              <a:rPr lang="en-US" sz="2800" b="1" i="1" dirty="0" err="1">
                <a:solidFill>
                  <a:prstClr val="black">
                    <a:lumMod val="95000"/>
                    <a:lumOff val="5000"/>
                  </a:prstClr>
                </a:solidFill>
                <a:latin typeface="Times New Roman" pitchFamily="18" charset="0"/>
                <a:ea typeface="Tahoma" pitchFamily="34" charset="0"/>
                <a:cs typeface="Times New Roman" pitchFamily="18" charset="0"/>
              </a:rPr>
              <a:t>châm</a:t>
            </a:r>
            <a:r>
              <a:rPr lang="en-US" sz="2800" b="1" i="1" dirty="0">
                <a:solidFill>
                  <a:prstClr val="black">
                    <a:lumMod val="95000"/>
                    <a:lumOff val="5000"/>
                  </a:prstClr>
                </a:solidFill>
                <a:latin typeface="Times New Roman" pitchFamily="18" charset="0"/>
                <a:ea typeface="Tahoma" pitchFamily="34" charset="0"/>
                <a:cs typeface="Times New Roman" pitchFamily="18" charset="0"/>
              </a:rPr>
              <a:t> </a:t>
            </a:r>
            <a:r>
              <a:rPr lang="en-US" sz="2800" b="1" i="1" dirty="0" err="1">
                <a:solidFill>
                  <a:prstClr val="black">
                    <a:lumMod val="95000"/>
                    <a:lumOff val="5000"/>
                  </a:prstClr>
                </a:solidFill>
                <a:latin typeface="Times New Roman" pitchFamily="18" charset="0"/>
                <a:ea typeface="Tahoma" pitchFamily="34" charset="0"/>
                <a:cs typeface="Times New Roman" pitchFamily="18" charset="0"/>
              </a:rPr>
              <a:t>điện</a:t>
            </a:r>
            <a:r>
              <a:rPr lang="en-US" sz="2800" b="1" i="1" dirty="0">
                <a:solidFill>
                  <a:prstClr val="black">
                    <a:lumMod val="95000"/>
                    <a:lumOff val="5000"/>
                  </a:prstClr>
                </a:solidFill>
                <a:latin typeface="Times New Roman" pitchFamily="18" charset="0"/>
                <a:ea typeface="Tahoma" pitchFamily="34" charset="0"/>
                <a:cs typeface="Times New Roman" pitchFamily="18" charset="0"/>
              </a:rPr>
              <a:t> </a:t>
            </a:r>
            <a:r>
              <a:rPr lang="en-US" sz="2800" b="1" i="1" dirty="0" err="1">
                <a:solidFill>
                  <a:prstClr val="black">
                    <a:lumMod val="95000"/>
                    <a:lumOff val="5000"/>
                  </a:prstClr>
                </a:solidFill>
                <a:latin typeface="Times New Roman" pitchFamily="18" charset="0"/>
                <a:ea typeface="Tahoma" pitchFamily="34" charset="0"/>
                <a:cs typeface="Times New Roman" pitchFamily="18" charset="0"/>
              </a:rPr>
              <a:t>thay</a:t>
            </a:r>
            <a:r>
              <a:rPr lang="en-US" sz="2800" b="1" i="1" dirty="0">
                <a:solidFill>
                  <a:prstClr val="black">
                    <a:lumMod val="95000"/>
                    <a:lumOff val="5000"/>
                  </a:prstClr>
                </a:solidFill>
                <a:latin typeface="Times New Roman" pitchFamily="18" charset="0"/>
                <a:ea typeface="Tahoma" pitchFamily="34" charset="0"/>
                <a:cs typeface="Times New Roman" pitchFamily="18" charset="0"/>
              </a:rPr>
              <a:t> </a:t>
            </a:r>
            <a:r>
              <a:rPr lang="en-US" sz="2800" b="1" i="1" dirty="0" err="1">
                <a:solidFill>
                  <a:prstClr val="black">
                    <a:lumMod val="95000"/>
                    <a:lumOff val="5000"/>
                  </a:prstClr>
                </a:solidFill>
                <a:latin typeface="Times New Roman" pitchFamily="18" charset="0"/>
                <a:ea typeface="Tahoma" pitchFamily="34" charset="0"/>
                <a:cs typeface="Times New Roman" pitchFamily="18" charset="0"/>
              </a:rPr>
              <a:t>đổi</a:t>
            </a:r>
            <a:endParaRPr lang="vi-VN" sz="2800" b="1" i="1" dirty="0">
              <a:solidFill>
                <a:prstClr val="black">
                  <a:lumMod val="95000"/>
                  <a:lumOff val="5000"/>
                </a:prstClr>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379030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2 4"/>
          <p:cNvSpPr/>
          <p:nvPr/>
        </p:nvSpPr>
        <p:spPr>
          <a:xfrm>
            <a:off x="457200" y="2708920"/>
            <a:ext cx="10163472" cy="4149080"/>
          </a:xfrm>
          <a:prstGeom prst="irregularSeal2">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prstClr val="black"/>
                </a:solidFill>
                <a:latin typeface="Times New Roman" pitchFamily="18" charset="0"/>
                <a:cs typeface="Times New Roman" pitchFamily="18" charset="0"/>
              </a:rPr>
              <a:t>Khi</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đóng</a:t>
            </a:r>
            <a:r>
              <a:rPr lang="en-US" sz="2800" dirty="0" smtClean="0">
                <a:solidFill>
                  <a:prstClr val="black"/>
                </a:solidFill>
                <a:latin typeface="Times New Roman" pitchFamily="18" charset="0"/>
                <a:cs typeface="Times New Roman" pitchFamily="18" charset="0"/>
              </a:rPr>
              <a:t> , </a:t>
            </a:r>
            <a:r>
              <a:rPr lang="en-US" sz="2800" dirty="0" err="1" smtClean="0">
                <a:solidFill>
                  <a:prstClr val="black"/>
                </a:solidFill>
                <a:latin typeface="Times New Roman" pitchFamily="18" charset="0"/>
                <a:cs typeface="Times New Roman" pitchFamily="18" charset="0"/>
              </a:rPr>
              <a:t>ngắt</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khoá</a:t>
            </a:r>
            <a:r>
              <a:rPr lang="en-US" sz="2800" dirty="0" smtClean="0">
                <a:solidFill>
                  <a:prstClr val="black"/>
                </a:solidFill>
                <a:latin typeface="Times New Roman" pitchFamily="18" charset="0"/>
                <a:cs typeface="Times New Roman" pitchFamily="18" charset="0"/>
              </a:rPr>
              <a:t> K hay  </a:t>
            </a:r>
            <a:r>
              <a:rPr lang="en-US" sz="2800" dirty="0" err="1" smtClean="0">
                <a:solidFill>
                  <a:prstClr val="black"/>
                </a:solidFill>
                <a:latin typeface="Times New Roman" pitchFamily="18" charset="0"/>
                <a:cs typeface="Times New Roman" pitchFamily="18" charset="0"/>
              </a:rPr>
              <a:t>khi</a:t>
            </a:r>
            <a:r>
              <a:rPr lang="en-US" sz="2800" dirty="0" smtClean="0">
                <a:solidFill>
                  <a:prstClr val="black"/>
                </a:solidFill>
                <a:latin typeface="Times New Roman" pitchFamily="18" charset="0"/>
                <a:cs typeface="Times New Roman" pitchFamily="18" charset="0"/>
              </a:rPr>
              <a:t> </a:t>
            </a:r>
            <a:r>
              <a:rPr lang="en-US" sz="2800" dirty="0">
                <a:solidFill>
                  <a:prstClr val="black"/>
                </a:solidFill>
                <a:latin typeface="Times New Roman" pitchFamily="18" charset="0"/>
                <a:cs typeface="Times New Roman" pitchFamily="18" charset="0"/>
              </a:rPr>
              <a:t>di </a:t>
            </a:r>
            <a:r>
              <a:rPr lang="en-US" sz="2800" dirty="0" err="1">
                <a:solidFill>
                  <a:prstClr val="black"/>
                </a:solidFill>
                <a:latin typeface="Times New Roman" pitchFamily="18" charset="0"/>
                <a:cs typeface="Times New Roman" pitchFamily="18" charset="0"/>
              </a:rPr>
              <a:t>chuyển</a:t>
            </a:r>
            <a:r>
              <a:rPr lang="en-US" sz="2800" dirty="0">
                <a:solidFill>
                  <a:prstClr val="black"/>
                </a:solidFill>
                <a:latin typeface="Times New Roman" pitchFamily="18" charset="0"/>
                <a:cs typeface="Times New Roman" pitchFamily="18" charset="0"/>
              </a:rPr>
              <a:t> con </a:t>
            </a:r>
            <a:r>
              <a:rPr lang="en-US" sz="2800" dirty="0" err="1">
                <a:solidFill>
                  <a:prstClr val="black"/>
                </a:solidFill>
                <a:latin typeface="Times New Roman" pitchFamily="18" charset="0"/>
                <a:cs typeface="Times New Roman" pitchFamily="18" charset="0"/>
              </a:rPr>
              <a:t>chạy</a:t>
            </a:r>
            <a:r>
              <a:rPr lang="en-US" sz="2800" dirty="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thì</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số</a:t>
            </a:r>
            <a:r>
              <a:rPr lang="en-US" sz="2800" dirty="0" smtClean="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đường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sức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qua </a:t>
            </a:r>
            <a:r>
              <a:rPr lang="en-US" sz="2800" dirty="0" err="1">
                <a:solidFill>
                  <a:prstClr val="black"/>
                </a:solidFill>
                <a:latin typeface="Times New Roman" pitchFamily="18" charset="0"/>
                <a:cs typeface="Times New Roman" pitchFamily="18" charset="0"/>
              </a:rPr>
              <a:t>ống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dây</a:t>
            </a:r>
            <a:r>
              <a:rPr lang="en-US" sz="2800" dirty="0">
                <a:solidFill>
                  <a:prstClr val="black"/>
                </a:solidFill>
                <a:latin typeface="Times New Roman" pitchFamily="18" charset="0"/>
                <a:cs typeface="Times New Roman" pitchFamily="18" charset="0"/>
              </a:rPr>
              <a:t> </a:t>
            </a:r>
            <a:r>
              <a:rPr lang="en-US" sz="2800" dirty="0" smtClean="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thay</a:t>
            </a:r>
            <a:r>
              <a:rPr lang="en-US" sz="2800" dirty="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đổi</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trong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mạch</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có</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dòng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điện</a:t>
            </a:r>
            <a:endParaRPr lang="en-US" sz="2800" b="1" u="sng" dirty="0">
              <a:solidFill>
                <a:prstClr val="black"/>
              </a:solidFill>
              <a:latin typeface="Times New Roman" pitchFamily="18" charset="0"/>
              <a:cs typeface="Times New Roman" pitchFamily="18" charset="0"/>
            </a:endParaRPr>
          </a:p>
        </p:txBody>
      </p:sp>
      <p:pic>
        <p:nvPicPr>
          <p:cNvPr id="6" name="Picture 27" descr="Picture5"/>
          <p:cNvPicPr>
            <a:picLocks noChangeAspect="1" noChangeArrowheads="1"/>
          </p:cNvPicPr>
          <p:nvPr/>
        </p:nvPicPr>
        <p:blipFill>
          <a:blip r:embed="rId2" cstate="print"/>
          <a:srcRect/>
          <a:stretch>
            <a:fillRect/>
          </a:stretch>
        </p:blipFill>
        <p:spPr bwMode="auto">
          <a:xfrm>
            <a:off x="287377" y="2735999"/>
            <a:ext cx="1676400" cy="1636712"/>
          </a:xfrm>
          <a:prstGeom prst="rect">
            <a:avLst/>
          </a:prstGeom>
          <a:noFill/>
        </p:spPr>
      </p:pic>
      <p:sp>
        <p:nvSpPr>
          <p:cNvPr id="7" name="Cloud Callout 6"/>
          <p:cNvSpPr/>
          <p:nvPr/>
        </p:nvSpPr>
        <p:spPr>
          <a:xfrm>
            <a:off x="1963776" y="34482"/>
            <a:ext cx="7104023" cy="2952328"/>
          </a:xfrm>
          <a:prstGeom prst="cloudCallout">
            <a:avLst>
              <a:gd name="adj1" fmla="val -53568"/>
              <a:gd name="adj2" fmla="val 66879"/>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prstClr val="black"/>
                </a:solidFill>
                <a:latin typeface="Times New Roman" pitchFamily="18" charset="0"/>
                <a:cs typeface="Times New Roman" pitchFamily="18" charset="0"/>
              </a:rPr>
              <a:t>Em</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có</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nhận</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xét</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gì</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về</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số</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đường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sức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từ</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xuyên</a:t>
            </a:r>
            <a:r>
              <a:rPr lang="en-US" sz="2800" dirty="0" smtClean="0">
                <a:solidFill>
                  <a:prstClr val="black"/>
                </a:solidFill>
                <a:latin typeface="Times New Roman" pitchFamily="18" charset="0"/>
                <a:cs typeface="Times New Roman" pitchFamily="18" charset="0"/>
              </a:rPr>
              <a:t> qua </a:t>
            </a:r>
            <a:r>
              <a:rPr lang="en-US" sz="2800" dirty="0" err="1" smtClean="0">
                <a:solidFill>
                  <a:prstClr val="black"/>
                </a:solidFill>
                <a:latin typeface="Times New Roman" pitchFamily="18" charset="0"/>
                <a:cs typeface="Times New Roman" pitchFamily="18" charset="0"/>
              </a:rPr>
              <a:t>ống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dây</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khi</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đóng</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hoặc</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mở</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khoá</a:t>
            </a:r>
            <a:r>
              <a:rPr lang="en-US" sz="2800" dirty="0" smtClean="0">
                <a:solidFill>
                  <a:prstClr val="black"/>
                </a:solidFill>
                <a:latin typeface="Times New Roman" pitchFamily="18" charset="0"/>
                <a:cs typeface="Times New Roman" pitchFamily="18" charset="0"/>
              </a:rPr>
              <a:t> K ở </a:t>
            </a:r>
            <a:r>
              <a:rPr lang="en-US" sz="2800" dirty="0" err="1" smtClean="0">
                <a:solidFill>
                  <a:prstClr val="black"/>
                </a:solidFill>
                <a:latin typeface="Times New Roman" pitchFamily="18" charset="0"/>
                <a:cs typeface="Times New Roman" pitchFamily="18" charset="0"/>
              </a:rPr>
              <a:t>nam</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châm</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điện</a:t>
            </a:r>
            <a:r>
              <a:rPr lang="en-US" sz="2800" dirty="0" smtClean="0">
                <a:solidFill>
                  <a:prstClr val="black"/>
                </a:solidFill>
                <a:latin typeface="Times New Roman" pitchFamily="18" charset="0"/>
                <a:cs typeface="Times New Roman" pitchFamily="18" charset="0"/>
              </a:rPr>
              <a:t> hay </a:t>
            </a:r>
            <a:r>
              <a:rPr lang="en-US" sz="2800" dirty="0" err="1" smtClean="0">
                <a:solidFill>
                  <a:prstClr val="black"/>
                </a:solidFill>
                <a:latin typeface="Times New Roman" pitchFamily="18" charset="0"/>
                <a:cs typeface="Times New Roman" pitchFamily="18" charset="0"/>
              </a:rPr>
              <a:t>khi</a:t>
            </a:r>
            <a:r>
              <a:rPr lang="en-US" sz="2800" dirty="0" smtClean="0">
                <a:solidFill>
                  <a:prstClr val="black"/>
                </a:solidFill>
                <a:latin typeface="Times New Roman" pitchFamily="18" charset="0"/>
                <a:cs typeface="Times New Roman" pitchFamily="18" charset="0"/>
              </a:rPr>
              <a:t> di </a:t>
            </a:r>
            <a:r>
              <a:rPr lang="en-US" sz="2800" dirty="0" err="1" smtClean="0">
                <a:solidFill>
                  <a:prstClr val="black"/>
                </a:solidFill>
                <a:latin typeface="Times New Roman" pitchFamily="18" charset="0"/>
                <a:cs typeface="Times New Roman" pitchFamily="18" charset="0"/>
              </a:rPr>
              <a:t>chuyển</a:t>
            </a:r>
            <a:r>
              <a:rPr lang="en-US" sz="2800" dirty="0" smtClean="0">
                <a:solidFill>
                  <a:prstClr val="black"/>
                </a:solidFill>
                <a:latin typeface="Times New Roman" pitchFamily="18" charset="0"/>
                <a:cs typeface="Times New Roman" pitchFamily="18" charset="0"/>
              </a:rPr>
              <a:t> con </a:t>
            </a:r>
            <a:r>
              <a:rPr lang="en-US" sz="2800" dirty="0" err="1" smtClean="0">
                <a:solidFill>
                  <a:prstClr val="black"/>
                </a:solidFill>
                <a:latin typeface="Times New Roman" pitchFamily="18" charset="0"/>
                <a:cs typeface="Times New Roman" pitchFamily="18" charset="0"/>
              </a:rPr>
              <a:t>chạy</a:t>
            </a:r>
            <a:r>
              <a:rPr lang="en-US" sz="2800" dirty="0" smtClean="0">
                <a:solidFill>
                  <a:prstClr val="black"/>
                </a:solidFill>
                <a:latin typeface="Times New Roman" pitchFamily="18" charset="0"/>
                <a:cs typeface="Times New Roman" pitchFamily="18" charset="0"/>
              </a:rPr>
              <a:t>?</a:t>
            </a:r>
            <a:endParaRPr lang="vi-VN" sz="2800" dirty="0" smtClean="0">
              <a:solidFill>
                <a:prstClr val="black"/>
              </a:solidFill>
            </a:endParaRPr>
          </a:p>
        </p:txBody>
      </p:sp>
    </p:spTree>
    <p:extLst>
      <p:ext uri="{BB962C8B-B14F-4D97-AF65-F5344CB8AC3E}">
        <p14:creationId xmlns:p14="http://schemas.microsoft.com/office/powerpoint/2010/main" val="277983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2"/>
          <p:cNvSpPr txBox="1">
            <a:spLocks noChangeArrowheads="1"/>
          </p:cNvSpPr>
          <p:nvPr/>
        </p:nvSpPr>
        <p:spPr bwMode="auto">
          <a:xfrm>
            <a:off x="609600" y="1676400"/>
            <a:ext cx="31690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solidFill>
                  <a:srgbClr val="C00000"/>
                </a:solidFill>
                <a:latin typeface="Times New Roman" pitchFamily="18" charset="0"/>
                <a:cs typeface="Times New Roman" pitchFamily="18" charset="0"/>
              </a:rPr>
              <a:t>1. </a:t>
            </a:r>
            <a:r>
              <a:rPr lang="en-US" sz="2800" dirty="0" err="1">
                <a:solidFill>
                  <a:srgbClr val="C00000"/>
                </a:solidFill>
                <a:latin typeface="Times New Roman" pitchFamily="18" charset="0"/>
                <a:cs typeface="Times New Roman" pitchFamily="18" charset="0"/>
              </a:rPr>
              <a:t>Thí</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nghiệm</a:t>
            </a:r>
            <a:r>
              <a:rPr lang="en-US" sz="2800" dirty="0">
                <a:solidFill>
                  <a:srgbClr val="C00000"/>
                </a:solidFill>
                <a:latin typeface="Times New Roman" pitchFamily="18" charset="0"/>
                <a:cs typeface="Times New Roman" pitchFamily="18" charset="0"/>
              </a:rPr>
              <a:t>:</a:t>
            </a:r>
          </a:p>
        </p:txBody>
      </p:sp>
      <p:sp>
        <p:nvSpPr>
          <p:cNvPr id="3" name="Text Box 41"/>
          <p:cNvSpPr txBox="1">
            <a:spLocks noChangeArrowheads="1"/>
          </p:cNvSpPr>
          <p:nvPr/>
        </p:nvSpPr>
        <p:spPr bwMode="auto">
          <a:xfrm>
            <a:off x="197224" y="1143000"/>
            <a:ext cx="7620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dirty="0">
                <a:solidFill>
                  <a:srgbClr val="009242"/>
                </a:solidFill>
                <a:effectLst>
                  <a:outerShdw blurRad="38100" dist="38100" dir="2700000" algn="tl">
                    <a:srgbClr val="000000">
                      <a:alpha val="43137"/>
                    </a:srgbClr>
                  </a:outerShdw>
                </a:effectLst>
                <a:latin typeface="Times New Roman" pitchFamily="18" charset="0"/>
                <a:cs typeface="Times New Roman" pitchFamily="18" charset="0"/>
              </a:rPr>
              <a:t>II. HIỆN TƯỢNG CẢM ỨNG ĐIỆN TỪ</a:t>
            </a:r>
          </a:p>
        </p:txBody>
      </p:sp>
      <p:sp>
        <p:nvSpPr>
          <p:cNvPr id="4" name="Rectangle 4"/>
          <p:cNvSpPr>
            <a:spLocks noChangeArrowheads="1"/>
          </p:cNvSpPr>
          <p:nvPr/>
        </p:nvSpPr>
        <p:spPr bwMode="auto">
          <a:xfrm>
            <a:off x="13447" y="0"/>
            <a:ext cx="9144000" cy="533400"/>
          </a:xfrm>
          <a:prstGeom prst="rect">
            <a:avLst/>
          </a:prstGeom>
          <a:gradFill rotWithShape="1">
            <a:gsLst>
              <a:gs pos="0">
                <a:srgbClr val="0000FF"/>
              </a:gs>
              <a:gs pos="5000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500" b="1" dirty="0" smtClean="0">
                <a:solidFill>
                  <a:schemeClr val="tx2"/>
                </a:solidFill>
                <a:latin typeface="Times New Roman" pitchFamily="18" charset="0"/>
                <a:cs typeface="Times New Roman" pitchFamily="18" charset="0"/>
              </a:rPr>
              <a:t>BÀI 23: </a:t>
            </a:r>
            <a:r>
              <a:rPr lang="en-US" sz="3500" b="1" dirty="0">
                <a:solidFill>
                  <a:schemeClr val="tx2"/>
                </a:solidFill>
                <a:latin typeface="Times New Roman" pitchFamily="18" charset="0"/>
                <a:cs typeface="Times New Roman" pitchFamily="18" charset="0"/>
              </a:rPr>
              <a:t>TỪ THÔNG. CẢM ỨNG ĐIỆN TỪ</a:t>
            </a:r>
          </a:p>
        </p:txBody>
      </p:sp>
      <p:sp>
        <p:nvSpPr>
          <p:cNvPr id="5" name="Text Box 4"/>
          <p:cNvSpPr txBox="1">
            <a:spLocks noChangeArrowheads="1"/>
          </p:cNvSpPr>
          <p:nvPr/>
        </p:nvSpPr>
        <p:spPr bwMode="auto">
          <a:xfrm>
            <a:off x="197224" y="619164"/>
            <a:ext cx="342900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dirty="0">
                <a:solidFill>
                  <a:srgbClr val="009242"/>
                </a:solidFill>
                <a:effectLst>
                  <a:outerShdw blurRad="38100" dist="38100" dir="2700000" algn="tl">
                    <a:srgbClr val="000000">
                      <a:alpha val="43137"/>
                    </a:srgbClr>
                  </a:outerShdw>
                </a:effectLst>
                <a:latin typeface="Times New Roman" pitchFamily="18" charset="0"/>
                <a:cs typeface="Times New Roman" pitchFamily="18" charset="0"/>
              </a:rPr>
              <a:t>I. TỪ THÔNG</a:t>
            </a:r>
          </a:p>
        </p:txBody>
      </p:sp>
      <p:sp>
        <p:nvSpPr>
          <p:cNvPr id="6" name="Text Box 42"/>
          <p:cNvSpPr txBox="1">
            <a:spLocks noChangeArrowheads="1"/>
          </p:cNvSpPr>
          <p:nvPr/>
        </p:nvSpPr>
        <p:spPr bwMode="auto">
          <a:xfrm>
            <a:off x="609598" y="2133600"/>
            <a:ext cx="31690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solidFill>
                  <a:srgbClr val="C00000"/>
                </a:solidFill>
                <a:latin typeface="Times New Roman" pitchFamily="18" charset="0"/>
                <a:cs typeface="Times New Roman" pitchFamily="18" charset="0"/>
              </a:rPr>
              <a:t>2</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Kết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luận</a:t>
            </a:r>
            <a:r>
              <a:rPr lang="en-US" sz="2800" dirty="0" smtClean="0">
                <a:solidFill>
                  <a:srgbClr val="C00000"/>
                </a:solidFill>
                <a:latin typeface="Times New Roman" pitchFamily="18" charset="0"/>
                <a:cs typeface="Times New Roman" pitchFamily="18" charset="0"/>
              </a:rPr>
              <a:t>:</a:t>
            </a:r>
            <a:endParaRPr lang="en-US" sz="2800" dirty="0">
              <a:solidFill>
                <a:srgbClr val="C00000"/>
              </a:solidFill>
              <a:latin typeface="Times New Roman" pitchFamily="18" charset="0"/>
              <a:cs typeface="Times New Roman" pitchFamily="18" charset="0"/>
            </a:endParaRPr>
          </a:p>
        </p:txBody>
      </p:sp>
      <p:sp>
        <p:nvSpPr>
          <p:cNvPr id="9" name="Rectangle 8"/>
          <p:cNvSpPr/>
          <p:nvPr/>
        </p:nvSpPr>
        <p:spPr>
          <a:xfrm>
            <a:off x="457200" y="2718137"/>
            <a:ext cx="8229602" cy="1015663"/>
          </a:xfrm>
          <a:prstGeom prst="rect">
            <a:avLst/>
          </a:prstGeom>
          <a:solidFill>
            <a:schemeClr val="accent6">
              <a:lumMod val="20000"/>
              <a:lumOff val="80000"/>
            </a:schemeClr>
          </a:solidFill>
        </p:spPr>
        <p:txBody>
          <a:bodyPr wrap="square">
            <a:spAutoFit/>
          </a:bodyPr>
          <a:lstStyle/>
          <a:p>
            <a:pPr marL="457200" indent="-457200" algn="just">
              <a:buFontTx/>
              <a:buChar char="-"/>
            </a:pPr>
            <a:r>
              <a:rPr lang="en-US" sz="3000" dirty="0" err="1" smtClean="0">
                <a:latin typeface="Times New Roman" pitchFamily="18" charset="0"/>
                <a:cs typeface="Times New Roman" pitchFamily="18" charset="0"/>
              </a:rPr>
              <a:t>Mỗi</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khi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từ</a:t>
            </a:r>
            <a:r>
              <a:rPr lang="en-US" sz="3000" dirty="0">
                <a:latin typeface="Times New Roman" pitchFamily="18" charset="0"/>
                <a:cs typeface="Times New Roman" pitchFamily="18" charset="0"/>
              </a:rPr>
              <a:t> </a:t>
            </a:r>
            <a:r>
              <a:rPr lang="en-US" sz="3000" b="1" dirty="0" err="1">
                <a:latin typeface="Times New Roman" pitchFamily="18" charset="0"/>
                <a:cs typeface="Times New Roman" pitchFamily="18" charset="0"/>
              </a:rPr>
              <a:t>thông</a:t>
            </a:r>
            <a:r>
              <a:rPr lang="en-US" sz="3000" b="1" dirty="0">
                <a:latin typeface="Times New Roman" pitchFamily="18" charset="0"/>
                <a:cs typeface="Times New Roman" pitchFamily="18" charset="0"/>
              </a:rPr>
              <a:t> qua </a:t>
            </a:r>
            <a:r>
              <a:rPr lang="en-US" sz="3000" b="1" dirty="0" err="1" smtClean="0">
                <a:latin typeface="Times New Roman" pitchFamily="18" charset="0"/>
                <a:cs typeface="Times New Roman" pitchFamily="18" charset="0"/>
              </a:rPr>
              <a:t>mạch</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kín</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biến</a:t>
            </a:r>
            <a:r>
              <a:rPr lang="en-US" sz="3000" b="1" dirty="0" smtClean="0">
                <a:latin typeface="Times New Roman" pitchFamily="18" charset="0"/>
                <a:cs typeface="Times New Roman" pitchFamily="18" charset="0"/>
              </a:rPr>
              <a:t> </a:t>
            </a:r>
            <a:r>
              <a:rPr lang="en-US" sz="3000" b="1" dirty="0" err="1">
                <a:latin typeface="Times New Roman" pitchFamily="18" charset="0"/>
                <a:cs typeface="Times New Roman" pitchFamily="18" charset="0"/>
              </a:rPr>
              <a:t>thiên</a:t>
            </a:r>
            <a:r>
              <a:rPr lang="en-US" sz="3000" b="1"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thì</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trong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mạch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xuất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hiện</a:t>
            </a:r>
            <a:r>
              <a:rPr lang="en-US" sz="3000"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dòng</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điện</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cảm</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ứng</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grpSp>
        <p:nvGrpSpPr>
          <p:cNvPr id="10" name="Group 9"/>
          <p:cNvGrpSpPr/>
          <p:nvPr/>
        </p:nvGrpSpPr>
        <p:grpSpPr>
          <a:xfrm>
            <a:off x="6765632" y="901163"/>
            <a:ext cx="1921168" cy="1655845"/>
            <a:chOff x="155609" y="1917424"/>
            <a:chExt cx="2854195" cy="2299655"/>
          </a:xfrm>
        </p:grpSpPr>
        <p:sp>
          <p:nvSpPr>
            <p:cNvPr id="11" name="Arc 10"/>
            <p:cNvSpPr/>
            <p:nvPr/>
          </p:nvSpPr>
          <p:spPr>
            <a:xfrm rot="328085">
              <a:off x="647486" y="3043577"/>
              <a:ext cx="1608269" cy="871925"/>
            </a:xfrm>
            <a:prstGeom prst="arc">
              <a:avLst>
                <a:gd name="adj1" fmla="val 10846551"/>
                <a:gd name="adj2" fmla="val 0"/>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sp>
          <p:nvSpPr>
            <p:cNvPr id="12" name="Arc 11"/>
            <p:cNvSpPr/>
            <p:nvPr/>
          </p:nvSpPr>
          <p:spPr>
            <a:xfrm rot="246794">
              <a:off x="643901" y="3005078"/>
              <a:ext cx="1608269" cy="871925"/>
            </a:xfrm>
            <a:prstGeom prst="arc">
              <a:avLst>
                <a:gd name="adj1" fmla="val 21367427"/>
                <a:gd name="adj2" fmla="val 10830184"/>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a:p>
          </p:txBody>
        </p:sp>
        <p:grpSp>
          <p:nvGrpSpPr>
            <p:cNvPr id="13" name="Group 12"/>
            <p:cNvGrpSpPr/>
            <p:nvPr/>
          </p:nvGrpSpPr>
          <p:grpSpPr>
            <a:xfrm>
              <a:off x="155609" y="1917424"/>
              <a:ext cx="2854195" cy="2299655"/>
              <a:chOff x="155609" y="1917424"/>
              <a:chExt cx="2854195" cy="2299655"/>
            </a:xfrm>
          </p:grpSpPr>
          <p:grpSp>
            <p:nvGrpSpPr>
              <p:cNvPr id="14" name="Group 13"/>
              <p:cNvGrpSpPr/>
              <p:nvPr/>
            </p:nvGrpSpPr>
            <p:grpSpPr>
              <a:xfrm>
                <a:off x="155609" y="1917424"/>
                <a:ext cx="2854195" cy="2299655"/>
                <a:chOff x="233031" y="1548330"/>
                <a:chExt cx="2854195" cy="2299655"/>
              </a:xfrm>
            </p:grpSpPr>
            <p:sp>
              <p:nvSpPr>
                <p:cNvPr id="24" name="Text Box 70"/>
                <p:cNvSpPr txBox="1">
                  <a:spLocks noChangeArrowheads="1"/>
                </p:cNvSpPr>
                <p:nvPr/>
              </p:nvSpPr>
              <p:spPr bwMode="auto">
                <a:xfrm>
                  <a:off x="233031" y="2450306"/>
                  <a:ext cx="721709" cy="47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600" dirty="0">
                      <a:latin typeface="Times New Roman" pitchFamily="18" charset="0"/>
                      <a:cs typeface="Times New Roman" pitchFamily="18" charset="0"/>
                    </a:rPr>
                    <a:t>(C)</a:t>
                  </a:r>
                </a:p>
              </p:txBody>
            </p:sp>
            <p:grpSp>
              <p:nvGrpSpPr>
                <p:cNvPr id="25" name="Group 229"/>
                <p:cNvGrpSpPr>
                  <a:grpSpLocks/>
                </p:cNvGrpSpPr>
                <p:nvPr/>
              </p:nvGrpSpPr>
              <p:grpSpPr bwMode="auto">
                <a:xfrm>
                  <a:off x="382411" y="1895856"/>
                  <a:ext cx="2704815" cy="1952129"/>
                  <a:chOff x="278" y="1247"/>
                  <a:chExt cx="1887" cy="1400"/>
                </a:xfrm>
              </p:grpSpPr>
              <p:sp>
                <p:nvSpPr>
                  <p:cNvPr id="34" name="Line 213"/>
                  <p:cNvSpPr>
                    <a:spLocks noChangeShapeType="1"/>
                  </p:cNvSpPr>
                  <p:nvPr/>
                </p:nvSpPr>
                <p:spPr bwMode="auto">
                  <a:xfrm>
                    <a:off x="1661" y="1294"/>
                    <a:ext cx="15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a:p>
                </p:txBody>
              </p:sp>
              <p:grpSp>
                <p:nvGrpSpPr>
                  <p:cNvPr id="35" name="Group 214"/>
                  <p:cNvGrpSpPr>
                    <a:grpSpLocks/>
                  </p:cNvGrpSpPr>
                  <p:nvPr/>
                </p:nvGrpSpPr>
                <p:grpSpPr bwMode="auto">
                  <a:xfrm>
                    <a:off x="278" y="1247"/>
                    <a:ext cx="1887" cy="1400"/>
                    <a:chOff x="278" y="1025"/>
                    <a:chExt cx="1887" cy="1400"/>
                  </a:xfrm>
                </p:grpSpPr>
                <p:sp>
                  <p:nvSpPr>
                    <p:cNvPr id="36" name="Line 215"/>
                    <p:cNvSpPr>
                      <a:spLocks noChangeShapeType="1"/>
                    </p:cNvSpPr>
                    <p:nvPr/>
                  </p:nvSpPr>
                  <p:spPr bwMode="auto">
                    <a:xfrm flipH="1">
                      <a:off x="874" y="2185"/>
                      <a:ext cx="240" cy="2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a:p>
                  </p:txBody>
                </p:sp>
                <p:sp>
                  <p:nvSpPr>
                    <p:cNvPr id="37" name="Line 216"/>
                    <p:cNvSpPr>
                      <a:spLocks noChangeShapeType="1"/>
                    </p:cNvSpPr>
                    <p:nvPr/>
                  </p:nvSpPr>
                  <p:spPr bwMode="auto">
                    <a:xfrm flipH="1">
                      <a:off x="713" y="2159"/>
                      <a:ext cx="240" cy="2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a:p>
                  </p:txBody>
                </p:sp>
                <p:sp>
                  <p:nvSpPr>
                    <p:cNvPr id="38" name="Line 217"/>
                    <p:cNvSpPr>
                      <a:spLocks noChangeShapeType="1"/>
                    </p:cNvSpPr>
                    <p:nvPr/>
                  </p:nvSpPr>
                  <p:spPr bwMode="auto">
                    <a:xfrm flipH="1">
                      <a:off x="278" y="1968"/>
                      <a:ext cx="316" cy="3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a:p>
                  </p:txBody>
                </p:sp>
                <p:sp>
                  <p:nvSpPr>
                    <p:cNvPr id="39" name="Line 218"/>
                    <p:cNvSpPr>
                      <a:spLocks noChangeShapeType="1"/>
                    </p:cNvSpPr>
                    <p:nvPr/>
                  </p:nvSpPr>
                  <p:spPr bwMode="auto">
                    <a:xfrm flipH="1">
                      <a:off x="389" y="2064"/>
                      <a:ext cx="288"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a:p>
                  </p:txBody>
                </p:sp>
                <p:sp>
                  <p:nvSpPr>
                    <p:cNvPr id="40" name="Line 219"/>
                    <p:cNvSpPr>
                      <a:spLocks noChangeShapeType="1"/>
                    </p:cNvSpPr>
                    <p:nvPr/>
                  </p:nvSpPr>
                  <p:spPr bwMode="auto">
                    <a:xfrm flipH="1">
                      <a:off x="526" y="2111"/>
                      <a:ext cx="288" cy="2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a:p>
                  </p:txBody>
                </p:sp>
                <p:grpSp>
                  <p:nvGrpSpPr>
                    <p:cNvPr id="41" name="Group 220"/>
                    <p:cNvGrpSpPr>
                      <a:grpSpLocks/>
                    </p:cNvGrpSpPr>
                    <p:nvPr/>
                  </p:nvGrpSpPr>
                  <p:grpSpPr bwMode="auto">
                    <a:xfrm>
                      <a:off x="622" y="1025"/>
                      <a:ext cx="1543" cy="890"/>
                      <a:chOff x="622" y="1007"/>
                      <a:chExt cx="1543" cy="890"/>
                    </a:xfrm>
                  </p:grpSpPr>
                  <p:sp>
                    <p:nvSpPr>
                      <p:cNvPr id="42" name="Text Box 221"/>
                      <p:cNvSpPr txBox="1">
                        <a:spLocks noChangeArrowheads="1"/>
                      </p:cNvSpPr>
                      <p:nvPr/>
                    </p:nvSpPr>
                    <p:spPr bwMode="auto">
                      <a:xfrm>
                        <a:off x="1620" y="1007"/>
                        <a:ext cx="240" cy="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dirty="0">
                            <a:latin typeface=".VnTime" pitchFamily="34" charset="0"/>
                          </a:rPr>
                          <a:t>B</a:t>
                        </a:r>
                      </a:p>
                    </p:txBody>
                  </p:sp>
                  <p:sp>
                    <p:nvSpPr>
                      <p:cNvPr id="43" name="Line 222"/>
                      <p:cNvSpPr>
                        <a:spLocks noChangeShapeType="1"/>
                      </p:cNvSpPr>
                      <p:nvPr/>
                    </p:nvSpPr>
                    <p:spPr bwMode="auto">
                      <a:xfrm flipV="1">
                        <a:off x="1579" y="1315"/>
                        <a:ext cx="586" cy="5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a:p>
                    </p:txBody>
                  </p:sp>
                  <p:sp>
                    <p:nvSpPr>
                      <p:cNvPr id="44" name="Line 223"/>
                      <p:cNvSpPr>
                        <a:spLocks noChangeShapeType="1"/>
                      </p:cNvSpPr>
                      <p:nvPr/>
                    </p:nvSpPr>
                    <p:spPr bwMode="auto">
                      <a:xfrm flipV="1">
                        <a:off x="1408" y="1273"/>
                        <a:ext cx="624"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a:p>
                    </p:txBody>
                  </p:sp>
                  <p:sp>
                    <p:nvSpPr>
                      <p:cNvPr id="45" name="Line 224"/>
                      <p:cNvSpPr>
                        <a:spLocks noChangeShapeType="1"/>
                      </p:cNvSpPr>
                      <p:nvPr/>
                    </p:nvSpPr>
                    <p:spPr bwMode="auto">
                      <a:xfrm flipV="1">
                        <a:off x="1214" y="1273"/>
                        <a:ext cx="624"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a:p>
                    </p:txBody>
                  </p:sp>
                  <p:sp>
                    <p:nvSpPr>
                      <p:cNvPr id="46" name="Line 225"/>
                      <p:cNvSpPr>
                        <a:spLocks noChangeShapeType="1"/>
                      </p:cNvSpPr>
                      <p:nvPr/>
                    </p:nvSpPr>
                    <p:spPr bwMode="auto">
                      <a:xfrm flipV="1">
                        <a:off x="1056" y="1248"/>
                        <a:ext cx="624"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a:p>
                    </p:txBody>
                  </p:sp>
                  <p:sp>
                    <p:nvSpPr>
                      <p:cNvPr id="47" name="Line 226"/>
                      <p:cNvSpPr>
                        <a:spLocks noChangeShapeType="1"/>
                      </p:cNvSpPr>
                      <p:nvPr/>
                    </p:nvSpPr>
                    <p:spPr bwMode="auto">
                      <a:xfrm flipV="1">
                        <a:off x="864" y="1248"/>
                        <a:ext cx="624"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a:p>
                    </p:txBody>
                  </p:sp>
                  <p:sp>
                    <p:nvSpPr>
                      <p:cNvPr id="48" name="Line 227"/>
                      <p:cNvSpPr>
                        <a:spLocks noChangeShapeType="1"/>
                      </p:cNvSpPr>
                      <p:nvPr/>
                    </p:nvSpPr>
                    <p:spPr bwMode="auto">
                      <a:xfrm flipV="1">
                        <a:off x="734" y="1260"/>
                        <a:ext cx="583" cy="57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a:p>
                    </p:txBody>
                  </p:sp>
                  <p:sp>
                    <p:nvSpPr>
                      <p:cNvPr id="49" name="Line 228"/>
                      <p:cNvSpPr>
                        <a:spLocks noChangeShapeType="1"/>
                      </p:cNvSpPr>
                      <p:nvPr/>
                    </p:nvSpPr>
                    <p:spPr bwMode="auto">
                      <a:xfrm flipV="1">
                        <a:off x="622" y="1260"/>
                        <a:ext cx="512" cy="5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a:p>
                    </p:txBody>
                  </p:sp>
                </p:grpSp>
              </p:grpSp>
            </p:grpSp>
            <p:grpSp>
              <p:nvGrpSpPr>
                <p:cNvPr id="26" name="Group 234"/>
                <p:cNvGrpSpPr>
                  <a:grpSpLocks/>
                </p:cNvGrpSpPr>
                <p:nvPr/>
              </p:nvGrpSpPr>
              <p:grpSpPr bwMode="auto">
                <a:xfrm>
                  <a:off x="1504951" y="1548330"/>
                  <a:ext cx="439738" cy="1554259"/>
                  <a:chOff x="918" y="841"/>
                  <a:chExt cx="277" cy="1141"/>
                </a:xfrm>
              </p:grpSpPr>
              <p:sp>
                <p:nvSpPr>
                  <p:cNvPr id="30" name="Text Box 230"/>
                  <p:cNvSpPr txBox="1">
                    <a:spLocks noChangeArrowheads="1"/>
                  </p:cNvSpPr>
                  <p:nvPr/>
                </p:nvSpPr>
                <p:spPr bwMode="auto">
                  <a:xfrm>
                    <a:off x="955" y="841"/>
                    <a:ext cx="240"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dirty="0">
                        <a:latin typeface=".VnTime" pitchFamily="34" charset="0"/>
                      </a:rPr>
                      <a:t>n</a:t>
                    </a:r>
                  </a:p>
                </p:txBody>
              </p:sp>
              <p:grpSp>
                <p:nvGrpSpPr>
                  <p:cNvPr id="31" name="Group 231"/>
                  <p:cNvGrpSpPr>
                    <a:grpSpLocks/>
                  </p:cNvGrpSpPr>
                  <p:nvPr/>
                </p:nvGrpSpPr>
                <p:grpSpPr bwMode="auto">
                  <a:xfrm>
                    <a:off x="918" y="937"/>
                    <a:ext cx="205" cy="1045"/>
                    <a:chOff x="918" y="937"/>
                    <a:chExt cx="205" cy="1045"/>
                  </a:xfrm>
                </p:grpSpPr>
                <p:sp>
                  <p:nvSpPr>
                    <p:cNvPr id="32" name="Line 233"/>
                    <p:cNvSpPr>
                      <a:spLocks noChangeShapeType="1"/>
                    </p:cNvSpPr>
                    <p:nvPr/>
                  </p:nvSpPr>
                  <p:spPr bwMode="auto">
                    <a:xfrm>
                      <a:off x="1004" y="937"/>
                      <a:ext cx="11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a:p>
                  </p:txBody>
                </p:sp>
                <p:sp>
                  <p:nvSpPr>
                    <p:cNvPr id="33" name="Line 232"/>
                    <p:cNvSpPr>
                      <a:spLocks noChangeShapeType="1"/>
                    </p:cNvSpPr>
                    <p:nvPr/>
                  </p:nvSpPr>
                  <p:spPr bwMode="auto">
                    <a:xfrm flipV="1">
                      <a:off x="918" y="974"/>
                      <a:ext cx="0" cy="100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a:p>
                  </p:txBody>
                </p:sp>
              </p:grpSp>
            </p:grpSp>
            <p:grpSp>
              <p:nvGrpSpPr>
                <p:cNvPr id="27" name="Group 237"/>
                <p:cNvGrpSpPr>
                  <a:grpSpLocks/>
                </p:cNvGrpSpPr>
                <p:nvPr/>
              </p:nvGrpSpPr>
              <p:grpSpPr bwMode="auto">
                <a:xfrm>
                  <a:off x="1505628" y="2711326"/>
                  <a:ext cx="276492" cy="317054"/>
                  <a:chOff x="942" y="1744"/>
                  <a:chExt cx="150" cy="166"/>
                </a:xfrm>
              </p:grpSpPr>
              <p:sp>
                <p:nvSpPr>
                  <p:cNvPr id="28" name="Freeform 235"/>
                  <p:cNvSpPr>
                    <a:spLocks/>
                  </p:cNvSpPr>
                  <p:nvPr/>
                </p:nvSpPr>
                <p:spPr bwMode="auto">
                  <a:xfrm>
                    <a:off x="942" y="1853"/>
                    <a:ext cx="48" cy="57"/>
                  </a:xfrm>
                  <a:custGeom>
                    <a:avLst/>
                    <a:gdLst>
                      <a:gd name="T0" fmla="*/ 0 w 56"/>
                      <a:gd name="T1" fmla="*/ 8 h 56"/>
                      <a:gd name="T2" fmla="*/ 48 w 56"/>
                      <a:gd name="T3" fmla="*/ 8 h 56"/>
                      <a:gd name="T4" fmla="*/ 48 w 56"/>
                      <a:gd name="T5" fmla="*/ 56 h 56"/>
                    </a:gdLst>
                    <a:ahLst/>
                    <a:cxnLst>
                      <a:cxn ang="0">
                        <a:pos x="T0" y="T1"/>
                      </a:cxn>
                      <a:cxn ang="0">
                        <a:pos x="T2" y="T3"/>
                      </a:cxn>
                      <a:cxn ang="0">
                        <a:pos x="T4" y="T5"/>
                      </a:cxn>
                    </a:cxnLst>
                    <a:rect l="0" t="0" r="r" b="b"/>
                    <a:pathLst>
                      <a:path w="56" h="56">
                        <a:moveTo>
                          <a:pt x="0" y="8"/>
                        </a:moveTo>
                        <a:cubicBezTo>
                          <a:pt x="20" y="4"/>
                          <a:pt x="40" y="0"/>
                          <a:pt x="48" y="8"/>
                        </a:cubicBezTo>
                        <a:cubicBezTo>
                          <a:pt x="56" y="16"/>
                          <a:pt x="48" y="48"/>
                          <a:pt x="48" y="56"/>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00"/>
                  </a:p>
                </p:txBody>
              </p:sp>
              <p:graphicFrame>
                <p:nvGraphicFramePr>
                  <p:cNvPr id="29" name="Object 236"/>
                  <p:cNvGraphicFramePr>
                    <a:graphicFrameLocks noChangeAspect="1"/>
                  </p:cNvGraphicFramePr>
                  <p:nvPr>
                    <p:extLst>
                      <p:ext uri="{D42A27DB-BD31-4B8C-83A1-F6EECF244321}">
                        <p14:modId xmlns:p14="http://schemas.microsoft.com/office/powerpoint/2010/main" val="3446606439"/>
                      </p:ext>
                    </p:extLst>
                  </p:nvPr>
                </p:nvGraphicFramePr>
                <p:xfrm>
                  <a:off x="948" y="1744"/>
                  <a:ext cx="144" cy="132"/>
                </p:xfrm>
                <a:graphic>
                  <a:graphicData uri="http://schemas.openxmlformats.org/presentationml/2006/ole">
                    <mc:AlternateContent xmlns:mc="http://schemas.openxmlformats.org/markup-compatibility/2006">
                      <mc:Choice xmlns:v="urn:schemas-microsoft-com:vml" Requires="v">
                        <p:oleObj spid="_x0000_s8248" name="Equation" r:id="rId3" imgW="152280" imgH="139680" progId="Equation.DSMT4">
                          <p:embed/>
                        </p:oleObj>
                      </mc:Choice>
                      <mc:Fallback>
                        <p:oleObj name="Equation" r:id="rId3" imgW="152280" imgH="1396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 y="1744"/>
                                <a:ext cx="144" cy="1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cxnSp>
            <p:nvCxnSpPr>
              <p:cNvPr id="15" name="Straight Connector 14"/>
              <p:cNvCxnSpPr>
                <a:endCxn id="43" idx="0"/>
              </p:cNvCxnSpPr>
              <p:nvPr/>
            </p:nvCxnSpPr>
            <p:spPr>
              <a:xfrm flipV="1">
                <a:off x="1764184" y="3505946"/>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448035" y="3843949"/>
                <a:ext cx="344014" cy="3346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516683" y="3505946"/>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248795" y="3486423"/>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45970" y="3441040"/>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98196" y="3409908"/>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89138" y="3282845"/>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23920" y="3333454"/>
                <a:ext cx="184386" cy="17249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28600" y="3486423"/>
                <a:ext cx="431872" cy="3960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0" name="Rectangle 49"/>
          <p:cNvSpPr/>
          <p:nvPr/>
        </p:nvSpPr>
        <p:spPr>
          <a:xfrm>
            <a:off x="457198" y="3937337"/>
            <a:ext cx="8229602" cy="1015663"/>
          </a:xfrm>
          <a:prstGeom prst="rect">
            <a:avLst/>
          </a:prstGeom>
          <a:solidFill>
            <a:schemeClr val="accent6">
              <a:lumMod val="20000"/>
              <a:lumOff val="80000"/>
            </a:schemeClr>
          </a:solidFill>
        </p:spPr>
        <p:txBody>
          <a:bodyPr wrap="square">
            <a:spAutoFit/>
          </a:bodyPr>
          <a:lstStyle/>
          <a:p>
            <a:pPr marL="457200" indent="-457200" algn="just">
              <a:buFontTx/>
              <a:buChar char="-"/>
            </a:pPr>
            <a:r>
              <a:rPr lang="en-US" sz="3000" dirty="0" err="1" smtClean="0">
                <a:latin typeface="Times New Roman" pitchFamily="18" charset="0"/>
                <a:cs typeface="Times New Roman" pitchFamily="18" charset="0"/>
              </a:rPr>
              <a:t>Hiện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tượng</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xuất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hiện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dòng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điện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cảm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ứng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trong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mạch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gọi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là</a:t>
            </a:r>
            <a:r>
              <a:rPr lang="en-US" sz="3000"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hiện</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tượng</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cảm</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ứng</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điện</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từ</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51" name="Rectangle 50"/>
          <p:cNvSpPr/>
          <p:nvPr/>
        </p:nvSpPr>
        <p:spPr>
          <a:xfrm>
            <a:off x="457200" y="5135940"/>
            <a:ext cx="8229602" cy="1569660"/>
          </a:xfrm>
          <a:prstGeom prst="rect">
            <a:avLst/>
          </a:prstGeom>
          <a:solidFill>
            <a:schemeClr val="accent6">
              <a:lumMod val="20000"/>
              <a:lumOff val="80000"/>
            </a:schemeClr>
          </a:solidFill>
        </p:spPr>
        <p:txBody>
          <a:bodyPr wrap="square">
            <a:spAutoFit/>
          </a:bodyPr>
          <a:lstStyle/>
          <a:p>
            <a:pPr>
              <a:buClr>
                <a:schemeClr val="bg1"/>
              </a:buClr>
            </a:pP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chỉ</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tồn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khoảng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gian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thông</a:t>
            </a:r>
            <a:r>
              <a:rPr lang="en-US"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qua </a:t>
            </a:r>
            <a:r>
              <a:rPr lang="en-US" sz="3200" dirty="0" err="1">
                <a:latin typeface="Times New Roman" pitchFamily="18" charset="0"/>
                <a:cs typeface="Times New Roman" pitchFamily="18" charset="0"/>
              </a:rPr>
              <a:t>mạch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kín</a:t>
            </a:r>
            <a:r>
              <a:rPr lang="en-US" sz="3200"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thiên</a:t>
            </a:r>
            <a:r>
              <a:rPr lang="en-US" sz="3200" b="1" dirty="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22982161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down)">
                                      <p:cBhvr>
                                        <p:cTn id="19" dur="5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0" grpId="0" animBg="1"/>
      <p:bldP spid="5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2"/>
          <p:cNvSpPr txBox="1">
            <a:spLocks noChangeArrowheads="1"/>
          </p:cNvSpPr>
          <p:nvPr/>
        </p:nvSpPr>
        <p:spPr bwMode="auto">
          <a:xfrm>
            <a:off x="609600" y="1676400"/>
            <a:ext cx="31690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solidFill>
                  <a:srgbClr val="C00000"/>
                </a:solidFill>
                <a:latin typeface="Times New Roman" pitchFamily="18" charset="0"/>
                <a:cs typeface="Times New Roman" pitchFamily="18" charset="0"/>
              </a:rPr>
              <a:t>1. </a:t>
            </a:r>
            <a:r>
              <a:rPr lang="en-US" sz="2800" dirty="0" err="1">
                <a:solidFill>
                  <a:srgbClr val="C00000"/>
                </a:solidFill>
                <a:latin typeface="Times New Roman" pitchFamily="18" charset="0"/>
                <a:cs typeface="Times New Roman" pitchFamily="18" charset="0"/>
              </a:rPr>
              <a:t>Thí</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nghiệm</a:t>
            </a:r>
            <a:r>
              <a:rPr lang="en-US" sz="2800" dirty="0">
                <a:solidFill>
                  <a:srgbClr val="C00000"/>
                </a:solidFill>
                <a:latin typeface="Times New Roman" pitchFamily="18" charset="0"/>
                <a:cs typeface="Times New Roman" pitchFamily="18" charset="0"/>
              </a:rPr>
              <a:t>:</a:t>
            </a:r>
          </a:p>
        </p:txBody>
      </p:sp>
      <p:sp>
        <p:nvSpPr>
          <p:cNvPr id="3" name="Text Box 41"/>
          <p:cNvSpPr txBox="1">
            <a:spLocks noChangeArrowheads="1"/>
          </p:cNvSpPr>
          <p:nvPr/>
        </p:nvSpPr>
        <p:spPr bwMode="auto">
          <a:xfrm>
            <a:off x="197224" y="1143000"/>
            <a:ext cx="7620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dirty="0">
                <a:solidFill>
                  <a:srgbClr val="009242"/>
                </a:solidFill>
                <a:effectLst>
                  <a:outerShdw blurRad="38100" dist="38100" dir="2700000" algn="tl">
                    <a:srgbClr val="000000">
                      <a:alpha val="43137"/>
                    </a:srgbClr>
                  </a:outerShdw>
                </a:effectLst>
                <a:latin typeface="Times New Roman" pitchFamily="18" charset="0"/>
                <a:cs typeface="Times New Roman" pitchFamily="18" charset="0"/>
              </a:rPr>
              <a:t>II. HIỆN TƯỢNG CẢM ỨNG ĐIỆN TỪ</a:t>
            </a:r>
          </a:p>
        </p:txBody>
      </p:sp>
      <p:sp>
        <p:nvSpPr>
          <p:cNvPr id="4" name="Rectangle 4"/>
          <p:cNvSpPr>
            <a:spLocks noChangeArrowheads="1"/>
          </p:cNvSpPr>
          <p:nvPr/>
        </p:nvSpPr>
        <p:spPr bwMode="auto">
          <a:xfrm>
            <a:off x="13447" y="0"/>
            <a:ext cx="9144000" cy="533400"/>
          </a:xfrm>
          <a:prstGeom prst="rect">
            <a:avLst/>
          </a:prstGeom>
          <a:gradFill rotWithShape="1">
            <a:gsLst>
              <a:gs pos="0">
                <a:srgbClr val="0000FF"/>
              </a:gs>
              <a:gs pos="5000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500" b="1" dirty="0" smtClean="0">
                <a:solidFill>
                  <a:schemeClr val="tx2"/>
                </a:solidFill>
                <a:latin typeface="Times New Roman" pitchFamily="18" charset="0"/>
                <a:cs typeface="Times New Roman" pitchFamily="18" charset="0"/>
              </a:rPr>
              <a:t>BÀI 23: </a:t>
            </a:r>
            <a:r>
              <a:rPr lang="en-US" sz="3500" b="1" dirty="0">
                <a:solidFill>
                  <a:schemeClr val="tx2"/>
                </a:solidFill>
                <a:latin typeface="Times New Roman" pitchFamily="18" charset="0"/>
                <a:cs typeface="Times New Roman" pitchFamily="18" charset="0"/>
              </a:rPr>
              <a:t>TỪ THÔNG. CẢM ỨNG ĐIỆN TỪ</a:t>
            </a:r>
          </a:p>
        </p:txBody>
      </p:sp>
      <p:sp>
        <p:nvSpPr>
          <p:cNvPr id="5" name="Text Box 4"/>
          <p:cNvSpPr txBox="1">
            <a:spLocks noChangeArrowheads="1"/>
          </p:cNvSpPr>
          <p:nvPr/>
        </p:nvSpPr>
        <p:spPr bwMode="auto">
          <a:xfrm>
            <a:off x="197224" y="619164"/>
            <a:ext cx="342900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dirty="0">
                <a:solidFill>
                  <a:srgbClr val="009242"/>
                </a:solidFill>
                <a:effectLst>
                  <a:outerShdw blurRad="38100" dist="38100" dir="2700000" algn="tl">
                    <a:srgbClr val="000000">
                      <a:alpha val="43137"/>
                    </a:srgbClr>
                  </a:outerShdw>
                </a:effectLst>
                <a:latin typeface="Times New Roman" pitchFamily="18" charset="0"/>
                <a:cs typeface="Times New Roman" pitchFamily="18" charset="0"/>
              </a:rPr>
              <a:t>I. TỪ THÔNG</a:t>
            </a:r>
          </a:p>
        </p:txBody>
      </p:sp>
      <p:sp>
        <p:nvSpPr>
          <p:cNvPr id="6" name="Text Box 42"/>
          <p:cNvSpPr txBox="1">
            <a:spLocks noChangeArrowheads="1"/>
          </p:cNvSpPr>
          <p:nvPr/>
        </p:nvSpPr>
        <p:spPr bwMode="auto">
          <a:xfrm>
            <a:off x="609598" y="2162628"/>
            <a:ext cx="31690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solidFill>
                  <a:srgbClr val="C00000"/>
                </a:solidFill>
                <a:latin typeface="Times New Roman" pitchFamily="18" charset="0"/>
                <a:cs typeface="Times New Roman" pitchFamily="18" charset="0"/>
              </a:rPr>
              <a:t>2</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Kết</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luận</a:t>
            </a:r>
            <a:r>
              <a:rPr lang="en-US" sz="2800" dirty="0" smtClean="0">
                <a:solidFill>
                  <a:srgbClr val="C00000"/>
                </a:solidFill>
                <a:latin typeface="Times New Roman" pitchFamily="18" charset="0"/>
                <a:cs typeface="Times New Roman" pitchFamily="18" charset="0"/>
              </a:rPr>
              <a:t>:</a:t>
            </a:r>
            <a:endParaRPr lang="en-US" sz="2800" dirty="0">
              <a:solidFill>
                <a:srgbClr val="C00000"/>
              </a:solidFill>
              <a:latin typeface="Times New Roman" pitchFamily="18" charset="0"/>
              <a:cs typeface="Times New Roman" pitchFamily="18" charset="0"/>
            </a:endParaRPr>
          </a:p>
        </p:txBody>
      </p:sp>
      <p:sp>
        <p:nvSpPr>
          <p:cNvPr id="7" name="Text Box 42"/>
          <p:cNvSpPr txBox="1">
            <a:spLocks noChangeArrowheads="1"/>
          </p:cNvSpPr>
          <p:nvPr/>
        </p:nvSpPr>
        <p:spPr bwMode="auto">
          <a:xfrm>
            <a:off x="609600" y="2656820"/>
            <a:ext cx="31690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smtClean="0">
                <a:solidFill>
                  <a:srgbClr val="C00000"/>
                </a:solidFill>
                <a:latin typeface="Times New Roman" pitchFamily="18" charset="0"/>
                <a:cs typeface="Times New Roman" pitchFamily="18" charset="0"/>
              </a:rPr>
              <a:t>3. </a:t>
            </a:r>
            <a:r>
              <a:rPr lang="en-US" sz="2800" dirty="0" err="1" smtClean="0">
                <a:solidFill>
                  <a:srgbClr val="C00000"/>
                </a:solidFill>
                <a:latin typeface="Times New Roman" pitchFamily="18" charset="0"/>
                <a:cs typeface="Times New Roman" pitchFamily="18" charset="0"/>
              </a:rPr>
              <a:t>Ứng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dụng</a:t>
            </a:r>
            <a:r>
              <a:rPr lang="en-US" sz="2800" dirty="0" smtClean="0">
                <a:solidFill>
                  <a:srgbClr val="C00000"/>
                </a:solidFill>
                <a:latin typeface="Times New Roman" pitchFamily="18" charset="0"/>
                <a:cs typeface="Times New Roman" pitchFamily="18" charset="0"/>
              </a:rPr>
              <a:t>:</a:t>
            </a:r>
            <a:endParaRPr lang="en-US" sz="2800" dirty="0">
              <a:solidFill>
                <a:srgbClr val="C00000"/>
              </a:solidFill>
              <a:latin typeface="Times New Roman" pitchFamily="18" charset="0"/>
              <a:cs typeface="Times New Roman" pitchFamily="18" charset="0"/>
            </a:endParaRPr>
          </a:p>
        </p:txBody>
      </p:sp>
      <p:pic>
        <p:nvPicPr>
          <p:cNvPr id="9218" name="Picture 2" descr="http://suachuamayphat.vn/Upload/Image/admin/may-phat-dien-elemax-sh3900ex-2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514600"/>
            <a:ext cx="4495800" cy="38288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626225" y="6172200"/>
            <a:ext cx="3841375" cy="553998"/>
          </a:xfrm>
          <a:prstGeom prst="rect">
            <a:avLst/>
          </a:prstGeom>
          <a:noFill/>
        </p:spPr>
        <p:txBody>
          <a:bodyPr wrap="square" rtlCol="0">
            <a:spAutoFit/>
          </a:bodyPr>
          <a:lstStyle/>
          <a:p>
            <a:pPr algn="ct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Máy</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phát</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điện</a:t>
            </a:r>
            <a:endParaRPr lang="en-US" sz="30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03027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4"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xd-haugiang.gov.vn/hoikientruc/upload/tintuc/ti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6934200" cy="4038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71800" y="5867400"/>
            <a:ext cx="3276600" cy="523220"/>
          </a:xfrm>
          <a:prstGeom prst="rect">
            <a:avLst/>
          </a:prstGeom>
          <a:noFill/>
        </p:spPr>
        <p:txBody>
          <a:bodyPr wrap="square" rtlCol="0">
            <a:spAutoFit/>
          </a:bodyPr>
          <a:lstStyle/>
          <a:p>
            <a:r>
              <a:rPr lang="en-US" sz="2800" dirty="0" err="1" smtClean="0">
                <a:latin typeface="Cambria" pitchFamily="18" charset="0"/>
              </a:rPr>
              <a:t>Nhà</a:t>
            </a:r>
            <a:r>
              <a:rPr lang="en-US" sz="2800" dirty="0" smtClean="0">
                <a:latin typeface="Cambria" pitchFamily="18" charset="0"/>
              </a:rPr>
              <a:t> </a:t>
            </a:r>
            <a:r>
              <a:rPr lang="en-US" sz="2800" dirty="0" err="1" smtClean="0">
                <a:latin typeface="Cambria" pitchFamily="18" charset="0"/>
              </a:rPr>
              <a:t>máy</a:t>
            </a:r>
            <a:r>
              <a:rPr lang="en-US" sz="2800" dirty="0" smtClean="0">
                <a:latin typeface="Cambria" pitchFamily="18" charset="0"/>
              </a:rPr>
              <a:t> </a:t>
            </a:r>
            <a:r>
              <a:rPr lang="en-US" sz="2800" dirty="0" err="1" smtClean="0">
                <a:latin typeface="Cambria" pitchFamily="18" charset="0"/>
              </a:rPr>
              <a:t>gió</a:t>
            </a:r>
            <a:r>
              <a:rPr lang="en-US" sz="2800" dirty="0" smtClean="0">
                <a:latin typeface="Cambria" pitchFamily="18" charset="0"/>
              </a:rPr>
              <a:t> </a:t>
            </a:r>
            <a:r>
              <a:rPr lang="en-US" sz="2800" dirty="0" err="1" smtClean="0">
                <a:latin typeface="Cambria" pitchFamily="18" charset="0"/>
              </a:rPr>
              <a:t>điện</a:t>
            </a:r>
            <a:endParaRPr lang="en-US" sz="2800" dirty="0">
              <a:latin typeface="Cambria" pitchFamily="18" charset="0"/>
            </a:endParaRPr>
          </a:p>
        </p:txBody>
      </p:sp>
    </p:spTree>
    <p:extLst>
      <p:ext uri="{BB962C8B-B14F-4D97-AF65-F5344CB8AC3E}">
        <p14:creationId xmlns:p14="http://schemas.microsoft.com/office/powerpoint/2010/main" val="1741068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ict.sonla.gov.vn/uploads/thuy_dien_s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90600"/>
            <a:ext cx="6629400" cy="45988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24200" y="5867400"/>
            <a:ext cx="3276600" cy="523220"/>
          </a:xfrm>
          <a:prstGeom prst="rect">
            <a:avLst/>
          </a:prstGeom>
          <a:noFill/>
        </p:spPr>
        <p:txBody>
          <a:bodyPr wrap="square" rtlCol="0">
            <a:spAutoFit/>
          </a:bodyPr>
          <a:lstStyle/>
          <a:p>
            <a:r>
              <a:rPr lang="en-US" sz="2800" dirty="0" err="1" smtClean="0">
                <a:latin typeface="Cambria" pitchFamily="18" charset="0"/>
              </a:rPr>
              <a:t>Nhà</a:t>
            </a:r>
            <a:r>
              <a:rPr lang="en-US" sz="2800" dirty="0" smtClean="0">
                <a:latin typeface="Cambria" pitchFamily="18" charset="0"/>
              </a:rPr>
              <a:t> </a:t>
            </a:r>
            <a:r>
              <a:rPr lang="en-US" sz="2800" dirty="0" err="1" smtClean="0">
                <a:latin typeface="Cambria" pitchFamily="18" charset="0"/>
              </a:rPr>
              <a:t>máy</a:t>
            </a:r>
            <a:r>
              <a:rPr lang="en-US" sz="2800" dirty="0" smtClean="0">
                <a:latin typeface="Cambria" pitchFamily="18" charset="0"/>
              </a:rPr>
              <a:t> </a:t>
            </a:r>
            <a:r>
              <a:rPr lang="en-US" sz="2800" dirty="0" err="1" smtClean="0">
                <a:latin typeface="Cambria" pitchFamily="18" charset="0"/>
              </a:rPr>
              <a:t>thuỷ</a:t>
            </a:r>
            <a:r>
              <a:rPr lang="en-US" sz="2800" dirty="0" smtClean="0">
                <a:latin typeface="Cambria" pitchFamily="18" charset="0"/>
              </a:rPr>
              <a:t> </a:t>
            </a:r>
            <a:r>
              <a:rPr lang="en-US" sz="2800" dirty="0" err="1" smtClean="0">
                <a:latin typeface="Cambria" pitchFamily="18" charset="0"/>
              </a:rPr>
              <a:t>điện</a:t>
            </a:r>
            <a:endParaRPr lang="en-US" sz="2800" dirty="0">
              <a:latin typeface="Cambria" pitchFamily="18" charset="0"/>
            </a:endParaRPr>
          </a:p>
        </p:txBody>
      </p:sp>
    </p:spTree>
    <p:extLst>
      <p:ext uri="{BB962C8B-B14F-4D97-AF65-F5344CB8AC3E}">
        <p14:creationId xmlns:p14="http://schemas.microsoft.com/office/powerpoint/2010/main" val="2567348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hancongnghecao.com/uploads/thu%20vi%E1%BB%87n%20%E1%BA%A3nh/M%C3%B4%20h%C3%ACnh%20nh%C3%A0%20m%C3%A1y%20nhi%E1%BB%87t%20%C4%91i%E1%BB%87n%20Nghi%20S%C6%A1n%20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069" y="829320"/>
            <a:ext cx="7087131" cy="45897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71800" y="5867400"/>
            <a:ext cx="3276600" cy="523220"/>
          </a:xfrm>
          <a:prstGeom prst="rect">
            <a:avLst/>
          </a:prstGeom>
          <a:noFill/>
        </p:spPr>
        <p:txBody>
          <a:bodyPr wrap="square" rtlCol="0">
            <a:spAutoFit/>
          </a:bodyPr>
          <a:lstStyle/>
          <a:p>
            <a:r>
              <a:rPr lang="en-US" sz="2800" dirty="0" err="1" smtClean="0">
                <a:latin typeface="Cambria" pitchFamily="18" charset="0"/>
              </a:rPr>
              <a:t>Nhà</a:t>
            </a:r>
            <a:r>
              <a:rPr lang="en-US" sz="2800" dirty="0" smtClean="0">
                <a:latin typeface="Cambria" pitchFamily="18" charset="0"/>
              </a:rPr>
              <a:t> </a:t>
            </a:r>
            <a:r>
              <a:rPr lang="en-US" sz="2800" dirty="0" err="1" smtClean="0">
                <a:latin typeface="Cambria" pitchFamily="18" charset="0"/>
              </a:rPr>
              <a:t>máy</a:t>
            </a:r>
            <a:r>
              <a:rPr lang="en-US" sz="2800" dirty="0" smtClean="0">
                <a:latin typeface="Cambria" pitchFamily="18" charset="0"/>
              </a:rPr>
              <a:t> </a:t>
            </a:r>
            <a:r>
              <a:rPr lang="en-US" sz="2800" dirty="0" err="1" smtClean="0">
                <a:latin typeface="Cambria" pitchFamily="18" charset="0"/>
              </a:rPr>
              <a:t>nhiệt</a:t>
            </a:r>
            <a:r>
              <a:rPr lang="en-US" sz="2800" dirty="0" smtClean="0">
                <a:latin typeface="Cambria" pitchFamily="18" charset="0"/>
              </a:rPr>
              <a:t> </a:t>
            </a:r>
            <a:r>
              <a:rPr lang="en-US" sz="2800" dirty="0" err="1" smtClean="0">
                <a:latin typeface="Cambria" pitchFamily="18" charset="0"/>
              </a:rPr>
              <a:t>điện</a:t>
            </a:r>
            <a:endParaRPr lang="en-US" sz="2800" dirty="0">
              <a:latin typeface="Cambria" pitchFamily="18" charset="0"/>
            </a:endParaRPr>
          </a:p>
        </p:txBody>
      </p:sp>
    </p:spTree>
    <p:extLst>
      <p:ext uri="{BB962C8B-B14F-4D97-AF65-F5344CB8AC3E}">
        <p14:creationId xmlns:p14="http://schemas.microsoft.com/office/powerpoint/2010/main" val="2086685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437028" y="3082117"/>
            <a:ext cx="824977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000" b="1" dirty="0">
                <a:solidFill>
                  <a:srgbClr val="C00000"/>
                </a:solidFill>
                <a:latin typeface="Times New Roman" pitchFamily="18" charset="0"/>
                <a:cs typeface="Times New Roman" pitchFamily="18" charset="0"/>
              </a:rPr>
              <a:t>I. </a:t>
            </a:r>
            <a:r>
              <a:rPr lang="en-US" sz="3000" b="1" dirty="0" smtClean="0">
                <a:solidFill>
                  <a:srgbClr val="C00000"/>
                </a:solidFill>
                <a:latin typeface="Times New Roman" pitchFamily="18" charset="0"/>
                <a:cs typeface="Times New Roman" pitchFamily="18" charset="0"/>
              </a:rPr>
              <a:t>	TỪ THÔNG</a:t>
            </a:r>
            <a:endParaRPr lang="en-US" sz="3000" b="1" dirty="0">
              <a:solidFill>
                <a:srgbClr val="C00000"/>
              </a:solidFill>
              <a:latin typeface="Times New Roman" pitchFamily="18" charset="0"/>
              <a:cs typeface="Times New Roman" pitchFamily="18" charset="0"/>
            </a:endParaRPr>
          </a:p>
        </p:txBody>
      </p:sp>
      <p:sp>
        <p:nvSpPr>
          <p:cNvPr id="6" name="Text Box 4"/>
          <p:cNvSpPr txBox="1">
            <a:spLocks noChangeArrowheads="1"/>
          </p:cNvSpPr>
          <p:nvPr/>
        </p:nvSpPr>
        <p:spPr bwMode="auto">
          <a:xfrm>
            <a:off x="437028" y="3637022"/>
            <a:ext cx="840217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000" b="1" dirty="0">
                <a:solidFill>
                  <a:srgbClr val="C00000"/>
                </a:solidFill>
                <a:latin typeface="Times New Roman" pitchFamily="18" charset="0"/>
                <a:cs typeface="Times New Roman" pitchFamily="18" charset="0"/>
              </a:rPr>
              <a:t>II. </a:t>
            </a:r>
            <a:r>
              <a:rPr lang="en-US" sz="3000" b="1" dirty="0" smtClean="0">
                <a:solidFill>
                  <a:srgbClr val="C00000"/>
                </a:solidFill>
                <a:latin typeface="Times New Roman" pitchFamily="18" charset="0"/>
                <a:cs typeface="Times New Roman" pitchFamily="18" charset="0"/>
              </a:rPr>
              <a:t>	HIỆN </a:t>
            </a:r>
            <a:r>
              <a:rPr lang="en-US" sz="3000" b="1" dirty="0">
                <a:solidFill>
                  <a:srgbClr val="C00000"/>
                </a:solidFill>
                <a:latin typeface="Times New Roman" pitchFamily="18" charset="0"/>
                <a:cs typeface="Times New Roman" pitchFamily="18" charset="0"/>
              </a:rPr>
              <a:t>TƯỢNG CẢM ỨNG ĐIỆN TỪ</a:t>
            </a:r>
          </a:p>
        </p:txBody>
      </p:sp>
      <p:sp>
        <p:nvSpPr>
          <p:cNvPr id="7" name="Text Box 5"/>
          <p:cNvSpPr txBox="1">
            <a:spLocks noChangeArrowheads="1"/>
          </p:cNvSpPr>
          <p:nvPr/>
        </p:nvSpPr>
        <p:spPr bwMode="auto">
          <a:xfrm>
            <a:off x="437028" y="4246622"/>
            <a:ext cx="84021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914400" indent="-914400" algn="just">
              <a:spcBef>
                <a:spcPct val="50000"/>
              </a:spcBef>
            </a:pPr>
            <a:r>
              <a:rPr lang="en-US" sz="3000" b="1" dirty="0" smtClean="0">
                <a:solidFill>
                  <a:srgbClr val="C00000"/>
                </a:solidFill>
                <a:latin typeface="Times New Roman" pitchFamily="18" charset="0"/>
                <a:cs typeface="Times New Roman" pitchFamily="18" charset="0"/>
              </a:rPr>
              <a:t>III. 	ĐỊNH </a:t>
            </a:r>
            <a:r>
              <a:rPr lang="en-US" sz="3000" b="1" dirty="0">
                <a:solidFill>
                  <a:srgbClr val="C00000"/>
                </a:solidFill>
                <a:latin typeface="Times New Roman" pitchFamily="18" charset="0"/>
                <a:cs typeface="Times New Roman" pitchFamily="18" charset="0"/>
              </a:rPr>
              <a:t>LUẬT LEN-XƠ VỀ CHIỀU DÒNG ĐIỆN CẢM ỨNG</a:t>
            </a:r>
          </a:p>
        </p:txBody>
      </p:sp>
      <p:sp>
        <p:nvSpPr>
          <p:cNvPr id="8" name="Text Box 6"/>
          <p:cNvSpPr txBox="1">
            <a:spLocks noChangeArrowheads="1"/>
          </p:cNvSpPr>
          <p:nvPr/>
        </p:nvSpPr>
        <p:spPr bwMode="auto">
          <a:xfrm>
            <a:off x="437028" y="5313402"/>
            <a:ext cx="81315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000" b="1" dirty="0">
                <a:solidFill>
                  <a:srgbClr val="C00000"/>
                </a:solidFill>
                <a:latin typeface="Times New Roman" pitchFamily="18" charset="0"/>
                <a:cs typeface="Times New Roman" pitchFamily="18" charset="0"/>
              </a:rPr>
              <a:t>IV. </a:t>
            </a:r>
            <a:r>
              <a:rPr lang="en-US" sz="3000" b="1" dirty="0" smtClean="0">
                <a:solidFill>
                  <a:srgbClr val="C00000"/>
                </a:solidFill>
                <a:latin typeface="Times New Roman" pitchFamily="18" charset="0"/>
                <a:cs typeface="Times New Roman" pitchFamily="18" charset="0"/>
              </a:rPr>
              <a:t>	DÒNG </a:t>
            </a:r>
            <a:r>
              <a:rPr lang="en-US" sz="3000" b="1" dirty="0">
                <a:solidFill>
                  <a:srgbClr val="C00000"/>
                </a:solidFill>
                <a:latin typeface="Times New Roman" pitchFamily="18" charset="0"/>
                <a:cs typeface="Times New Roman" pitchFamily="18" charset="0"/>
              </a:rPr>
              <a:t>ĐIỆN </a:t>
            </a:r>
            <a:r>
              <a:rPr lang="en-US" sz="3000" b="1" dirty="0" smtClean="0">
                <a:solidFill>
                  <a:srgbClr val="C00000"/>
                </a:solidFill>
                <a:latin typeface="Times New Roman" pitchFamily="18" charset="0"/>
                <a:cs typeface="Times New Roman" pitchFamily="18" charset="0"/>
              </a:rPr>
              <a:t>FU-CÔ</a:t>
            </a:r>
            <a:endParaRPr lang="en-US" sz="3000" b="1" dirty="0">
              <a:solidFill>
                <a:srgbClr val="C00000"/>
              </a:solidFill>
              <a:latin typeface="Times New Roman" pitchFamily="18" charset="0"/>
              <a:cs typeface="Times New Roman" pitchFamily="18" charset="0"/>
            </a:endParaRPr>
          </a:p>
        </p:txBody>
      </p:sp>
      <p:sp>
        <p:nvSpPr>
          <p:cNvPr id="9" name="Rectangle 8"/>
          <p:cNvSpPr/>
          <p:nvPr/>
        </p:nvSpPr>
        <p:spPr>
          <a:xfrm>
            <a:off x="342900" y="790272"/>
            <a:ext cx="8382000" cy="1754326"/>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a:r>
              <a:rPr lang="vi-VN"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TỪ THÔNG. CẢM </a:t>
            </a:r>
            <a:r>
              <a:rPr lang="vi-VN"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ỨNG</a:t>
            </a:r>
            <a:r>
              <a:rPr lang="vi-VN"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ĐIỆN TỪ</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TextBox 9"/>
          <p:cNvSpPr txBox="1"/>
          <p:nvPr/>
        </p:nvSpPr>
        <p:spPr>
          <a:xfrm>
            <a:off x="3200400" y="391180"/>
            <a:ext cx="2667000" cy="523220"/>
          </a:xfrm>
          <a:prstGeom prst="rect">
            <a:avLst/>
          </a:prstGeom>
          <a:noFill/>
        </p:spPr>
        <p:txBody>
          <a:bodyPr wrap="square" rtlCol="0">
            <a:spAutoFit/>
          </a:bodyPr>
          <a:lstStyle/>
          <a:p>
            <a:pPr algn="ctr"/>
            <a:r>
              <a:rPr lang="vi-VN" sz="2800" b="1" dirty="0" smtClean="0">
                <a:effectLst>
                  <a:outerShdw blurRad="38100" dist="38100" dir="2700000" algn="tl">
                    <a:srgbClr val="000000">
                      <a:alpha val="43137"/>
                    </a:srgbClr>
                  </a:outerShdw>
                </a:effectLst>
                <a:latin typeface="Times New Roman" pitchFamily="18" charset="0"/>
                <a:cs typeface="Times New Roman" pitchFamily="18" charset="0"/>
              </a:rPr>
              <a:t>BÀI 23</a:t>
            </a:r>
            <a:endParaRPr lang="en-US"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2753405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12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5"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5">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2"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4" dur="80"/>
                                        <p:tgtEl>
                                          <p:spTgt spid="6">
                                            <p:txEl>
                                              <p:pRg st="0" end="0"/>
                                            </p:txEl>
                                          </p:spTgt>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29"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31" dur="80"/>
                                        <p:tgtEl>
                                          <p:spTgt spid="7">
                                            <p:txEl>
                                              <p:pRg st="0" end="0"/>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36"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d.violet.vn/uploads/resources/189/63194/Package%20-%20HTCUDT/Data/Cau%20tao%20va%20hoat%20dong%20cua%20dinam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1346200"/>
            <a:ext cx="4276725" cy="47244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d.violet.vn/uploads/thumbnails/189/thumbnails2/Cautaodinamoxedap1.b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1143000"/>
            <a:ext cx="3962400" cy="4953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29000" y="6172200"/>
            <a:ext cx="2514600" cy="523220"/>
          </a:xfrm>
          <a:prstGeom prst="rect">
            <a:avLst/>
          </a:prstGeom>
          <a:noFill/>
        </p:spPr>
        <p:txBody>
          <a:bodyPr wrap="square" rtlCol="0">
            <a:spAutoFit/>
          </a:bodyPr>
          <a:lstStyle/>
          <a:p>
            <a:r>
              <a:rPr lang="en-US" sz="2800" dirty="0" err="1" smtClean="0">
                <a:solidFill>
                  <a:schemeClr val="tx2">
                    <a:lumMod val="50000"/>
                  </a:schemeClr>
                </a:solidFill>
                <a:latin typeface="Times New Roman" pitchFamily="18" charset="0"/>
                <a:cs typeface="Times New Roman" pitchFamily="18" charset="0"/>
              </a:rPr>
              <a:t>Dinamo</a:t>
            </a:r>
            <a:r>
              <a:rPr lang="en-US" sz="2800" dirty="0" smtClean="0">
                <a:solidFill>
                  <a:schemeClr val="tx2">
                    <a:lumMod val="50000"/>
                  </a:schemeClr>
                </a:solidFill>
                <a:latin typeface="Times New Roman" pitchFamily="18" charset="0"/>
                <a:cs typeface="Times New Roman" pitchFamily="18" charset="0"/>
              </a:rPr>
              <a:t> </a:t>
            </a:r>
            <a:r>
              <a:rPr lang="en-US" sz="2800" dirty="0" err="1" smtClean="0">
                <a:solidFill>
                  <a:schemeClr val="tx2">
                    <a:lumMod val="50000"/>
                  </a:schemeClr>
                </a:solidFill>
                <a:latin typeface="Times New Roman" pitchFamily="18" charset="0"/>
                <a:cs typeface="Times New Roman" pitchFamily="18" charset="0"/>
              </a:rPr>
              <a:t>xe</a:t>
            </a:r>
            <a:r>
              <a:rPr lang="en-US" sz="2800" dirty="0" smtClean="0">
                <a:solidFill>
                  <a:schemeClr val="tx2">
                    <a:lumMod val="50000"/>
                  </a:schemeClr>
                </a:solidFill>
                <a:latin typeface="Times New Roman" pitchFamily="18" charset="0"/>
                <a:cs typeface="Times New Roman" pitchFamily="18" charset="0"/>
              </a:rPr>
              <a:t> </a:t>
            </a:r>
            <a:r>
              <a:rPr lang="en-US" sz="2800" dirty="0" err="1" smtClean="0">
                <a:solidFill>
                  <a:schemeClr val="tx2">
                    <a:lumMod val="50000"/>
                  </a:schemeClr>
                </a:solidFill>
                <a:latin typeface="Times New Roman" pitchFamily="18" charset="0"/>
                <a:cs typeface="Times New Roman" pitchFamily="18" charset="0"/>
              </a:rPr>
              <a:t>đạp</a:t>
            </a:r>
            <a:endParaRPr lang="en-US" sz="2800"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729272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8839200" cy="1524000"/>
          </a:xfrm>
        </p:spPr>
        <p:txBody>
          <a:bodyPr>
            <a:normAutofit/>
          </a:bodyPr>
          <a:lstStyle/>
          <a:p>
            <a:pPr marL="857250" indent="-857250" algn="just">
              <a:buFont typeface="+mj-lt"/>
              <a:buAutoNum type="romanUcPeriod" startAt="3"/>
            </a:pPr>
            <a:r>
              <a:rPr lang="vi-VN" sz="3000" b="1" dirty="0" smtClean="0">
                <a:solidFill>
                  <a:srgbClr val="009242"/>
                </a:solidFill>
                <a:effectLst>
                  <a:outerShdw blurRad="38100" dist="38100" dir="2700000" algn="tl">
                    <a:srgbClr val="000000">
                      <a:alpha val="43137"/>
                    </a:srgbClr>
                  </a:outerShdw>
                </a:effectLst>
              </a:rPr>
              <a:t>ĐỊNH LUẬT LEN-XƠ VỀ CHIỀU DÒNG ĐIỆN CẢM ỨNG</a:t>
            </a:r>
            <a:endParaRPr lang="en-US" sz="3000" b="1" dirty="0">
              <a:solidFill>
                <a:srgbClr val="009242"/>
              </a:solidFill>
              <a:effectLst>
                <a:outerShdw blurRad="38100" dist="38100" dir="2700000" algn="tl">
                  <a:srgbClr val="000000">
                    <a:alpha val="43137"/>
                  </a:srgbClr>
                </a:outerShdw>
              </a:effectLst>
            </a:endParaRPr>
          </a:p>
        </p:txBody>
      </p:sp>
      <p:sp>
        <p:nvSpPr>
          <p:cNvPr id="4" name="Rectangle 3"/>
          <p:cNvSpPr/>
          <p:nvPr/>
        </p:nvSpPr>
        <p:spPr>
          <a:xfrm>
            <a:off x="609600" y="2782669"/>
            <a:ext cx="4648200" cy="646331"/>
          </a:xfrm>
          <a:prstGeom prst="rect">
            <a:avLst/>
          </a:prstGeom>
        </p:spPr>
        <p:txBody>
          <a:bodyPr wrap="square">
            <a:spAutoFit/>
          </a:bodyPr>
          <a:lstStyle/>
          <a:p>
            <a:pPr algn="just"/>
            <a:r>
              <a:rPr lang="vi-VN" sz="36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Định luật Len-xơ</a:t>
            </a:r>
            <a:endParaRPr lang="en-US" sz="36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 Box 41"/>
          <p:cNvSpPr txBox="1">
            <a:spLocks noChangeArrowheads="1"/>
          </p:cNvSpPr>
          <p:nvPr/>
        </p:nvSpPr>
        <p:spPr bwMode="auto">
          <a:xfrm>
            <a:off x="197224" y="1143000"/>
            <a:ext cx="7620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dirty="0">
                <a:solidFill>
                  <a:srgbClr val="009242"/>
                </a:solidFill>
                <a:effectLst>
                  <a:outerShdw blurRad="38100" dist="38100" dir="2700000" algn="tl">
                    <a:srgbClr val="000000">
                      <a:alpha val="43137"/>
                    </a:srgbClr>
                  </a:outerShdw>
                </a:effectLst>
                <a:latin typeface="Times New Roman" pitchFamily="18" charset="0"/>
                <a:cs typeface="Times New Roman" pitchFamily="18" charset="0"/>
              </a:rPr>
              <a:t>II. HIỆN TƯỢNG CẢM ỨNG ĐIỆN TỪ</a:t>
            </a:r>
          </a:p>
        </p:txBody>
      </p:sp>
      <p:sp>
        <p:nvSpPr>
          <p:cNvPr id="6" name="Rectangle 4"/>
          <p:cNvSpPr>
            <a:spLocks noChangeArrowheads="1"/>
          </p:cNvSpPr>
          <p:nvPr/>
        </p:nvSpPr>
        <p:spPr bwMode="auto">
          <a:xfrm>
            <a:off x="13447" y="0"/>
            <a:ext cx="9144000" cy="533400"/>
          </a:xfrm>
          <a:prstGeom prst="rect">
            <a:avLst/>
          </a:prstGeom>
          <a:gradFill rotWithShape="1">
            <a:gsLst>
              <a:gs pos="0">
                <a:srgbClr val="0000FF"/>
              </a:gs>
              <a:gs pos="5000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500" b="1" dirty="0" smtClean="0">
                <a:solidFill>
                  <a:schemeClr val="tx2"/>
                </a:solidFill>
                <a:latin typeface="Times New Roman" pitchFamily="18" charset="0"/>
                <a:cs typeface="Times New Roman" pitchFamily="18" charset="0"/>
              </a:rPr>
              <a:t>BÀI 23: </a:t>
            </a:r>
            <a:r>
              <a:rPr lang="en-US" sz="3500" b="1" dirty="0">
                <a:solidFill>
                  <a:schemeClr val="tx2"/>
                </a:solidFill>
                <a:latin typeface="Times New Roman" pitchFamily="18" charset="0"/>
                <a:cs typeface="Times New Roman" pitchFamily="18" charset="0"/>
              </a:rPr>
              <a:t>TỪ THÔNG. CẢM ỨNG ĐIỆN TỪ</a:t>
            </a:r>
          </a:p>
        </p:txBody>
      </p:sp>
      <p:sp>
        <p:nvSpPr>
          <p:cNvPr id="7" name="Text Box 4"/>
          <p:cNvSpPr txBox="1">
            <a:spLocks noChangeArrowheads="1"/>
          </p:cNvSpPr>
          <p:nvPr/>
        </p:nvSpPr>
        <p:spPr bwMode="auto">
          <a:xfrm>
            <a:off x="197224" y="619164"/>
            <a:ext cx="342900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dirty="0">
                <a:solidFill>
                  <a:srgbClr val="009242"/>
                </a:solidFill>
                <a:effectLst>
                  <a:outerShdw blurRad="38100" dist="38100" dir="2700000" algn="tl">
                    <a:srgbClr val="000000">
                      <a:alpha val="43137"/>
                    </a:srgbClr>
                  </a:outerShdw>
                </a:effectLst>
                <a:latin typeface="Times New Roman" pitchFamily="18" charset="0"/>
                <a:cs typeface="Times New Roman" pitchFamily="18" charset="0"/>
              </a:rPr>
              <a:t>I. TỪ THÔNG</a:t>
            </a:r>
          </a:p>
        </p:txBody>
      </p:sp>
    </p:spTree>
    <p:extLst>
      <p:ext uri="{BB962C8B-B14F-4D97-AF65-F5344CB8AC3E}">
        <p14:creationId xmlns:p14="http://schemas.microsoft.com/office/powerpoint/2010/main" val="576951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927" name="Group 87"/>
          <p:cNvGrpSpPr>
            <a:grpSpLocks/>
          </p:cNvGrpSpPr>
          <p:nvPr/>
        </p:nvGrpSpPr>
        <p:grpSpPr bwMode="auto">
          <a:xfrm>
            <a:off x="5486400" y="4648200"/>
            <a:ext cx="1370013" cy="762000"/>
            <a:chOff x="3447" y="3024"/>
            <a:chExt cx="863" cy="480"/>
          </a:xfrm>
        </p:grpSpPr>
        <p:sp>
          <p:nvSpPr>
            <p:cNvPr id="32809" name="Line 80"/>
            <p:cNvSpPr>
              <a:spLocks noChangeShapeType="1"/>
            </p:cNvSpPr>
            <p:nvPr/>
          </p:nvSpPr>
          <p:spPr bwMode="auto">
            <a:xfrm>
              <a:off x="3447" y="3024"/>
              <a:ext cx="537" cy="0"/>
            </a:xfrm>
            <a:prstGeom prst="line">
              <a:avLst/>
            </a:prstGeom>
            <a:noFill/>
            <a:ln w="57150">
              <a:solidFill>
                <a:srgbClr val="FF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FFFFFF"/>
                </a:solidFill>
              </a:endParaRPr>
            </a:p>
          </p:txBody>
        </p:sp>
        <p:graphicFrame>
          <p:nvGraphicFramePr>
            <p:cNvPr id="32810" name="Object 68"/>
            <p:cNvGraphicFramePr>
              <a:graphicFrameLocks noChangeAspect="1"/>
            </p:cNvGraphicFramePr>
            <p:nvPr/>
          </p:nvGraphicFramePr>
          <p:xfrm>
            <a:off x="3936" y="3024"/>
            <a:ext cx="374" cy="480"/>
          </p:xfrm>
          <a:graphic>
            <a:graphicData uri="http://schemas.openxmlformats.org/presentationml/2006/ole">
              <mc:AlternateContent xmlns:mc="http://schemas.openxmlformats.org/markup-compatibility/2006">
                <mc:Choice xmlns:v="urn:schemas-microsoft-com:vml" Requires="v">
                  <p:oleObj spid="_x0000_s13368" name="Equation" r:id="rId4" imgW="177646" imgH="228402" progId="Equation.DSMT4">
                    <p:embed/>
                  </p:oleObj>
                </mc:Choice>
                <mc:Fallback>
                  <p:oleObj name="Equation" r:id="rId4" imgW="177646" imgH="228402"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3024"/>
                          <a:ext cx="374"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2771" name="AutoShape 2"/>
          <p:cNvSpPr>
            <a:spLocks noChangeArrowheads="1"/>
          </p:cNvSpPr>
          <p:nvPr/>
        </p:nvSpPr>
        <p:spPr bwMode="auto">
          <a:xfrm rot="-5559406">
            <a:off x="4617244" y="4223544"/>
            <a:ext cx="1676400" cy="102711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960" y="10800"/>
                </a:moveTo>
                <a:cubicBezTo>
                  <a:pt x="960" y="5365"/>
                  <a:pt x="5365" y="960"/>
                  <a:pt x="10800" y="960"/>
                </a:cubicBezTo>
                <a:cubicBezTo>
                  <a:pt x="16234" y="960"/>
                  <a:pt x="20640" y="5365"/>
                  <a:pt x="20640" y="10799"/>
                </a:cubicBezTo>
                <a:lnTo>
                  <a:pt x="21600" y="10800"/>
                </a:lnTo>
                <a:cubicBezTo>
                  <a:pt x="21600" y="4835"/>
                  <a:pt x="16764" y="0"/>
                  <a:pt x="10800" y="0"/>
                </a:cubicBezTo>
                <a:cubicBezTo>
                  <a:pt x="4835" y="0"/>
                  <a:pt x="0" y="4835"/>
                  <a:pt x="0" y="10799"/>
                </a:cubicBezTo>
                <a:lnTo>
                  <a:pt x="960" y="10800"/>
                </a:lnTo>
                <a:close/>
              </a:path>
            </a:pathLst>
          </a:cu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grpSp>
        <p:nvGrpSpPr>
          <p:cNvPr id="32772" name="Group 6"/>
          <p:cNvGrpSpPr>
            <a:grpSpLocks/>
          </p:cNvGrpSpPr>
          <p:nvPr/>
        </p:nvGrpSpPr>
        <p:grpSpPr bwMode="auto">
          <a:xfrm>
            <a:off x="5386388" y="1550988"/>
            <a:ext cx="2843212" cy="2382837"/>
            <a:chOff x="3393" y="856"/>
            <a:chExt cx="1791" cy="1501"/>
          </a:xfrm>
        </p:grpSpPr>
        <p:grpSp>
          <p:nvGrpSpPr>
            <p:cNvPr id="32795" name="Group 7"/>
            <p:cNvGrpSpPr>
              <a:grpSpLocks/>
            </p:cNvGrpSpPr>
            <p:nvPr/>
          </p:nvGrpSpPr>
          <p:grpSpPr bwMode="auto">
            <a:xfrm>
              <a:off x="3888" y="856"/>
              <a:ext cx="1296" cy="1208"/>
              <a:chOff x="2896" y="2208"/>
              <a:chExt cx="1296" cy="1208"/>
            </a:xfrm>
          </p:grpSpPr>
          <p:grpSp>
            <p:nvGrpSpPr>
              <p:cNvPr id="32804" name="Group 8"/>
              <p:cNvGrpSpPr>
                <a:grpSpLocks/>
              </p:cNvGrpSpPr>
              <p:nvPr/>
            </p:nvGrpSpPr>
            <p:grpSpPr bwMode="auto">
              <a:xfrm>
                <a:off x="3069" y="2208"/>
                <a:ext cx="966" cy="960"/>
                <a:chOff x="909" y="2304"/>
                <a:chExt cx="966" cy="960"/>
              </a:xfrm>
            </p:grpSpPr>
            <p:sp>
              <p:nvSpPr>
                <p:cNvPr id="32806" name="Rectangle 9"/>
                <p:cNvSpPr>
                  <a:spLocks noChangeArrowheads="1"/>
                </p:cNvSpPr>
                <p:nvPr/>
              </p:nvSpPr>
              <p:spPr bwMode="auto">
                <a:xfrm>
                  <a:off x="909" y="2304"/>
                  <a:ext cx="966" cy="960"/>
                </a:xfrm>
                <a:prstGeom prst="rect">
                  <a:avLst/>
                </a:prstGeom>
                <a:solidFill>
                  <a:srgbClr val="006666"/>
                </a:solidFill>
                <a:ln w="57150">
                  <a:solidFill>
                    <a:srgbClr val="FFFF66"/>
                  </a:solidFill>
                  <a:miter lim="800000"/>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vi-VN" altLang="vi-VN" smtClean="0">
                    <a:solidFill>
                      <a:srgbClr val="FFFFFF"/>
                    </a:solidFill>
                  </a:endParaRPr>
                </a:p>
              </p:txBody>
            </p:sp>
            <p:sp>
              <p:nvSpPr>
                <p:cNvPr id="32807" name="Arc 10"/>
                <p:cNvSpPr>
                  <a:spLocks/>
                </p:cNvSpPr>
                <p:nvPr/>
              </p:nvSpPr>
              <p:spPr bwMode="auto">
                <a:xfrm>
                  <a:off x="939" y="2358"/>
                  <a:ext cx="906" cy="864"/>
                </a:xfrm>
                <a:custGeom>
                  <a:avLst/>
                  <a:gdLst>
                    <a:gd name="T0" fmla="*/ 0 w 22667"/>
                    <a:gd name="T1" fmla="*/ 0 h 21600"/>
                    <a:gd name="T2" fmla="*/ 0 w 22667"/>
                    <a:gd name="T3" fmla="*/ 0 h 21600"/>
                    <a:gd name="T4" fmla="*/ 0 w 22667"/>
                    <a:gd name="T5" fmla="*/ 0 h 21600"/>
                    <a:gd name="T6" fmla="*/ 0 60000 65536"/>
                    <a:gd name="T7" fmla="*/ 0 60000 65536"/>
                    <a:gd name="T8" fmla="*/ 0 60000 65536"/>
                  </a:gdLst>
                  <a:ahLst/>
                  <a:cxnLst>
                    <a:cxn ang="T6">
                      <a:pos x="T0" y="T1"/>
                    </a:cxn>
                    <a:cxn ang="T7">
                      <a:pos x="T2" y="T3"/>
                    </a:cxn>
                    <a:cxn ang="T8">
                      <a:pos x="T4" y="T5"/>
                    </a:cxn>
                  </a:cxnLst>
                  <a:rect l="0" t="0" r="r" b="b"/>
                  <a:pathLst>
                    <a:path w="22667" h="21600" fill="none" extrusionOk="0">
                      <a:moveTo>
                        <a:pt x="-1" y="3226"/>
                      </a:moveTo>
                      <a:cubicBezTo>
                        <a:pt x="3412" y="1117"/>
                        <a:pt x="7345" y="0"/>
                        <a:pt x="11357" y="0"/>
                      </a:cubicBezTo>
                      <a:cubicBezTo>
                        <a:pt x="15350" y="0"/>
                        <a:pt x="19265" y="1106"/>
                        <a:pt x="22667" y="3197"/>
                      </a:cubicBezTo>
                    </a:path>
                    <a:path w="22667" h="21600" stroke="0" extrusionOk="0">
                      <a:moveTo>
                        <a:pt x="-1" y="3226"/>
                      </a:moveTo>
                      <a:cubicBezTo>
                        <a:pt x="3412" y="1117"/>
                        <a:pt x="7345" y="0"/>
                        <a:pt x="11357" y="0"/>
                      </a:cubicBezTo>
                      <a:cubicBezTo>
                        <a:pt x="15350" y="0"/>
                        <a:pt x="19265" y="1106"/>
                        <a:pt x="22667" y="3197"/>
                      </a:cubicBezTo>
                      <a:lnTo>
                        <a:pt x="11357" y="21600"/>
                      </a:lnTo>
                      <a:lnTo>
                        <a:pt x="-1" y="3226"/>
                      </a:lnTo>
                      <a:close/>
                    </a:path>
                  </a:pathLst>
                </a:custGeom>
                <a:solidFill>
                  <a:srgbClr val="006666"/>
                </a:solidFill>
                <a:ln w="57150">
                  <a:solidFill>
                    <a:srgbClr val="FFFF66"/>
                  </a:solidFill>
                  <a:round/>
                  <a:headEnd type="none" w="sm" len="sm"/>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32808" name="Text Box 11"/>
                <p:cNvSpPr txBox="1">
                  <a:spLocks noChangeArrowheads="1"/>
                </p:cNvSpPr>
                <p:nvPr/>
              </p:nvSpPr>
              <p:spPr bwMode="auto">
                <a:xfrm>
                  <a:off x="1290" y="2374"/>
                  <a:ext cx="208" cy="250"/>
                </a:xfrm>
                <a:prstGeom prst="rect">
                  <a:avLst/>
                </a:prstGeom>
                <a:solidFill>
                  <a:srgbClr val="006666"/>
                </a:solidFill>
                <a:ln>
                  <a:noFill/>
                </a:ln>
                <a:effectLst/>
                <a:extLst>
                  <a:ext uri="{91240B29-F687-4F45-9708-019B960494DF}">
                    <a14:hiddenLine xmlns:a14="http://schemas.microsoft.com/office/drawing/2010/main" w="57150">
                      <a:solidFill>
                        <a:srgbClr val="FFFF66"/>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fontAlgn="base">
                    <a:spcBef>
                      <a:spcPct val="0"/>
                    </a:spcBef>
                    <a:spcAft>
                      <a:spcPct val="0"/>
                    </a:spcAft>
                  </a:pPr>
                  <a:r>
                    <a:rPr lang="en-US" altLang="vi-VN" sz="2000" b="1" smtClean="0">
                      <a:solidFill>
                        <a:srgbClr val="FFFF66"/>
                      </a:solidFill>
                      <a:latin typeface="VNI-Helve" pitchFamily="2" charset="0"/>
                      <a:cs typeface="Arial" charset="0"/>
                    </a:rPr>
                    <a:t>0</a:t>
                  </a:r>
                </a:p>
              </p:txBody>
            </p:sp>
          </p:grpSp>
          <p:sp>
            <p:nvSpPr>
              <p:cNvPr id="32805" name="Rectangle 12"/>
              <p:cNvSpPr>
                <a:spLocks noChangeArrowheads="1"/>
              </p:cNvSpPr>
              <p:nvPr/>
            </p:nvSpPr>
            <p:spPr bwMode="auto">
              <a:xfrm>
                <a:off x="2896" y="3176"/>
                <a:ext cx="1296" cy="240"/>
              </a:xfrm>
              <a:prstGeom prst="rect">
                <a:avLst/>
              </a:prstGeom>
              <a:solidFill>
                <a:srgbClr val="0F7B14"/>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altLang="vi-VN" smtClean="0">
                  <a:solidFill>
                    <a:srgbClr val="010199"/>
                  </a:solidFill>
                  <a:latin typeface="Garamond" pitchFamily="18" charset="0"/>
                  <a:cs typeface="Arial" charset="0"/>
                </a:endParaRPr>
              </a:p>
            </p:txBody>
          </p:sp>
        </p:grpSp>
        <p:sp>
          <p:nvSpPr>
            <p:cNvPr id="32796" name="Oval 13"/>
            <p:cNvSpPr>
              <a:spLocks noChangeArrowheads="1"/>
            </p:cNvSpPr>
            <p:nvPr/>
          </p:nvSpPr>
          <p:spPr bwMode="auto">
            <a:xfrm>
              <a:off x="4092" y="1878"/>
              <a:ext cx="96" cy="96"/>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vi-VN" altLang="vi-VN" smtClean="0">
                <a:solidFill>
                  <a:srgbClr val="FFFFFF"/>
                </a:solidFill>
              </a:endParaRPr>
            </a:p>
          </p:txBody>
        </p:sp>
        <p:sp>
          <p:nvSpPr>
            <p:cNvPr id="32797" name="Oval 14"/>
            <p:cNvSpPr>
              <a:spLocks noChangeArrowheads="1"/>
            </p:cNvSpPr>
            <p:nvPr/>
          </p:nvSpPr>
          <p:spPr bwMode="auto">
            <a:xfrm>
              <a:off x="4944" y="1872"/>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vi-VN" altLang="vi-VN" smtClean="0">
                <a:solidFill>
                  <a:srgbClr val="FFFFFF"/>
                </a:solidFill>
              </a:endParaRPr>
            </a:p>
          </p:txBody>
        </p:sp>
        <p:sp>
          <p:nvSpPr>
            <p:cNvPr id="32798" name="Text Box 15"/>
            <p:cNvSpPr txBox="1">
              <a:spLocks noChangeArrowheads="1"/>
            </p:cNvSpPr>
            <p:nvPr/>
          </p:nvSpPr>
          <p:spPr bwMode="auto">
            <a:xfrm>
              <a:off x="4152" y="1719"/>
              <a:ext cx="19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0" fontAlgn="base" hangingPunct="0">
                <a:spcBef>
                  <a:spcPct val="0"/>
                </a:spcBef>
                <a:spcAft>
                  <a:spcPct val="0"/>
                </a:spcAft>
              </a:pPr>
              <a:r>
                <a:rPr lang="en-US" altLang="vi-VN" b="1" smtClean="0">
                  <a:solidFill>
                    <a:srgbClr val="FFFFFF"/>
                  </a:solidFill>
                  <a:latin typeface="Garamond" pitchFamily="18" charset="0"/>
                  <a:cs typeface="Arial" charset="0"/>
                </a:rPr>
                <a:t>-</a:t>
              </a:r>
              <a:endParaRPr lang="en-US" altLang="vi-VN" sz="1800" smtClean="0">
                <a:solidFill>
                  <a:srgbClr val="FFFFFF"/>
                </a:solidFill>
                <a:latin typeface="Garamond" pitchFamily="18" charset="0"/>
                <a:cs typeface="Arial" charset="0"/>
              </a:endParaRPr>
            </a:p>
          </p:txBody>
        </p:sp>
        <p:sp>
          <p:nvSpPr>
            <p:cNvPr id="32799" name="Text Box 16"/>
            <p:cNvSpPr txBox="1">
              <a:spLocks noChangeArrowheads="1"/>
            </p:cNvSpPr>
            <p:nvPr/>
          </p:nvSpPr>
          <p:spPr bwMode="auto">
            <a:xfrm>
              <a:off x="4749" y="1785"/>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0" fontAlgn="base" hangingPunct="0">
                <a:spcBef>
                  <a:spcPct val="0"/>
                </a:spcBef>
                <a:spcAft>
                  <a:spcPct val="0"/>
                </a:spcAft>
              </a:pPr>
              <a:r>
                <a:rPr lang="en-US" altLang="vi-VN" sz="2400" b="1" smtClean="0">
                  <a:solidFill>
                    <a:srgbClr val="FF3300"/>
                  </a:solidFill>
                  <a:latin typeface="Garamond" pitchFamily="18" charset="0"/>
                  <a:cs typeface="Arial" charset="0"/>
                </a:rPr>
                <a:t>+</a:t>
              </a:r>
              <a:endParaRPr lang="en-US" altLang="vi-VN" sz="1800" smtClean="0">
                <a:solidFill>
                  <a:srgbClr val="FFFFFF"/>
                </a:solidFill>
                <a:latin typeface="Garamond" pitchFamily="18" charset="0"/>
                <a:cs typeface="Arial" charset="0"/>
              </a:endParaRPr>
            </a:p>
          </p:txBody>
        </p:sp>
        <p:sp>
          <p:nvSpPr>
            <p:cNvPr id="32800" name="Line 17"/>
            <p:cNvSpPr>
              <a:spLocks noChangeShapeType="1"/>
            </p:cNvSpPr>
            <p:nvPr/>
          </p:nvSpPr>
          <p:spPr bwMode="auto">
            <a:xfrm flipV="1">
              <a:off x="3398" y="1973"/>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FFFFFF"/>
                </a:solidFill>
              </a:endParaRPr>
            </a:p>
          </p:txBody>
        </p:sp>
        <p:sp>
          <p:nvSpPr>
            <p:cNvPr id="32801" name="Line 18"/>
            <p:cNvSpPr>
              <a:spLocks noChangeShapeType="1"/>
            </p:cNvSpPr>
            <p:nvPr/>
          </p:nvSpPr>
          <p:spPr bwMode="auto">
            <a:xfrm>
              <a:off x="3393" y="1973"/>
              <a:ext cx="7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FFFFFF"/>
                </a:solidFill>
              </a:endParaRPr>
            </a:p>
          </p:txBody>
        </p:sp>
        <p:sp>
          <p:nvSpPr>
            <p:cNvPr id="32802" name="Line 19"/>
            <p:cNvSpPr>
              <a:spLocks noChangeShapeType="1"/>
            </p:cNvSpPr>
            <p:nvPr/>
          </p:nvSpPr>
          <p:spPr bwMode="auto">
            <a:xfrm>
              <a:off x="3481" y="2342"/>
              <a:ext cx="1536"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FFFFFF"/>
                </a:solidFill>
              </a:endParaRPr>
            </a:p>
          </p:txBody>
        </p:sp>
        <p:sp>
          <p:nvSpPr>
            <p:cNvPr id="32803" name="Line 20"/>
            <p:cNvSpPr>
              <a:spLocks noChangeShapeType="1"/>
            </p:cNvSpPr>
            <p:nvPr/>
          </p:nvSpPr>
          <p:spPr bwMode="auto">
            <a:xfrm>
              <a:off x="5002" y="1963"/>
              <a:ext cx="0" cy="384"/>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FFFFFF"/>
                </a:solidFill>
              </a:endParaRPr>
            </a:p>
          </p:txBody>
        </p:sp>
      </p:grpSp>
      <p:grpSp>
        <p:nvGrpSpPr>
          <p:cNvPr id="35861" name="Group 21"/>
          <p:cNvGrpSpPr>
            <a:grpSpLocks/>
          </p:cNvGrpSpPr>
          <p:nvPr/>
        </p:nvGrpSpPr>
        <p:grpSpPr bwMode="auto">
          <a:xfrm>
            <a:off x="6237288" y="1906588"/>
            <a:ext cx="1952625" cy="1952625"/>
            <a:chOff x="776" y="2518"/>
            <a:chExt cx="1230" cy="1230"/>
          </a:xfrm>
        </p:grpSpPr>
        <p:sp>
          <p:nvSpPr>
            <p:cNvPr id="32793" name="Line 22"/>
            <p:cNvSpPr>
              <a:spLocks noChangeShapeType="1"/>
            </p:cNvSpPr>
            <p:nvPr/>
          </p:nvSpPr>
          <p:spPr bwMode="auto">
            <a:xfrm flipV="1">
              <a:off x="1392" y="2592"/>
              <a:ext cx="0" cy="540"/>
            </a:xfrm>
            <a:prstGeom prst="line">
              <a:avLst/>
            </a:prstGeom>
            <a:noFill/>
            <a:ln w="57150">
              <a:solidFill>
                <a:srgbClr val="FF33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FFFFFF"/>
                </a:solidFill>
              </a:endParaRPr>
            </a:p>
          </p:txBody>
        </p:sp>
        <p:sp>
          <p:nvSpPr>
            <p:cNvPr id="32794" name="AutoShape 23"/>
            <p:cNvSpPr>
              <a:spLocks noChangeArrowheads="1"/>
            </p:cNvSpPr>
            <p:nvPr/>
          </p:nvSpPr>
          <p:spPr bwMode="auto">
            <a:xfrm>
              <a:off x="776" y="2518"/>
              <a:ext cx="1230" cy="12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1 w 21600"/>
                <a:gd name="T25" fmla="*/ 3161 h 21600"/>
                <a:gd name="T26" fmla="*/ 18439 w 21600"/>
                <a:gd name="T27" fmla="*/ 18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589" y="10800"/>
                  </a:moveTo>
                  <a:cubicBezTo>
                    <a:pt x="10589" y="10917"/>
                    <a:pt x="10683" y="11011"/>
                    <a:pt x="10800" y="11011"/>
                  </a:cubicBezTo>
                  <a:cubicBezTo>
                    <a:pt x="10917" y="11011"/>
                    <a:pt x="11011" y="10917"/>
                    <a:pt x="11011" y="10800"/>
                  </a:cubicBezTo>
                  <a:cubicBezTo>
                    <a:pt x="11011" y="10683"/>
                    <a:pt x="10917" y="10589"/>
                    <a:pt x="10800" y="10589"/>
                  </a:cubicBezTo>
                  <a:cubicBezTo>
                    <a:pt x="10683" y="10589"/>
                    <a:pt x="10589" y="10683"/>
                    <a:pt x="10589" y="1080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round/>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grpSp>
      <p:sp>
        <p:nvSpPr>
          <p:cNvPr id="32774" name="AutoShape 58"/>
          <p:cNvSpPr>
            <a:spLocks noChangeArrowheads="1"/>
          </p:cNvSpPr>
          <p:nvPr/>
        </p:nvSpPr>
        <p:spPr bwMode="auto">
          <a:xfrm rot="5400000">
            <a:off x="4655344" y="4223544"/>
            <a:ext cx="1676400" cy="102711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960" y="10800"/>
                </a:moveTo>
                <a:cubicBezTo>
                  <a:pt x="960" y="5365"/>
                  <a:pt x="5365" y="960"/>
                  <a:pt x="10800" y="960"/>
                </a:cubicBezTo>
                <a:cubicBezTo>
                  <a:pt x="16234" y="960"/>
                  <a:pt x="20640" y="5365"/>
                  <a:pt x="20640" y="10799"/>
                </a:cubicBezTo>
                <a:lnTo>
                  <a:pt x="21600" y="10800"/>
                </a:lnTo>
                <a:cubicBezTo>
                  <a:pt x="21600" y="4835"/>
                  <a:pt x="16764" y="0"/>
                  <a:pt x="10800" y="0"/>
                </a:cubicBezTo>
                <a:cubicBezTo>
                  <a:pt x="4835" y="0"/>
                  <a:pt x="0" y="4835"/>
                  <a:pt x="0" y="10799"/>
                </a:cubicBezTo>
                <a:lnTo>
                  <a:pt x="960" y="10800"/>
                </a:lnTo>
                <a:close/>
              </a:path>
            </a:pathLst>
          </a:cu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mtClean="0">
              <a:solidFill>
                <a:srgbClr val="FFFFFF"/>
              </a:solidFill>
            </a:endParaRPr>
          </a:p>
        </p:txBody>
      </p:sp>
      <p:sp>
        <p:nvSpPr>
          <p:cNvPr id="32775" name="Text Box 59"/>
          <p:cNvSpPr txBox="1">
            <a:spLocks noChangeArrowheads="1"/>
          </p:cNvSpPr>
          <p:nvPr/>
        </p:nvSpPr>
        <p:spPr bwMode="auto">
          <a:xfrm>
            <a:off x="7558088" y="1630363"/>
            <a:ext cx="457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0" fontAlgn="base" hangingPunct="0">
              <a:spcBef>
                <a:spcPct val="50000"/>
              </a:spcBef>
              <a:spcAft>
                <a:spcPct val="0"/>
              </a:spcAft>
            </a:pPr>
            <a:r>
              <a:rPr lang="en-US" altLang="vi-VN" smtClean="0">
                <a:solidFill>
                  <a:srgbClr val="FF0000"/>
                </a:solidFill>
              </a:rPr>
              <a:t>+</a:t>
            </a:r>
          </a:p>
        </p:txBody>
      </p:sp>
      <p:sp>
        <p:nvSpPr>
          <p:cNvPr id="32776" name="Text Box 60"/>
          <p:cNvSpPr txBox="1">
            <a:spLocks noChangeArrowheads="1"/>
          </p:cNvSpPr>
          <p:nvPr/>
        </p:nvSpPr>
        <p:spPr bwMode="auto">
          <a:xfrm>
            <a:off x="6400800" y="1601788"/>
            <a:ext cx="457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0" fontAlgn="base" hangingPunct="0">
              <a:spcBef>
                <a:spcPct val="50000"/>
              </a:spcBef>
              <a:spcAft>
                <a:spcPct val="0"/>
              </a:spcAft>
            </a:pPr>
            <a:r>
              <a:rPr lang="en-US" altLang="vi-VN" smtClean="0">
                <a:solidFill>
                  <a:srgbClr val="FFFFFF"/>
                </a:solidFill>
              </a:rPr>
              <a:t>-</a:t>
            </a:r>
          </a:p>
        </p:txBody>
      </p:sp>
      <p:grpSp>
        <p:nvGrpSpPr>
          <p:cNvPr id="35918" name="Group 78"/>
          <p:cNvGrpSpPr>
            <a:grpSpLocks/>
          </p:cNvGrpSpPr>
          <p:nvPr/>
        </p:nvGrpSpPr>
        <p:grpSpPr bwMode="auto">
          <a:xfrm>
            <a:off x="2147888" y="4456113"/>
            <a:ext cx="2330450" cy="987425"/>
            <a:chOff x="1344" y="2903"/>
            <a:chExt cx="1468" cy="622"/>
          </a:xfrm>
        </p:grpSpPr>
        <p:grpSp>
          <p:nvGrpSpPr>
            <p:cNvPr id="32787" name="Group 24"/>
            <p:cNvGrpSpPr>
              <a:grpSpLocks/>
            </p:cNvGrpSpPr>
            <p:nvPr/>
          </p:nvGrpSpPr>
          <p:grpSpPr bwMode="auto">
            <a:xfrm>
              <a:off x="1344" y="2903"/>
              <a:ext cx="942" cy="264"/>
              <a:chOff x="1556" y="2903"/>
              <a:chExt cx="942" cy="264"/>
            </a:xfrm>
          </p:grpSpPr>
          <p:sp>
            <p:nvSpPr>
              <p:cNvPr id="32791" name="Rectangle 25"/>
              <p:cNvSpPr>
                <a:spLocks noChangeArrowheads="1"/>
              </p:cNvSpPr>
              <p:nvPr/>
            </p:nvSpPr>
            <p:spPr bwMode="auto">
              <a:xfrm>
                <a:off x="1556" y="2903"/>
                <a:ext cx="929" cy="2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r>
                  <a:rPr lang="en-US" altLang="vi-VN" b="1" smtClean="0">
                    <a:solidFill>
                      <a:srgbClr val="FFFFFF"/>
                    </a:solidFill>
                    <a:cs typeface="Arial" charset="0"/>
                  </a:rPr>
                  <a:t>S</a:t>
                </a:r>
              </a:p>
            </p:txBody>
          </p:sp>
          <p:sp>
            <p:nvSpPr>
              <p:cNvPr id="32792" name="Rectangle 26"/>
              <p:cNvSpPr>
                <a:spLocks noChangeArrowheads="1"/>
              </p:cNvSpPr>
              <p:nvPr/>
            </p:nvSpPr>
            <p:spPr bwMode="auto">
              <a:xfrm>
                <a:off x="2034" y="2903"/>
                <a:ext cx="464" cy="264"/>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altLang="vi-VN" b="1" smtClean="0">
                    <a:solidFill>
                      <a:srgbClr val="FFFFFF"/>
                    </a:solidFill>
                    <a:cs typeface="Arial" charset="0"/>
                  </a:rPr>
                  <a:t>N</a:t>
                </a:r>
              </a:p>
            </p:txBody>
          </p:sp>
        </p:grpSp>
        <p:grpSp>
          <p:nvGrpSpPr>
            <p:cNvPr id="32788" name="Group 77"/>
            <p:cNvGrpSpPr>
              <a:grpSpLocks/>
            </p:cNvGrpSpPr>
            <p:nvPr/>
          </p:nvGrpSpPr>
          <p:grpSpPr bwMode="auto">
            <a:xfrm>
              <a:off x="2284" y="3045"/>
              <a:ext cx="528" cy="480"/>
              <a:chOff x="2284" y="3072"/>
              <a:chExt cx="528" cy="480"/>
            </a:xfrm>
          </p:grpSpPr>
          <p:sp>
            <p:nvSpPr>
              <p:cNvPr id="32789" name="Line 65"/>
              <p:cNvSpPr>
                <a:spLocks noChangeShapeType="1"/>
              </p:cNvSpPr>
              <p:nvPr/>
            </p:nvSpPr>
            <p:spPr bwMode="auto">
              <a:xfrm>
                <a:off x="2284" y="3072"/>
                <a:ext cx="487" cy="0"/>
              </a:xfrm>
              <a:prstGeom prst="line">
                <a:avLst/>
              </a:prstGeom>
              <a:noFill/>
              <a:ln w="57150">
                <a:solidFill>
                  <a:srgbClr val="00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FFFFFF"/>
                  </a:solidFill>
                </a:endParaRPr>
              </a:p>
            </p:txBody>
          </p:sp>
          <p:graphicFrame>
            <p:nvGraphicFramePr>
              <p:cNvPr id="32790" name="Object 66"/>
              <p:cNvGraphicFramePr>
                <a:graphicFrameLocks noChangeAspect="1"/>
              </p:cNvGraphicFramePr>
              <p:nvPr/>
            </p:nvGraphicFramePr>
            <p:xfrm>
              <a:off x="2284" y="3136"/>
              <a:ext cx="528" cy="416"/>
            </p:xfrm>
            <a:graphic>
              <a:graphicData uri="http://schemas.openxmlformats.org/presentationml/2006/ole">
                <mc:AlternateContent xmlns:mc="http://schemas.openxmlformats.org/markup-compatibility/2006">
                  <mc:Choice xmlns:v="urn:schemas-microsoft-com:vml" Requires="v">
                    <p:oleObj spid="_x0000_s13369" name="Equation" r:id="rId6" imgW="152268" imgH="203024" progId="Equation.DSMT4">
                      <p:embed/>
                    </p:oleObj>
                  </mc:Choice>
                  <mc:Fallback>
                    <p:oleObj name="Equation" r:id="rId6" imgW="152268" imgH="203024"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4" y="3136"/>
                            <a:ext cx="528" cy="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35921" name="Line 81"/>
          <p:cNvSpPr>
            <a:spLocks noChangeShapeType="1"/>
          </p:cNvSpPr>
          <p:nvPr/>
        </p:nvSpPr>
        <p:spPr bwMode="auto">
          <a:xfrm flipH="1">
            <a:off x="5881688" y="4953000"/>
            <a:ext cx="76200" cy="304800"/>
          </a:xfrm>
          <a:prstGeom prst="line">
            <a:avLst/>
          </a:prstGeom>
          <a:noFill/>
          <a:ln w="57150">
            <a:solidFill>
              <a:srgbClr val="FF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FFFFFF"/>
              </a:solidFill>
            </a:endParaRPr>
          </a:p>
        </p:txBody>
      </p:sp>
      <p:sp>
        <p:nvSpPr>
          <p:cNvPr id="35923" name="Line 83"/>
          <p:cNvSpPr>
            <a:spLocks noChangeShapeType="1"/>
          </p:cNvSpPr>
          <p:nvPr/>
        </p:nvSpPr>
        <p:spPr bwMode="auto">
          <a:xfrm>
            <a:off x="4967288" y="4953000"/>
            <a:ext cx="76200" cy="304800"/>
          </a:xfrm>
          <a:prstGeom prst="line">
            <a:avLst/>
          </a:prstGeom>
          <a:noFill/>
          <a:ln w="57150">
            <a:solidFill>
              <a:srgbClr val="FFFF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FFFFFF"/>
              </a:solidFill>
            </a:endParaRPr>
          </a:p>
        </p:txBody>
      </p:sp>
      <p:grpSp>
        <p:nvGrpSpPr>
          <p:cNvPr id="35926" name="Group 86"/>
          <p:cNvGrpSpPr>
            <a:grpSpLocks/>
          </p:cNvGrpSpPr>
          <p:nvPr/>
        </p:nvGrpSpPr>
        <p:grpSpPr bwMode="auto">
          <a:xfrm>
            <a:off x="4738688" y="3738563"/>
            <a:ext cx="715962" cy="838200"/>
            <a:chOff x="2976" y="2496"/>
            <a:chExt cx="451" cy="528"/>
          </a:xfrm>
        </p:grpSpPr>
        <p:sp>
          <p:nvSpPr>
            <p:cNvPr id="32785" name="Line 72"/>
            <p:cNvSpPr>
              <a:spLocks noChangeShapeType="1"/>
            </p:cNvSpPr>
            <p:nvPr/>
          </p:nvSpPr>
          <p:spPr bwMode="auto">
            <a:xfrm>
              <a:off x="2976" y="3024"/>
              <a:ext cx="451" cy="0"/>
            </a:xfrm>
            <a:prstGeom prst="line">
              <a:avLst/>
            </a:prstGeom>
            <a:noFill/>
            <a:ln w="57150">
              <a:solidFill>
                <a:srgbClr val="FFFF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FFFFFF"/>
                </a:solidFill>
              </a:endParaRPr>
            </a:p>
          </p:txBody>
        </p:sp>
        <p:graphicFrame>
          <p:nvGraphicFramePr>
            <p:cNvPr id="32786" name="Object 84"/>
            <p:cNvGraphicFramePr>
              <a:graphicFrameLocks noChangeAspect="1"/>
            </p:cNvGraphicFramePr>
            <p:nvPr/>
          </p:nvGraphicFramePr>
          <p:xfrm>
            <a:off x="2976" y="2496"/>
            <a:ext cx="365" cy="469"/>
          </p:xfrm>
          <a:graphic>
            <a:graphicData uri="http://schemas.openxmlformats.org/presentationml/2006/ole">
              <mc:AlternateContent xmlns:mc="http://schemas.openxmlformats.org/markup-compatibility/2006">
                <mc:Choice xmlns:v="urn:schemas-microsoft-com:vml" Requires="v">
                  <p:oleObj spid="_x0000_s13370" name="Equation" r:id="rId8" imgW="177646" imgH="228402" progId="Equation.DSMT4">
                    <p:embed/>
                  </p:oleObj>
                </mc:Choice>
                <mc:Fallback>
                  <p:oleObj name="Equation" r:id="rId8" imgW="177646" imgH="228402"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6" y="2496"/>
                          <a:ext cx="365" cy="4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5928" name="Text Box 88"/>
          <p:cNvSpPr txBox="1">
            <a:spLocks noChangeArrowheads="1"/>
          </p:cNvSpPr>
          <p:nvPr/>
        </p:nvSpPr>
        <p:spPr bwMode="auto">
          <a:xfrm>
            <a:off x="4738688" y="5181600"/>
            <a:ext cx="45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0" fontAlgn="base" hangingPunct="0">
              <a:spcBef>
                <a:spcPct val="50000"/>
              </a:spcBef>
              <a:spcAft>
                <a:spcPct val="0"/>
              </a:spcAft>
            </a:pPr>
            <a:r>
              <a:rPr lang="en-US" altLang="vi-VN" b="1" smtClean="0">
                <a:solidFill>
                  <a:srgbClr val="FF0000"/>
                </a:solidFill>
              </a:rPr>
              <a:t>N</a:t>
            </a:r>
          </a:p>
        </p:txBody>
      </p:sp>
      <p:sp>
        <p:nvSpPr>
          <p:cNvPr id="35929" name="Text Box 89"/>
          <p:cNvSpPr txBox="1">
            <a:spLocks noChangeArrowheads="1"/>
          </p:cNvSpPr>
          <p:nvPr/>
        </p:nvSpPr>
        <p:spPr bwMode="auto">
          <a:xfrm>
            <a:off x="4738688" y="5211763"/>
            <a:ext cx="457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0" fontAlgn="base" hangingPunct="0">
              <a:spcBef>
                <a:spcPct val="50000"/>
              </a:spcBef>
              <a:spcAft>
                <a:spcPct val="0"/>
              </a:spcAft>
            </a:pPr>
            <a:r>
              <a:rPr lang="en-US" altLang="vi-VN" b="1" smtClean="0">
                <a:solidFill>
                  <a:srgbClr val="FF0000"/>
                </a:solidFill>
              </a:rPr>
              <a:t>S</a:t>
            </a:r>
          </a:p>
        </p:txBody>
      </p:sp>
      <p:sp>
        <p:nvSpPr>
          <p:cNvPr id="35930" name="Text Box 90"/>
          <p:cNvSpPr txBox="1">
            <a:spLocks noChangeArrowheads="1"/>
          </p:cNvSpPr>
          <p:nvPr/>
        </p:nvSpPr>
        <p:spPr bwMode="auto">
          <a:xfrm>
            <a:off x="0" y="1455738"/>
            <a:ext cx="62484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0" fontAlgn="base" hangingPunct="0">
              <a:spcBef>
                <a:spcPct val="50000"/>
              </a:spcBef>
              <a:spcAft>
                <a:spcPct val="0"/>
              </a:spcAft>
            </a:pPr>
            <a:r>
              <a:rPr lang="en-US" altLang="vi-VN" sz="2400" smtClean="0">
                <a:solidFill>
                  <a:srgbClr val="FFFFFF"/>
                </a:solidFill>
                <a:latin typeface="Times New Roman" pitchFamily="18" charset="0"/>
              </a:rPr>
              <a:t>	Từ trường cảm ứng có tác dụng chống lại chuyển động</a:t>
            </a:r>
          </a:p>
        </p:txBody>
      </p:sp>
    </p:spTree>
    <p:custDataLst>
      <p:tags r:id="rId2"/>
    </p:custDataLst>
    <p:extLst>
      <p:ext uri="{BB962C8B-B14F-4D97-AF65-F5344CB8AC3E}">
        <p14:creationId xmlns:p14="http://schemas.microsoft.com/office/powerpoint/2010/main" val="28037961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88889E-6 6.35838E-7 L 0.075 6.35838E-7 " pathEditMode="relative" ptsTypes="AA">
                                      <p:cBhvr>
                                        <p:cTn id="6" dur="2000" fill="hold"/>
                                        <p:tgtEl>
                                          <p:spTgt spid="35918"/>
                                        </p:tgtEl>
                                        <p:attrNameLst>
                                          <p:attrName>ppt_x</p:attrName>
                                          <p:attrName>ppt_y</p:attrName>
                                        </p:attrNameLst>
                                      </p:cBhvr>
                                    </p:animMotion>
                                  </p:childTnLst>
                                </p:cTn>
                              </p:par>
                              <p:par>
                                <p:cTn id="7" presetID="16" presetClass="entr" presetSubtype="26" fill="hold" nodeType="withEffect">
                                  <p:stCondLst>
                                    <p:cond delay="0"/>
                                  </p:stCondLst>
                                  <p:childTnLst>
                                    <p:set>
                                      <p:cBhvr>
                                        <p:cTn id="8" dur="1" fill="hold">
                                          <p:stCondLst>
                                            <p:cond delay="0"/>
                                          </p:stCondLst>
                                        </p:cTn>
                                        <p:tgtEl>
                                          <p:spTgt spid="35926"/>
                                        </p:tgtEl>
                                        <p:attrNameLst>
                                          <p:attrName>style.visibility</p:attrName>
                                        </p:attrNameLst>
                                      </p:cBhvr>
                                      <p:to>
                                        <p:strVal val="visible"/>
                                      </p:to>
                                    </p:set>
                                    <p:animEffect transition="in" filter="barn(inHorizontal)">
                                      <p:cBhvr>
                                        <p:cTn id="9" dur="500"/>
                                        <p:tgtEl>
                                          <p:spTgt spid="35926"/>
                                        </p:tgtEl>
                                      </p:cBhvr>
                                    </p:animEffect>
                                  </p:childTnLst>
                                </p:cTn>
                              </p:par>
                              <p:par>
                                <p:cTn id="10" presetID="16" presetClass="entr" presetSubtype="26" fill="hold" grpId="0" nodeType="withEffect">
                                  <p:stCondLst>
                                    <p:cond delay="0"/>
                                  </p:stCondLst>
                                  <p:childTnLst>
                                    <p:set>
                                      <p:cBhvr>
                                        <p:cTn id="11" dur="1" fill="hold">
                                          <p:stCondLst>
                                            <p:cond delay="0"/>
                                          </p:stCondLst>
                                        </p:cTn>
                                        <p:tgtEl>
                                          <p:spTgt spid="35921"/>
                                        </p:tgtEl>
                                        <p:attrNameLst>
                                          <p:attrName>style.visibility</p:attrName>
                                        </p:attrNameLst>
                                      </p:cBhvr>
                                      <p:to>
                                        <p:strVal val="visible"/>
                                      </p:to>
                                    </p:set>
                                    <p:animEffect transition="in" filter="barn(inHorizontal)">
                                      <p:cBhvr>
                                        <p:cTn id="12" dur="500"/>
                                        <p:tgtEl>
                                          <p:spTgt spid="35921"/>
                                        </p:tgtEl>
                                      </p:cBhvr>
                                    </p:animEffect>
                                  </p:childTnLst>
                                </p:cTn>
                              </p:par>
                              <p:par>
                                <p:cTn id="13" presetID="8" presetClass="emph" presetSubtype="0" fill="hold" nodeType="withEffect">
                                  <p:stCondLst>
                                    <p:cond delay="0"/>
                                  </p:stCondLst>
                                  <p:childTnLst>
                                    <p:animRot by="-1200000">
                                      <p:cBhvr>
                                        <p:cTn id="14" dur="2000" fill="hold"/>
                                        <p:tgtEl>
                                          <p:spTgt spid="35861"/>
                                        </p:tgtEl>
                                        <p:attrNameLst>
                                          <p:attrName>r</p:attrName>
                                        </p:attrNameLst>
                                      </p:cBhvr>
                                    </p:animRot>
                                  </p:childTnLst>
                                </p:cTn>
                              </p:par>
                            </p:childTnLst>
                          </p:cTn>
                        </p:par>
                        <p:par>
                          <p:cTn id="15" fill="hold" nodeType="afterGroup">
                            <p:stCondLst>
                              <p:cond delay="2000"/>
                            </p:stCondLst>
                            <p:childTnLst>
                              <p:par>
                                <p:cTn id="16" presetID="8" presetClass="emph" presetSubtype="0" fill="hold" nodeType="afterEffect">
                                  <p:stCondLst>
                                    <p:cond delay="0"/>
                                  </p:stCondLst>
                                  <p:childTnLst>
                                    <p:animRot by="1200000">
                                      <p:cBhvr>
                                        <p:cTn id="17" dur="2000" fill="hold"/>
                                        <p:tgtEl>
                                          <p:spTgt spid="35861"/>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5928"/>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0" presetClass="path" presetSubtype="0" accel="50000" decel="50000" fill="hold" nodeType="clickEffect">
                                  <p:stCondLst>
                                    <p:cond delay="0"/>
                                  </p:stCondLst>
                                  <p:childTnLst>
                                    <p:animMotion origin="layout" path="M 0.06667 5.83815E-6 L 3.88889E-6 5.83815E-6 " pathEditMode="relative" ptsTypes="AA">
                                      <p:cBhvr>
                                        <p:cTn id="25" dur="2000" fill="hold"/>
                                        <p:tgtEl>
                                          <p:spTgt spid="35918"/>
                                        </p:tgtEl>
                                        <p:attrNameLst>
                                          <p:attrName>ppt_x</p:attrName>
                                          <p:attrName>ppt_y</p:attrName>
                                        </p:attrNameLst>
                                      </p:cBhvr>
                                    </p:animMotion>
                                  </p:childTnLst>
                                </p:cTn>
                              </p:par>
                              <p:par>
                                <p:cTn id="26" presetID="10" presetClass="exit" presetSubtype="0" fill="hold" grpId="1" nodeType="withEffect">
                                  <p:stCondLst>
                                    <p:cond delay="0"/>
                                  </p:stCondLst>
                                  <p:childTnLst>
                                    <p:animEffect transition="out" filter="fade">
                                      <p:cBhvr>
                                        <p:cTn id="27" dur="2000"/>
                                        <p:tgtEl>
                                          <p:spTgt spid="35928"/>
                                        </p:tgtEl>
                                      </p:cBhvr>
                                    </p:animEffect>
                                    <p:set>
                                      <p:cBhvr>
                                        <p:cTn id="28" dur="1" fill="hold">
                                          <p:stCondLst>
                                            <p:cond delay="1999"/>
                                          </p:stCondLst>
                                        </p:cTn>
                                        <p:tgtEl>
                                          <p:spTgt spid="3592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5926"/>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5921"/>
                                        </p:tgtEl>
                                        <p:attrNameLst>
                                          <p:attrName>style.visibility</p:attrName>
                                        </p:attrNameLst>
                                      </p:cBhvr>
                                      <p:to>
                                        <p:strVal val="hidden"/>
                                      </p:to>
                                    </p:set>
                                  </p:childTnLst>
                                </p:cTn>
                              </p:par>
                              <p:par>
                                <p:cTn id="33" presetID="16" presetClass="entr" presetSubtype="26" fill="hold" nodeType="withEffect">
                                  <p:stCondLst>
                                    <p:cond delay="0"/>
                                  </p:stCondLst>
                                  <p:childTnLst>
                                    <p:set>
                                      <p:cBhvr>
                                        <p:cTn id="34" dur="1" fill="hold">
                                          <p:stCondLst>
                                            <p:cond delay="0"/>
                                          </p:stCondLst>
                                        </p:cTn>
                                        <p:tgtEl>
                                          <p:spTgt spid="35927"/>
                                        </p:tgtEl>
                                        <p:attrNameLst>
                                          <p:attrName>style.visibility</p:attrName>
                                        </p:attrNameLst>
                                      </p:cBhvr>
                                      <p:to>
                                        <p:strVal val="visible"/>
                                      </p:to>
                                    </p:set>
                                    <p:animEffect transition="in" filter="barn(inHorizontal)">
                                      <p:cBhvr>
                                        <p:cTn id="35" dur="500"/>
                                        <p:tgtEl>
                                          <p:spTgt spid="35927"/>
                                        </p:tgtEl>
                                      </p:cBhvr>
                                    </p:animEffect>
                                  </p:childTnLst>
                                </p:cTn>
                              </p:par>
                              <p:par>
                                <p:cTn id="36" presetID="16" presetClass="entr" presetSubtype="26" fill="hold" grpId="0" nodeType="withEffect">
                                  <p:stCondLst>
                                    <p:cond delay="0"/>
                                  </p:stCondLst>
                                  <p:childTnLst>
                                    <p:set>
                                      <p:cBhvr>
                                        <p:cTn id="37" dur="1" fill="hold">
                                          <p:stCondLst>
                                            <p:cond delay="0"/>
                                          </p:stCondLst>
                                        </p:cTn>
                                        <p:tgtEl>
                                          <p:spTgt spid="35923"/>
                                        </p:tgtEl>
                                        <p:attrNameLst>
                                          <p:attrName>style.visibility</p:attrName>
                                        </p:attrNameLst>
                                      </p:cBhvr>
                                      <p:to>
                                        <p:strVal val="visible"/>
                                      </p:to>
                                    </p:set>
                                    <p:animEffect transition="in" filter="barn(inHorizontal)">
                                      <p:cBhvr>
                                        <p:cTn id="38" dur="500"/>
                                        <p:tgtEl>
                                          <p:spTgt spid="35923"/>
                                        </p:tgtEl>
                                      </p:cBhvr>
                                    </p:animEffect>
                                  </p:childTnLst>
                                </p:cTn>
                              </p:par>
                              <p:par>
                                <p:cTn id="39" presetID="8" presetClass="emph" presetSubtype="0" fill="hold" nodeType="withEffect">
                                  <p:stCondLst>
                                    <p:cond delay="0"/>
                                  </p:stCondLst>
                                  <p:childTnLst>
                                    <p:animRot by="1200000">
                                      <p:cBhvr>
                                        <p:cTn id="40" dur="2000" fill="hold"/>
                                        <p:tgtEl>
                                          <p:spTgt spid="35861"/>
                                        </p:tgtEl>
                                        <p:attrNameLst>
                                          <p:attrName>r</p:attrName>
                                        </p:attrNameLst>
                                      </p:cBhvr>
                                    </p:animRot>
                                  </p:childTnLst>
                                </p:cTn>
                              </p:par>
                            </p:childTnLst>
                          </p:cTn>
                        </p:par>
                        <p:par>
                          <p:cTn id="41" fill="hold" nodeType="afterGroup">
                            <p:stCondLst>
                              <p:cond delay="2000"/>
                            </p:stCondLst>
                            <p:childTnLst>
                              <p:par>
                                <p:cTn id="42" presetID="8" presetClass="emph" presetSubtype="0" fill="hold" nodeType="afterEffect">
                                  <p:stCondLst>
                                    <p:cond delay="0"/>
                                  </p:stCondLst>
                                  <p:childTnLst>
                                    <p:animRot by="-1200000">
                                      <p:cBhvr>
                                        <p:cTn id="43" dur="2000" fill="hold"/>
                                        <p:tgtEl>
                                          <p:spTgt spid="35861"/>
                                        </p:tgtEl>
                                        <p:attrNameLst>
                                          <p:attrName>r</p:attrName>
                                        </p:attrNameLst>
                                      </p:cBhvr>
                                    </p:animRo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5929"/>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5930"/>
                                        </p:tgtEl>
                                        <p:attrNameLst>
                                          <p:attrName>style.visibility</p:attrName>
                                        </p:attrNameLst>
                                      </p:cBhvr>
                                      <p:to>
                                        <p:strVal val="visible"/>
                                      </p:to>
                                    </p:set>
                                    <p:anim calcmode="lin" valueType="num">
                                      <p:cBhvr additive="base">
                                        <p:cTn id="52" dur="500" fill="hold"/>
                                        <p:tgtEl>
                                          <p:spTgt spid="35930"/>
                                        </p:tgtEl>
                                        <p:attrNameLst>
                                          <p:attrName>ppt_x</p:attrName>
                                        </p:attrNameLst>
                                      </p:cBhvr>
                                      <p:tavLst>
                                        <p:tav tm="0">
                                          <p:val>
                                            <p:strVal val="#ppt_x"/>
                                          </p:val>
                                        </p:tav>
                                        <p:tav tm="100000">
                                          <p:val>
                                            <p:strVal val="#ppt_x"/>
                                          </p:val>
                                        </p:tav>
                                      </p:tavLst>
                                    </p:anim>
                                    <p:anim calcmode="lin" valueType="num">
                                      <p:cBhvr additive="base">
                                        <p:cTn id="53" dur="500" fill="hold"/>
                                        <p:tgtEl>
                                          <p:spTgt spid="359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21" grpId="0" animBg="1"/>
      <p:bldP spid="35921" grpId="1" animBg="1"/>
      <p:bldP spid="35923" grpId="0" animBg="1"/>
      <p:bldP spid="35928" grpId="0"/>
      <p:bldP spid="35928" grpId="1"/>
      <p:bldP spid="35929" grpId="0"/>
      <p:bldP spid="359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p:cNvSpPr txBox="1"/>
          <p:nvPr/>
        </p:nvSpPr>
        <p:spPr>
          <a:xfrm>
            <a:off x="413185" y="4466272"/>
            <a:ext cx="8108537" cy="1477328"/>
          </a:xfrm>
          <a:prstGeom prst="rect">
            <a:avLst/>
          </a:prstGeom>
          <a:solidFill>
            <a:schemeClr val="accent6">
              <a:lumMod val="20000"/>
              <a:lumOff val="80000"/>
            </a:schemeClr>
          </a:solidFill>
        </p:spPr>
        <p:txBody>
          <a:bodyPr wrap="square" rtlCol="0">
            <a:spAutoFit/>
          </a:bodyPr>
          <a:lstStyle/>
          <a:p>
            <a:pPr algn="just"/>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qua (C)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tăng</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Dòng</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điện</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cảm</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ứng</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i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trong</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mạch</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kín</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(C)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chiều</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ngược</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với</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chiều</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kim</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đồng</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hồ</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000"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8" name="TextBox 77"/>
          <p:cNvSpPr txBox="1"/>
          <p:nvPr/>
        </p:nvSpPr>
        <p:spPr>
          <a:xfrm>
            <a:off x="2788311" y="3767558"/>
            <a:ext cx="3079089" cy="523220"/>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Thí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nghiệm</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1</a:t>
            </a:r>
          </a:p>
        </p:txBody>
      </p:sp>
      <p:grpSp>
        <p:nvGrpSpPr>
          <p:cNvPr id="101" name="Group 100"/>
          <p:cNvGrpSpPr/>
          <p:nvPr/>
        </p:nvGrpSpPr>
        <p:grpSpPr>
          <a:xfrm>
            <a:off x="7245112" y="2770724"/>
            <a:ext cx="641588" cy="531275"/>
            <a:chOff x="7359411" y="2821524"/>
            <a:chExt cx="641588" cy="531275"/>
          </a:xfrm>
        </p:grpSpPr>
        <p:cxnSp>
          <p:nvCxnSpPr>
            <p:cNvPr id="98" name="Straight Connector 97"/>
            <p:cNvCxnSpPr/>
            <p:nvPr/>
          </p:nvCxnSpPr>
          <p:spPr>
            <a:xfrm flipH="1">
              <a:off x="7359411" y="2821524"/>
              <a:ext cx="97878" cy="52277"/>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457289" y="2821524"/>
              <a:ext cx="18230" cy="101078"/>
            </a:xfrm>
            <a:prstGeom prst="line">
              <a:avLst/>
            </a:prstGeom>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7549919" y="2879774"/>
              <a:ext cx="451080" cy="473025"/>
            </a:xfrm>
            <a:prstGeom prst="rect">
              <a:avLst/>
            </a:prstGeom>
            <a:noFill/>
          </p:spPr>
          <p:txBody>
            <a:bodyPr wrap="square" rtlCol="0">
              <a:spAutoFit/>
            </a:bodyPr>
            <a:lstStyle/>
            <a:p>
              <a:r>
                <a:rPr lang="en-US" sz="2000" i="1" dirty="0" err="1" smtClean="0">
                  <a:latin typeface="Times New Roman" pitchFamily="18" charset="0"/>
                  <a:cs typeface="Times New Roman" pitchFamily="18" charset="0"/>
                </a:rPr>
                <a:t>i</a:t>
              </a:r>
              <a:r>
                <a:rPr lang="en-US" sz="2000" i="1" baseline="-25000" dirty="0" err="1" smtClean="0">
                  <a:latin typeface="Times New Roman" pitchFamily="18" charset="0"/>
                  <a:cs typeface="Times New Roman" pitchFamily="18" charset="0"/>
                </a:rPr>
                <a:t>c</a:t>
              </a:r>
              <a:endParaRPr lang="en-US" sz="2000" i="1" baseline="-25000" dirty="0">
                <a:latin typeface="Times New Roman" pitchFamily="18" charset="0"/>
                <a:cs typeface="Times New Roman" pitchFamily="18" charset="0"/>
              </a:endParaRPr>
            </a:p>
          </p:txBody>
        </p:sp>
      </p:grpSp>
      <p:grpSp>
        <p:nvGrpSpPr>
          <p:cNvPr id="107" name="Group 106"/>
          <p:cNvGrpSpPr/>
          <p:nvPr/>
        </p:nvGrpSpPr>
        <p:grpSpPr>
          <a:xfrm rot="10800000">
            <a:off x="1887509" y="1057669"/>
            <a:ext cx="4285851" cy="2106102"/>
            <a:chOff x="287749" y="2632481"/>
            <a:chExt cx="4285851" cy="2106102"/>
          </a:xfrm>
        </p:grpSpPr>
        <p:grpSp>
          <p:nvGrpSpPr>
            <p:cNvPr id="108" name="Group 11"/>
            <p:cNvGrpSpPr>
              <a:grpSpLocks/>
            </p:cNvGrpSpPr>
            <p:nvPr/>
          </p:nvGrpSpPr>
          <p:grpSpPr bwMode="auto">
            <a:xfrm>
              <a:off x="287749" y="2632481"/>
              <a:ext cx="4285851" cy="2106102"/>
              <a:chOff x="538" y="360"/>
              <a:chExt cx="4036" cy="1945"/>
            </a:xfrm>
          </p:grpSpPr>
          <p:sp>
            <p:nvSpPr>
              <p:cNvPr id="110" name="Rectangle 12"/>
              <p:cNvSpPr>
                <a:spLocks noChangeArrowheads="1"/>
              </p:cNvSpPr>
              <p:nvPr/>
            </p:nvSpPr>
            <p:spPr bwMode="auto">
              <a:xfrm rot="10800000">
                <a:off x="1771" y="1137"/>
                <a:ext cx="734" cy="349"/>
              </a:xfrm>
              <a:prstGeom prst="rect">
                <a:avLst/>
              </a:prstGeom>
              <a:solidFill>
                <a:srgbClr val="002060"/>
              </a:solid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sz="2400" b="1" dirty="0" smtClean="0">
                    <a:solidFill>
                      <a:schemeClr val="bg1"/>
                    </a:solidFill>
                    <a:latin typeface=".VnBodoniH" pitchFamily="34" charset="0"/>
                  </a:rPr>
                  <a:t>N</a:t>
                </a:r>
                <a:endParaRPr lang="en-US" sz="2400" b="1" dirty="0">
                  <a:solidFill>
                    <a:schemeClr val="bg1"/>
                  </a:solidFill>
                  <a:latin typeface=".VnBodoniH" pitchFamily="34" charset="0"/>
                </a:endParaRPr>
              </a:p>
            </p:txBody>
          </p:sp>
          <p:sp>
            <p:nvSpPr>
              <p:cNvPr id="111" name="Arc 14"/>
              <p:cNvSpPr>
                <a:spLocks/>
              </p:cNvSpPr>
              <p:nvPr/>
            </p:nvSpPr>
            <p:spPr bwMode="auto">
              <a:xfrm>
                <a:off x="1503" y="456"/>
                <a:ext cx="2112" cy="868"/>
              </a:xfrm>
              <a:custGeom>
                <a:avLst/>
                <a:gdLst>
                  <a:gd name="G0" fmla="+- 21600 0 0"/>
                  <a:gd name="G1" fmla="+- 21600 0 0"/>
                  <a:gd name="G2" fmla="+- 21600 0 0"/>
                  <a:gd name="T0" fmla="*/ 5892 w 43200"/>
                  <a:gd name="T1" fmla="*/ 36427 h 37644"/>
                  <a:gd name="T2" fmla="*/ 36062 w 43200"/>
                  <a:gd name="T3" fmla="*/ 37644 h 37644"/>
                  <a:gd name="T4" fmla="*/ 21600 w 43200"/>
                  <a:gd name="T5" fmla="*/ 21600 h 37644"/>
                </a:gdLst>
                <a:ahLst/>
                <a:cxnLst>
                  <a:cxn ang="0">
                    <a:pos x="T0" y="T1"/>
                  </a:cxn>
                  <a:cxn ang="0">
                    <a:pos x="T2" y="T3"/>
                  </a:cxn>
                  <a:cxn ang="0">
                    <a:pos x="T4" y="T5"/>
                  </a:cxn>
                </a:cxnLst>
                <a:rect l="0" t="0" r="r" b="b"/>
                <a:pathLst>
                  <a:path w="43200" h="37644" fill="none"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path>
                  <a:path w="43200" h="37644" stroke="0"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lnTo>
                      <a:pt x="21600" y="2160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Arc 15"/>
              <p:cNvSpPr>
                <a:spLocks/>
              </p:cNvSpPr>
              <p:nvPr/>
            </p:nvSpPr>
            <p:spPr bwMode="auto">
              <a:xfrm rot="10800000">
                <a:off x="1594" y="883"/>
                <a:ext cx="1920" cy="424"/>
              </a:xfrm>
              <a:custGeom>
                <a:avLst/>
                <a:gdLst>
                  <a:gd name="G0" fmla="+- 21600 0 0"/>
                  <a:gd name="G1" fmla="+- 14937 0 0"/>
                  <a:gd name="G2" fmla="+- 21600 0 0"/>
                  <a:gd name="T0" fmla="*/ 38709 w 43200"/>
                  <a:gd name="T1" fmla="*/ 1752 h 36537"/>
                  <a:gd name="T2" fmla="*/ 5997 w 43200"/>
                  <a:gd name="T3" fmla="*/ 0 h 36537"/>
                  <a:gd name="T4" fmla="*/ 21600 w 43200"/>
                  <a:gd name="T5" fmla="*/ 14937 h 36537"/>
                </a:gdLst>
                <a:ahLst/>
                <a:cxnLst>
                  <a:cxn ang="0">
                    <a:pos x="T0" y="T1"/>
                  </a:cxn>
                  <a:cxn ang="0">
                    <a:pos x="T2" y="T3"/>
                  </a:cxn>
                  <a:cxn ang="0">
                    <a:pos x="T4" y="T5"/>
                  </a:cxn>
                </a:cxnLst>
                <a:rect l="0" t="0" r="r" b="b"/>
                <a:pathLst>
                  <a:path w="43200" h="36537" fill="none"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path>
                  <a:path w="43200" h="36537" stroke="0"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lnTo>
                      <a:pt x="21600" y="14937"/>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Arc 16"/>
              <p:cNvSpPr>
                <a:spLocks/>
              </p:cNvSpPr>
              <p:nvPr/>
            </p:nvSpPr>
            <p:spPr bwMode="auto">
              <a:xfrm>
                <a:off x="1249" y="1341"/>
                <a:ext cx="2616" cy="532"/>
              </a:xfrm>
              <a:custGeom>
                <a:avLst/>
                <a:gdLst>
                  <a:gd name="G0" fmla="+- 21600 0 0"/>
                  <a:gd name="G1" fmla="+- 18486 0 0"/>
                  <a:gd name="G2" fmla="+- 21600 0 0"/>
                  <a:gd name="T0" fmla="*/ 32773 w 43200"/>
                  <a:gd name="T1" fmla="*/ 0 h 40086"/>
                  <a:gd name="T2" fmla="*/ 8977 w 43200"/>
                  <a:gd name="T3" fmla="*/ 958 h 40086"/>
                  <a:gd name="T4" fmla="*/ 21600 w 43200"/>
                  <a:gd name="T5" fmla="*/ 18486 h 40086"/>
                </a:gdLst>
                <a:ahLst/>
                <a:cxnLst>
                  <a:cxn ang="0">
                    <a:pos x="T0" y="T1"/>
                  </a:cxn>
                  <a:cxn ang="0">
                    <a:pos x="T2" y="T3"/>
                  </a:cxn>
                  <a:cxn ang="0">
                    <a:pos x="T4" y="T5"/>
                  </a:cxn>
                </a:cxnLst>
                <a:rect l="0" t="0" r="r" b="b"/>
                <a:pathLst>
                  <a:path w="43200" h="40086" fill="none"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path>
                  <a:path w="43200" h="40086" stroke="0"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lnTo>
                      <a:pt x="21600" y="18486"/>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rc 17"/>
              <p:cNvSpPr>
                <a:spLocks/>
              </p:cNvSpPr>
              <p:nvPr/>
            </p:nvSpPr>
            <p:spPr bwMode="auto">
              <a:xfrm rot="10800000">
                <a:off x="1498" y="1326"/>
                <a:ext cx="2112" cy="858"/>
              </a:xfrm>
              <a:custGeom>
                <a:avLst/>
                <a:gdLst>
                  <a:gd name="G0" fmla="+- 21600 0 0"/>
                  <a:gd name="G1" fmla="+- 21600 0 0"/>
                  <a:gd name="G2" fmla="+- 21600 0 0"/>
                  <a:gd name="T0" fmla="*/ 6875 w 43200"/>
                  <a:gd name="T1" fmla="*/ 37403 h 37403"/>
                  <a:gd name="T2" fmla="*/ 37153 w 43200"/>
                  <a:gd name="T3" fmla="*/ 36589 h 37403"/>
                  <a:gd name="T4" fmla="*/ 21600 w 43200"/>
                  <a:gd name="T5" fmla="*/ 21600 h 37403"/>
                </a:gdLst>
                <a:ahLst/>
                <a:cxnLst>
                  <a:cxn ang="0">
                    <a:pos x="T0" y="T1"/>
                  </a:cxn>
                  <a:cxn ang="0">
                    <a:pos x="T2" y="T3"/>
                  </a:cxn>
                  <a:cxn ang="0">
                    <a:pos x="T4" y="T5"/>
                  </a:cxn>
                </a:cxnLst>
                <a:rect l="0" t="0" r="r" b="b"/>
                <a:pathLst>
                  <a:path w="43200" h="37403" fill="none"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path>
                  <a:path w="43200" h="37403" stroke="0"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lnTo>
                      <a:pt x="21600" y="2160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Arc 18"/>
              <p:cNvSpPr>
                <a:spLocks/>
              </p:cNvSpPr>
              <p:nvPr/>
            </p:nvSpPr>
            <p:spPr bwMode="auto">
              <a:xfrm>
                <a:off x="1588" y="1341"/>
                <a:ext cx="1920" cy="426"/>
              </a:xfrm>
              <a:custGeom>
                <a:avLst/>
                <a:gdLst>
                  <a:gd name="G0" fmla="+- 21600 0 0"/>
                  <a:gd name="G1" fmla="+- 15115 0 0"/>
                  <a:gd name="G2" fmla="+- 21600 0 0"/>
                  <a:gd name="T0" fmla="*/ 37030 w 43200"/>
                  <a:gd name="T1" fmla="*/ 0 h 36715"/>
                  <a:gd name="T2" fmla="*/ 4586 w 43200"/>
                  <a:gd name="T3" fmla="*/ 1807 h 36715"/>
                  <a:gd name="T4" fmla="*/ 21600 w 43200"/>
                  <a:gd name="T5" fmla="*/ 15115 h 36715"/>
                </a:gdLst>
                <a:ahLst/>
                <a:cxnLst>
                  <a:cxn ang="0">
                    <a:pos x="T0" y="T1"/>
                  </a:cxn>
                  <a:cxn ang="0">
                    <a:pos x="T2" y="T3"/>
                  </a:cxn>
                  <a:cxn ang="0">
                    <a:pos x="T4" y="T5"/>
                  </a:cxn>
                </a:cxnLst>
                <a:rect l="0" t="0" r="r" b="b"/>
                <a:pathLst>
                  <a:path w="43200" h="36715" fill="none"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path>
                  <a:path w="43200" h="36715" stroke="0"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lnTo>
                      <a:pt x="21600" y="15115"/>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Arc 19"/>
              <p:cNvSpPr>
                <a:spLocks/>
              </p:cNvSpPr>
              <p:nvPr/>
            </p:nvSpPr>
            <p:spPr bwMode="auto">
              <a:xfrm rot="10800000">
                <a:off x="1258" y="795"/>
                <a:ext cx="2592" cy="529"/>
              </a:xfrm>
              <a:custGeom>
                <a:avLst/>
                <a:gdLst>
                  <a:gd name="G0" fmla="+- 21600 0 0"/>
                  <a:gd name="G1" fmla="+- 18238 0 0"/>
                  <a:gd name="G2" fmla="+- 21600 0 0"/>
                  <a:gd name="T0" fmla="*/ 34395 w 43200"/>
                  <a:gd name="T1" fmla="*/ 835 h 39838"/>
                  <a:gd name="T2" fmla="*/ 10028 w 43200"/>
                  <a:gd name="T3" fmla="*/ 0 h 39838"/>
                  <a:gd name="T4" fmla="*/ 21600 w 43200"/>
                  <a:gd name="T5" fmla="*/ 18238 h 39838"/>
                </a:gdLst>
                <a:ahLst/>
                <a:cxnLst>
                  <a:cxn ang="0">
                    <a:pos x="T0" y="T1"/>
                  </a:cxn>
                  <a:cxn ang="0">
                    <a:pos x="T2" y="T3"/>
                  </a:cxn>
                  <a:cxn ang="0">
                    <a:pos x="T4" y="T5"/>
                  </a:cxn>
                </a:cxnLst>
                <a:rect l="0" t="0" r="r" b="b"/>
                <a:pathLst>
                  <a:path w="43200" h="39838" fill="none"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path>
                  <a:path w="43200" h="39838" stroke="0"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lnTo>
                      <a:pt x="21600" y="18238"/>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Arc 20"/>
              <p:cNvSpPr>
                <a:spLocks/>
              </p:cNvSpPr>
              <p:nvPr/>
            </p:nvSpPr>
            <p:spPr bwMode="auto">
              <a:xfrm rot="10800000">
                <a:off x="2254" y="948"/>
                <a:ext cx="581" cy="528"/>
              </a:xfrm>
              <a:custGeom>
                <a:avLst/>
                <a:gdLst>
                  <a:gd name="G0" fmla="+- 16968 0 0"/>
                  <a:gd name="G1" fmla="+- 0 0 0"/>
                  <a:gd name="G2" fmla="+- 21600 0 0"/>
                  <a:gd name="T0" fmla="*/ 33603 w 33603"/>
                  <a:gd name="T1" fmla="*/ 13779 h 21600"/>
                  <a:gd name="T2" fmla="*/ 0 w 33603"/>
                  <a:gd name="T3" fmla="*/ 13365 h 21600"/>
                  <a:gd name="T4" fmla="*/ 16968 w 33603"/>
                  <a:gd name="T5" fmla="*/ 0 h 21600"/>
                </a:gdLst>
                <a:ahLst/>
                <a:cxnLst>
                  <a:cxn ang="0">
                    <a:pos x="T0" y="T1"/>
                  </a:cxn>
                  <a:cxn ang="0">
                    <a:pos x="T2" y="T3"/>
                  </a:cxn>
                  <a:cxn ang="0">
                    <a:pos x="T4" y="T5"/>
                  </a:cxn>
                </a:cxnLst>
                <a:rect l="0" t="0" r="r" b="b"/>
                <a:pathLst>
                  <a:path w="33603" h="21600" fill="none" extrusionOk="0">
                    <a:moveTo>
                      <a:pt x="33602" y="13778"/>
                    </a:moveTo>
                    <a:cubicBezTo>
                      <a:pt x="29499" y="18732"/>
                      <a:pt x="23400" y="21599"/>
                      <a:pt x="16968" y="21600"/>
                    </a:cubicBezTo>
                    <a:cubicBezTo>
                      <a:pt x="10348" y="21600"/>
                      <a:pt x="4095" y="18565"/>
                      <a:pt x="-1" y="13365"/>
                    </a:cubicBezTo>
                  </a:path>
                  <a:path w="33603" h="21600" stroke="0" extrusionOk="0">
                    <a:moveTo>
                      <a:pt x="33602" y="13778"/>
                    </a:moveTo>
                    <a:cubicBezTo>
                      <a:pt x="29499" y="18732"/>
                      <a:pt x="23400" y="21599"/>
                      <a:pt x="16968" y="21600"/>
                    </a:cubicBezTo>
                    <a:cubicBezTo>
                      <a:pt x="10348" y="21600"/>
                      <a:pt x="4095" y="18565"/>
                      <a:pt x="-1" y="13365"/>
                    </a:cubicBezTo>
                    <a:lnTo>
                      <a:pt x="16968" y="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rc 21"/>
              <p:cNvSpPr>
                <a:spLocks/>
              </p:cNvSpPr>
              <p:nvPr/>
            </p:nvSpPr>
            <p:spPr bwMode="auto">
              <a:xfrm rot="-451056">
                <a:off x="2261" y="1319"/>
                <a:ext cx="1992" cy="842"/>
              </a:xfrm>
              <a:custGeom>
                <a:avLst/>
                <a:gdLst>
                  <a:gd name="G0" fmla="+- 0 0 0"/>
                  <a:gd name="G1" fmla="+- 18523 0 0"/>
                  <a:gd name="G2" fmla="+- 21600 0 0"/>
                  <a:gd name="T0" fmla="*/ 11111 w 21600"/>
                  <a:gd name="T1" fmla="*/ 0 h 28984"/>
                  <a:gd name="T2" fmla="*/ 18898 w 21600"/>
                  <a:gd name="T3" fmla="*/ 28984 h 28984"/>
                  <a:gd name="T4" fmla="*/ 0 w 21600"/>
                  <a:gd name="T5" fmla="*/ 18523 h 28984"/>
                </a:gdLst>
                <a:ahLst/>
                <a:cxnLst>
                  <a:cxn ang="0">
                    <a:pos x="T0" y="T1"/>
                  </a:cxn>
                  <a:cxn ang="0">
                    <a:pos x="T2" y="T3"/>
                  </a:cxn>
                  <a:cxn ang="0">
                    <a:pos x="T4" y="T5"/>
                  </a:cxn>
                </a:cxnLst>
                <a:rect l="0" t="0" r="r" b="b"/>
                <a:pathLst>
                  <a:path w="21600" h="28984" fill="none" extrusionOk="0">
                    <a:moveTo>
                      <a:pt x="11111" y="-1"/>
                    </a:moveTo>
                    <a:cubicBezTo>
                      <a:pt x="17618" y="3903"/>
                      <a:pt x="21600" y="10934"/>
                      <a:pt x="21600" y="18523"/>
                    </a:cubicBezTo>
                    <a:cubicBezTo>
                      <a:pt x="21600" y="22182"/>
                      <a:pt x="20670" y="25782"/>
                      <a:pt x="18897" y="28983"/>
                    </a:cubicBezTo>
                  </a:path>
                  <a:path w="21600" h="28984" stroke="0" extrusionOk="0">
                    <a:moveTo>
                      <a:pt x="11111" y="-1"/>
                    </a:moveTo>
                    <a:cubicBezTo>
                      <a:pt x="17618" y="3903"/>
                      <a:pt x="21600" y="10934"/>
                      <a:pt x="21600" y="18523"/>
                    </a:cubicBezTo>
                    <a:cubicBezTo>
                      <a:pt x="21600" y="22182"/>
                      <a:pt x="20670" y="25782"/>
                      <a:pt x="18897" y="28983"/>
                    </a:cubicBezTo>
                    <a:lnTo>
                      <a:pt x="0" y="18523"/>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rc 22"/>
              <p:cNvSpPr>
                <a:spLocks/>
              </p:cNvSpPr>
              <p:nvPr/>
            </p:nvSpPr>
            <p:spPr bwMode="auto">
              <a:xfrm rot="10501297">
                <a:off x="905" y="510"/>
                <a:ext cx="1734" cy="826"/>
              </a:xfrm>
              <a:custGeom>
                <a:avLst/>
                <a:gdLst>
                  <a:gd name="G0" fmla="+- 0 0 0"/>
                  <a:gd name="G1" fmla="+- 18552 0 0"/>
                  <a:gd name="G2" fmla="+- 21600 0 0"/>
                  <a:gd name="T0" fmla="*/ 11062 w 21600"/>
                  <a:gd name="T1" fmla="*/ 0 h 28481"/>
                  <a:gd name="T2" fmla="*/ 19183 w 21600"/>
                  <a:gd name="T3" fmla="*/ 28481 h 28481"/>
                  <a:gd name="T4" fmla="*/ 0 w 21600"/>
                  <a:gd name="T5" fmla="*/ 18552 h 28481"/>
                </a:gdLst>
                <a:ahLst/>
                <a:cxnLst>
                  <a:cxn ang="0">
                    <a:pos x="T0" y="T1"/>
                  </a:cxn>
                  <a:cxn ang="0">
                    <a:pos x="T2" y="T3"/>
                  </a:cxn>
                  <a:cxn ang="0">
                    <a:pos x="T4" y="T5"/>
                  </a:cxn>
                </a:cxnLst>
                <a:rect l="0" t="0" r="r" b="b"/>
                <a:pathLst>
                  <a:path w="21600" h="28481" fill="none" extrusionOk="0">
                    <a:moveTo>
                      <a:pt x="11062" y="-1"/>
                    </a:moveTo>
                    <a:cubicBezTo>
                      <a:pt x="17597" y="3896"/>
                      <a:pt x="21600" y="10943"/>
                      <a:pt x="21600" y="18552"/>
                    </a:cubicBezTo>
                    <a:cubicBezTo>
                      <a:pt x="21600" y="22007"/>
                      <a:pt x="20771" y="25412"/>
                      <a:pt x="19182" y="28480"/>
                    </a:cubicBezTo>
                  </a:path>
                  <a:path w="21600" h="28481" stroke="0" extrusionOk="0">
                    <a:moveTo>
                      <a:pt x="11062" y="-1"/>
                    </a:moveTo>
                    <a:cubicBezTo>
                      <a:pt x="17597" y="3896"/>
                      <a:pt x="21600" y="10943"/>
                      <a:pt x="21600" y="18552"/>
                    </a:cubicBezTo>
                    <a:cubicBezTo>
                      <a:pt x="21600" y="22007"/>
                      <a:pt x="20771" y="25412"/>
                      <a:pt x="19182" y="28480"/>
                    </a:cubicBezTo>
                    <a:lnTo>
                      <a:pt x="0" y="18552"/>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rc 23"/>
              <p:cNvSpPr>
                <a:spLocks/>
              </p:cNvSpPr>
              <p:nvPr/>
            </p:nvSpPr>
            <p:spPr bwMode="auto">
              <a:xfrm>
                <a:off x="817" y="1326"/>
                <a:ext cx="1526" cy="840"/>
              </a:xfrm>
              <a:custGeom>
                <a:avLst/>
                <a:gdLst>
                  <a:gd name="G0" fmla="+- 21600 0 0"/>
                  <a:gd name="G1" fmla="+- 20119 0 0"/>
                  <a:gd name="G2" fmla="+- 21600 0 0"/>
                  <a:gd name="T0" fmla="*/ 1882 w 21600"/>
                  <a:gd name="T1" fmla="*/ 28938 h 28938"/>
                  <a:gd name="T2" fmla="*/ 13738 w 21600"/>
                  <a:gd name="T3" fmla="*/ 0 h 28938"/>
                  <a:gd name="T4" fmla="*/ 21600 w 21600"/>
                  <a:gd name="T5" fmla="*/ 20119 h 28938"/>
                </a:gdLst>
                <a:ahLst/>
                <a:cxnLst>
                  <a:cxn ang="0">
                    <a:pos x="T0" y="T1"/>
                  </a:cxn>
                  <a:cxn ang="0">
                    <a:pos x="T2" y="T3"/>
                  </a:cxn>
                  <a:cxn ang="0">
                    <a:pos x="T4" y="T5"/>
                  </a:cxn>
                </a:cxnLst>
                <a:rect l="0" t="0" r="r" b="b"/>
                <a:pathLst>
                  <a:path w="21600" h="28938" fill="none" extrusionOk="0">
                    <a:moveTo>
                      <a:pt x="1882" y="28937"/>
                    </a:moveTo>
                    <a:cubicBezTo>
                      <a:pt x="641" y="26163"/>
                      <a:pt x="0" y="23158"/>
                      <a:pt x="0" y="20119"/>
                    </a:cubicBezTo>
                    <a:cubicBezTo>
                      <a:pt x="-1" y="11223"/>
                      <a:pt x="5453" y="3238"/>
                      <a:pt x="13738" y="0"/>
                    </a:cubicBezTo>
                  </a:path>
                  <a:path w="21600" h="28938" stroke="0" extrusionOk="0">
                    <a:moveTo>
                      <a:pt x="1882" y="28937"/>
                    </a:moveTo>
                    <a:cubicBezTo>
                      <a:pt x="641" y="26163"/>
                      <a:pt x="0" y="23158"/>
                      <a:pt x="0" y="20119"/>
                    </a:cubicBezTo>
                    <a:cubicBezTo>
                      <a:pt x="-1" y="11223"/>
                      <a:pt x="5453" y="3238"/>
                      <a:pt x="13738" y="0"/>
                    </a:cubicBezTo>
                    <a:lnTo>
                      <a:pt x="21600" y="20119"/>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Line 24"/>
              <p:cNvSpPr>
                <a:spLocks noChangeShapeType="1"/>
              </p:cNvSpPr>
              <p:nvPr/>
            </p:nvSpPr>
            <p:spPr bwMode="auto">
              <a:xfrm>
                <a:off x="3232" y="1333"/>
                <a:ext cx="1342"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 name="Arc 25"/>
              <p:cNvSpPr>
                <a:spLocks/>
              </p:cNvSpPr>
              <p:nvPr/>
            </p:nvSpPr>
            <p:spPr bwMode="auto">
              <a:xfrm rot="549166">
                <a:off x="2365" y="458"/>
                <a:ext cx="1927" cy="839"/>
              </a:xfrm>
              <a:custGeom>
                <a:avLst/>
                <a:gdLst>
                  <a:gd name="G0" fmla="+- 0 0 0"/>
                  <a:gd name="G1" fmla="+- 10826 0 0"/>
                  <a:gd name="G2" fmla="+- 21600 0 0"/>
                  <a:gd name="T0" fmla="*/ 18691 w 21600"/>
                  <a:gd name="T1" fmla="*/ 0 h 28850"/>
                  <a:gd name="T2" fmla="*/ 11904 w 21600"/>
                  <a:gd name="T3" fmla="*/ 28850 h 28850"/>
                  <a:gd name="T4" fmla="*/ 0 w 21600"/>
                  <a:gd name="T5" fmla="*/ 10826 h 28850"/>
                </a:gdLst>
                <a:ahLst/>
                <a:cxnLst>
                  <a:cxn ang="0">
                    <a:pos x="T0" y="T1"/>
                  </a:cxn>
                  <a:cxn ang="0">
                    <a:pos x="T2" y="T3"/>
                  </a:cxn>
                  <a:cxn ang="0">
                    <a:pos x="T4" y="T5"/>
                  </a:cxn>
                </a:cxnLst>
                <a:rect l="0" t="0" r="r" b="b"/>
                <a:pathLst>
                  <a:path w="21600" h="28850" fill="none" extrusionOk="0">
                    <a:moveTo>
                      <a:pt x="18691" y="-1"/>
                    </a:moveTo>
                    <a:cubicBezTo>
                      <a:pt x="20596" y="3289"/>
                      <a:pt x="21600" y="7024"/>
                      <a:pt x="21600" y="10826"/>
                    </a:cubicBezTo>
                    <a:cubicBezTo>
                      <a:pt x="21600" y="18081"/>
                      <a:pt x="17957" y="24851"/>
                      <a:pt x="11903" y="28849"/>
                    </a:cubicBezTo>
                  </a:path>
                  <a:path w="21600" h="28850" stroke="0" extrusionOk="0">
                    <a:moveTo>
                      <a:pt x="18691" y="-1"/>
                    </a:moveTo>
                    <a:cubicBezTo>
                      <a:pt x="20596" y="3289"/>
                      <a:pt x="21600" y="7024"/>
                      <a:pt x="21600" y="10826"/>
                    </a:cubicBezTo>
                    <a:cubicBezTo>
                      <a:pt x="21600" y="18081"/>
                      <a:pt x="17957" y="24851"/>
                      <a:pt x="11903" y="28849"/>
                    </a:cubicBezTo>
                    <a:lnTo>
                      <a:pt x="0" y="10826"/>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Arc 26"/>
              <p:cNvSpPr>
                <a:spLocks/>
              </p:cNvSpPr>
              <p:nvPr/>
            </p:nvSpPr>
            <p:spPr bwMode="auto">
              <a:xfrm rot="10800000">
                <a:off x="1079" y="360"/>
                <a:ext cx="2915" cy="945"/>
              </a:xfrm>
              <a:custGeom>
                <a:avLst/>
                <a:gdLst>
                  <a:gd name="G0" fmla="+- 21600 0 0"/>
                  <a:gd name="G1" fmla="+- 18992 0 0"/>
                  <a:gd name="G2" fmla="+- 21600 0 0"/>
                  <a:gd name="T0" fmla="*/ 32723 w 43200"/>
                  <a:gd name="T1" fmla="*/ 476 h 40592"/>
                  <a:gd name="T2" fmla="*/ 11311 w 43200"/>
                  <a:gd name="T3" fmla="*/ 0 h 40592"/>
                  <a:gd name="T4" fmla="*/ 21600 w 43200"/>
                  <a:gd name="T5" fmla="*/ 18992 h 40592"/>
                </a:gdLst>
                <a:ahLst/>
                <a:cxnLst>
                  <a:cxn ang="0">
                    <a:pos x="T0" y="T1"/>
                  </a:cxn>
                  <a:cxn ang="0">
                    <a:pos x="T2" y="T3"/>
                  </a:cxn>
                  <a:cxn ang="0">
                    <a:pos x="T4" y="T5"/>
                  </a:cxn>
                </a:cxnLst>
                <a:rect l="0" t="0" r="r" b="b"/>
                <a:pathLst>
                  <a:path w="43200" h="40592" fill="none"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path>
                  <a:path w="43200" h="40592" stroke="0"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lnTo>
                      <a:pt x="21600" y="18992"/>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 name="Arc 27"/>
              <p:cNvSpPr>
                <a:spLocks/>
              </p:cNvSpPr>
              <p:nvPr/>
            </p:nvSpPr>
            <p:spPr bwMode="auto">
              <a:xfrm>
                <a:off x="1093" y="1357"/>
                <a:ext cx="2928" cy="948"/>
              </a:xfrm>
              <a:custGeom>
                <a:avLst/>
                <a:gdLst>
                  <a:gd name="G0" fmla="+- 21600 0 0"/>
                  <a:gd name="G1" fmla="+- 19112 0 0"/>
                  <a:gd name="G2" fmla="+- 21600 0 0"/>
                  <a:gd name="T0" fmla="*/ 31665 w 43200"/>
                  <a:gd name="T1" fmla="*/ 0 h 40712"/>
                  <a:gd name="T2" fmla="*/ 10262 w 43200"/>
                  <a:gd name="T3" fmla="*/ 727 h 40712"/>
                  <a:gd name="T4" fmla="*/ 21600 w 43200"/>
                  <a:gd name="T5" fmla="*/ 19112 h 40712"/>
                </a:gdLst>
                <a:ahLst/>
                <a:cxnLst>
                  <a:cxn ang="0">
                    <a:pos x="T0" y="T1"/>
                  </a:cxn>
                  <a:cxn ang="0">
                    <a:pos x="T2" y="T3"/>
                  </a:cxn>
                  <a:cxn ang="0">
                    <a:pos x="T4" y="T5"/>
                  </a:cxn>
                </a:cxnLst>
                <a:rect l="0" t="0" r="r" b="b"/>
                <a:pathLst>
                  <a:path w="43200" h="40712" fill="none"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path>
                  <a:path w="43200" h="40712" stroke="0"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lnTo>
                      <a:pt x="21600" y="19112"/>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Arc 28"/>
              <p:cNvSpPr>
                <a:spLocks/>
              </p:cNvSpPr>
              <p:nvPr/>
            </p:nvSpPr>
            <p:spPr bwMode="auto">
              <a:xfrm>
                <a:off x="2230" y="1129"/>
                <a:ext cx="594" cy="467"/>
              </a:xfrm>
              <a:custGeom>
                <a:avLst/>
                <a:gdLst>
                  <a:gd name="G0" fmla="+- 16968 0 0"/>
                  <a:gd name="G1" fmla="+- 0 0 0"/>
                  <a:gd name="G2" fmla="+- 21600 0 0"/>
                  <a:gd name="T0" fmla="*/ 34380 w 34380"/>
                  <a:gd name="T1" fmla="*/ 12782 h 21600"/>
                  <a:gd name="T2" fmla="*/ 0 w 34380"/>
                  <a:gd name="T3" fmla="*/ 13365 h 21600"/>
                  <a:gd name="T4" fmla="*/ 16968 w 34380"/>
                  <a:gd name="T5" fmla="*/ 0 h 21600"/>
                </a:gdLst>
                <a:ahLst/>
                <a:cxnLst>
                  <a:cxn ang="0">
                    <a:pos x="T0" y="T1"/>
                  </a:cxn>
                  <a:cxn ang="0">
                    <a:pos x="T2" y="T3"/>
                  </a:cxn>
                  <a:cxn ang="0">
                    <a:pos x="T4" y="T5"/>
                  </a:cxn>
                </a:cxnLst>
                <a:rect l="0" t="0" r="r" b="b"/>
                <a:pathLst>
                  <a:path w="34380" h="21600" fill="none" extrusionOk="0">
                    <a:moveTo>
                      <a:pt x="34380" y="12782"/>
                    </a:moveTo>
                    <a:cubicBezTo>
                      <a:pt x="30310" y="18325"/>
                      <a:pt x="23844" y="21599"/>
                      <a:pt x="16968" y="21600"/>
                    </a:cubicBezTo>
                    <a:cubicBezTo>
                      <a:pt x="10348" y="21600"/>
                      <a:pt x="4095" y="18565"/>
                      <a:pt x="-1" y="13365"/>
                    </a:cubicBezTo>
                  </a:path>
                  <a:path w="34380" h="21600" stroke="0" extrusionOk="0">
                    <a:moveTo>
                      <a:pt x="34380" y="12782"/>
                    </a:moveTo>
                    <a:cubicBezTo>
                      <a:pt x="30310" y="18325"/>
                      <a:pt x="23844" y="21599"/>
                      <a:pt x="16968" y="21600"/>
                    </a:cubicBezTo>
                    <a:cubicBezTo>
                      <a:pt x="10348" y="21600"/>
                      <a:pt x="4095" y="18565"/>
                      <a:pt x="-1" y="13365"/>
                    </a:cubicBezTo>
                    <a:lnTo>
                      <a:pt x="16968" y="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Arc 29"/>
              <p:cNvSpPr>
                <a:spLocks/>
              </p:cNvSpPr>
              <p:nvPr/>
            </p:nvSpPr>
            <p:spPr bwMode="auto">
              <a:xfrm rot="299958">
                <a:off x="2124" y="589"/>
                <a:ext cx="2436" cy="751"/>
              </a:xfrm>
              <a:custGeom>
                <a:avLst/>
                <a:gdLst>
                  <a:gd name="G0" fmla="+- 0 0 0"/>
                  <a:gd name="G1" fmla="+- 7207 0 0"/>
                  <a:gd name="G2" fmla="+- 21600 0 0"/>
                  <a:gd name="T0" fmla="*/ 20362 w 21600"/>
                  <a:gd name="T1" fmla="*/ 0 h 26319"/>
                  <a:gd name="T2" fmla="*/ 10064 w 21600"/>
                  <a:gd name="T3" fmla="*/ 26319 h 26319"/>
                  <a:gd name="T4" fmla="*/ 0 w 21600"/>
                  <a:gd name="T5" fmla="*/ 7207 h 26319"/>
                </a:gdLst>
                <a:ahLst/>
                <a:cxnLst>
                  <a:cxn ang="0">
                    <a:pos x="T0" y="T1"/>
                  </a:cxn>
                  <a:cxn ang="0">
                    <a:pos x="T2" y="T3"/>
                  </a:cxn>
                  <a:cxn ang="0">
                    <a:pos x="T4" y="T5"/>
                  </a:cxn>
                </a:cxnLst>
                <a:rect l="0" t="0" r="r" b="b"/>
                <a:pathLst>
                  <a:path w="21600" h="26319" fill="none" extrusionOk="0">
                    <a:moveTo>
                      <a:pt x="20362" y="-1"/>
                    </a:moveTo>
                    <a:cubicBezTo>
                      <a:pt x="21181" y="2314"/>
                      <a:pt x="21600" y="4751"/>
                      <a:pt x="21600" y="7207"/>
                    </a:cubicBezTo>
                    <a:cubicBezTo>
                      <a:pt x="21600" y="15225"/>
                      <a:pt x="17158" y="22583"/>
                      <a:pt x="10064" y="26319"/>
                    </a:cubicBezTo>
                  </a:path>
                  <a:path w="21600" h="26319" stroke="0" extrusionOk="0">
                    <a:moveTo>
                      <a:pt x="20362" y="-1"/>
                    </a:moveTo>
                    <a:cubicBezTo>
                      <a:pt x="21181" y="2314"/>
                      <a:pt x="21600" y="4751"/>
                      <a:pt x="21600" y="7207"/>
                    </a:cubicBezTo>
                    <a:cubicBezTo>
                      <a:pt x="21600" y="15225"/>
                      <a:pt x="17158" y="22583"/>
                      <a:pt x="10064" y="26319"/>
                    </a:cubicBezTo>
                    <a:lnTo>
                      <a:pt x="0" y="7207"/>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Arc 30"/>
              <p:cNvSpPr>
                <a:spLocks/>
              </p:cNvSpPr>
              <p:nvPr/>
            </p:nvSpPr>
            <p:spPr bwMode="auto">
              <a:xfrm rot="-451056">
                <a:off x="2148" y="1311"/>
                <a:ext cx="2333" cy="841"/>
              </a:xfrm>
              <a:custGeom>
                <a:avLst/>
                <a:gdLst>
                  <a:gd name="G0" fmla="+- 0 0 0"/>
                  <a:gd name="G1" fmla="+- 18858 0 0"/>
                  <a:gd name="G2" fmla="+- 21600 0 0"/>
                  <a:gd name="T0" fmla="*/ 10533 w 21600"/>
                  <a:gd name="T1" fmla="*/ 0 h 28922"/>
                  <a:gd name="T2" fmla="*/ 19112 w 21600"/>
                  <a:gd name="T3" fmla="*/ 28922 h 28922"/>
                  <a:gd name="T4" fmla="*/ 0 w 21600"/>
                  <a:gd name="T5" fmla="*/ 18858 h 28922"/>
                </a:gdLst>
                <a:ahLst/>
                <a:cxnLst>
                  <a:cxn ang="0">
                    <a:pos x="T0" y="T1"/>
                  </a:cxn>
                  <a:cxn ang="0">
                    <a:pos x="T2" y="T3"/>
                  </a:cxn>
                  <a:cxn ang="0">
                    <a:pos x="T4" y="T5"/>
                  </a:cxn>
                </a:cxnLst>
                <a:rect l="0" t="0" r="r" b="b"/>
                <a:pathLst>
                  <a:path w="21600" h="28922" fill="none" extrusionOk="0">
                    <a:moveTo>
                      <a:pt x="10532" y="0"/>
                    </a:moveTo>
                    <a:cubicBezTo>
                      <a:pt x="17366" y="3816"/>
                      <a:pt x="21600" y="11031"/>
                      <a:pt x="21600" y="18858"/>
                    </a:cubicBezTo>
                    <a:cubicBezTo>
                      <a:pt x="21600" y="22364"/>
                      <a:pt x="20746" y="25819"/>
                      <a:pt x="19112" y="28922"/>
                    </a:cubicBezTo>
                  </a:path>
                  <a:path w="21600" h="28922" stroke="0" extrusionOk="0">
                    <a:moveTo>
                      <a:pt x="10532" y="0"/>
                    </a:moveTo>
                    <a:cubicBezTo>
                      <a:pt x="17366" y="3816"/>
                      <a:pt x="21600" y="11031"/>
                      <a:pt x="21600" y="18858"/>
                    </a:cubicBezTo>
                    <a:cubicBezTo>
                      <a:pt x="21600" y="22364"/>
                      <a:pt x="20746" y="25819"/>
                      <a:pt x="19112" y="28922"/>
                    </a:cubicBezTo>
                    <a:lnTo>
                      <a:pt x="0" y="18858"/>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 name="Arc 31"/>
              <p:cNvSpPr>
                <a:spLocks/>
              </p:cNvSpPr>
              <p:nvPr/>
            </p:nvSpPr>
            <p:spPr bwMode="auto">
              <a:xfrm rot="10416522">
                <a:off x="635" y="577"/>
                <a:ext cx="2107" cy="761"/>
              </a:xfrm>
              <a:custGeom>
                <a:avLst/>
                <a:gdLst>
                  <a:gd name="G0" fmla="+- 0 0 0"/>
                  <a:gd name="G1" fmla="+- 19035 0 0"/>
                  <a:gd name="G2" fmla="+- 21600 0 0"/>
                  <a:gd name="T0" fmla="*/ 10208 w 21600"/>
                  <a:gd name="T1" fmla="*/ 0 h 26206"/>
                  <a:gd name="T2" fmla="*/ 20375 w 21600"/>
                  <a:gd name="T3" fmla="*/ 26206 h 26206"/>
                  <a:gd name="T4" fmla="*/ 0 w 21600"/>
                  <a:gd name="T5" fmla="*/ 19035 h 26206"/>
                </a:gdLst>
                <a:ahLst/>
                <a:cxnLst>
                  <a:cxn ang="0">
                    <a:pos x="T0" y="T1"/>
                  </a:cxn>
                  <a:cxn ang="0">
                    <a:pos x="T2" y="T3"/>
                  </a:cxn>
                  <a:cxn ang="0">
                    <a:pos x="T4" y="T5"/>
                  </a:cxn>
                </a:cxnLst>
                <a:rect l="0" t="0" r="r" b="b"/>
                <a:pathLst>
                  <a:path w="21600" h="26206" fill="none" extrusionOk="0">
                    <a:moveTo>
                      <a:pt x="10208" y="-1"/>
                    </a:moveTo>
                    <a:cubicBezTo>
                      <a:pt x="17222" y="3761"/>
                      <a:pt x="21600" y="11075"/>
                      <a:pt x="21600" y="19035"/>
                    </a:cubicBezTo>
                    <a:cubicBezTo>
                      <a:pt x="21600" y="21477"/>
                      <a:pt x="21185" y="23902"/>
                      <a:pt x="20374" y="26205"/>
                    </a:cubicBezTo>
                  </a:path>
                  <a:path w="21600" h="26206" stroke="0" extrusionOk="0">
                    <a:moveTo>
                      <a:pt x="10208" y="-1"/>
                    </a:moveTo>
                    <a:cubicBezTo>
                      <a:pt x="17222" y="3761"/>
                      <a:pt x="21600" y="11075"/>
                      <a:pt x="21600" y="19035"/>
                    </a:cubicBezTo>
                    <a:cubicBezTo>
                      <a:pt x="21600" y="21477"/>
                      <a:pt x="21185" y="23902"/>
                      <a:pt x="20374" y="26205"/>
                    </a:cubicBezTo>
                    <a:lnTo>
                      <a:pt x="0" y="19035"/>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 name="Arc 32"/>
              <p:cNvSpPr>
                <a:spLocks/>
              </p:cNvSpPr>
              <p:nvPr/>
            </p:nvSpPr>
            <p:spPr bwMode="auto">
              <a:xfrm rot="287305">
                <a:off x="634" y="1311"/>
                <a:ext cx="1682" cy="738"/>
              </a:xfrm>
              <a:custGeom>
                <a:avLst/>
                <a:gdLst>
                  <a:gd name="G0" fmla="+- 21600 0 0"/>
                  <a:gd name="G1" fmla="+- 20403 0 0"/>
                  <a:gd name="G2" fmla="+- 21600 0 0"/>
                  <a:gd name="T0" fmla="*/ 585 w 21600"/>
                  <a:gd name="T1" fmla="*/ 25397 h 25397"/>
                  <a:gd name="T2" fmla="*/ 14509 w 21600"/>
                  <a:gd name="T3" fmla="*/ 0 h 25397"/>
                  <a:gd name="T4" fmla="*/ 21600 w 21600"/>
                  <a:gd name="T5" fmla="*/ 20403 h 25397"/>
                </a:gdLst>
                <a:ahLst/>
                <a:cxnLst>
                  <a:cxn ang="0">
                    <a:pos x="T0" y="T1"/>
                  </a:cxn>
                  <a:cxn ang="0">
                    <a:pos x="T2" y="T3"/>
                  </a:cxn>
                  <a:cxn ang="0">
                    <a:pos x="T4" y="T5"/>
                  </a:cxn>
                </a:cxnLst>
                <a:rect l="0" t="0" r="r" b="b"/>
                <a:pathLst>
                  <a:path w="21600" h="25397" fill="none" extrusionOk="0">
                    <a:moveTo>
                      <a:pt x="585" y="25396"/>
                    </a:moveTo>
                    <a:cubicBezTo>
                      <a:pt x="196" y="23760"/>
                      <a:pt x="0" y="22084"/>
                      <a:pt x="0" y="20403"/>
                    </a:cubicBezTo>
                    <a:cubicBezTo>
                      <a:pt x="-1" y="11206"/>
                      <a:pt x="5822" y="3019"/>
                      <a:pt x="14509" y="0"/>
                    </a:cubicBezTo>
                  </a:path>
                  <a:path w="21600" h="25397" stroke="0" extrusionOk="0">
                    <a:moveTo>
                      <a:pt x="585" y="25396"/>
                    </a:moveTo>
                    <a:cubicBezTo>
                      <a:pt x="196" y="23760"/>
                      <a:pt x="0" y="22084"/>
                      <a:pt x="0" y="20403"/>
                    </a:cubicBezTo>
                    <a:cubicBezTo>
                      <a:pt x="-1" y="11206"/>
                      <a:pt x="5822" y="3019"/>
                      <a:pt x="14509" y="0"/>
                    </a:cubicBezTo>
                    <a:lnTo>
                      <a:pt x="21600" y="20403"/>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 name="Line 33"/>
              <p:cNvSpPr>
                <a:spLocks noChangeShapeType="1"/>
              </p:cNvSpPr>
              <p:nvPr/>
            </p:nvSpPr>
            <p:spPr bwMode="auto">
              <a:xfrm>
                <a:off x="538" y="1345"/>
                <a:ext cx="1255"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 name="Line 34"/>
              <p:cNvSpPr>
                <a:spLocks noChangeShapeType="1"/>
              </p:cNvSpPr>
              <p:nvPr/>
            </p:nvSpPr>
            <p:spPr bwMode="auto">
              <a:xfrm rot="16200000">
                <a:off x="2453" y="227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 name="Line 35"/>
              <p:cNvSpPr>
                <a:spLocks noChangeShapeType="1"/>
              </p:cNvSpPr>
              <p:nvPr/>
            </p:nvSpPr>
            <p:spPr bwMode="auto">
              <a:xfrm rot="16320000">
                <a:off x="2454" y="214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 name="Line 36"/>
              <p:cNvSpPr>
                <a:spLocks noChangeShapeType="1"/>
              </p:cNvSpPr>
              <p:nvPr/>
            </p:nvSpPr>
            <p:spPr bwMode="auto">
              <a:xfrm rot="16320000">
                <a:off x="2461" y="183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 name="Line 37"/>
              <p:cNvSpPr>
                <a:spLocks noChangeShapeType="1"/>
              </p:cNvSpPr>
              <p:nvPr/>
            </p:nvSpPr>
            <p:spPr bwMode="auto">
              <a:xfrm rot="16140000">
                <a:off x="2455" y="173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 name="Line 38"/>
              <p:cNvSpPr>
                <a:spLocks noChangeShapeType="1"/>
              </p:cNvSpPr>
              <p:nvPr/>
            </p:nvSpPr>
            <p:spPr bwMode="auto">
              <a:xfrm rot="16380000">
                <a:off x="2516" y="156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 name="Line 39"/>
              <p:cNvSpPr>
                <a:spLocks noChangeShapeType="1"/>
              </p:cNvSpPr>
              <p:nvPr/>
            </p:nvSpPr>
            <p:spPr bwMode="auto">
              <a:xfrm rot="16260000">
                <a:off x="2538" y="91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 name="Line 40"/>
              <p:cNvSpPr>
                <a:spLocks noChangeShapeType="1"/>
              </p:cNvSpPr>
              <p:nvPr/>
            </p:nvSpPr>
            <p:spPr bwMode="auto">
              <a:xfrm rot="16080000">
                <a:off x="2464" y="85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 name="Line 41"/>
              <p:cNvSpPr>
                <a:spLocks noChangeShapeType="1"/>
              </p:cNvSpPr>
              <p:nvPr/>
            </p:nvSpPr>
            <p:spPr bwMode="auto">
              <a:xfrm rot="16260000">
                <a:off x="2465" y="76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Line 42"/>
              <p:cNvSpPr>
                <a:spLocks noChangeShapeType="1"/>
              </p:cNvSpPr>
              <p:nvPr/>
            </p:nvSpPr>
            <p:spPr bwMode="auto">
              <a:xfrm rot="16260000">
                <a:off x="2466" y="42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Line 43"/>
              <p:cNvSpPr>
                <a:spLocks noChangeShapeType="1"/>
              </p:cNvSpPr>
              <p:nvPr/>
            </p:nvSpPr>
            <p:spPr bwMode="auto">
              <a:xfrm rot="16260000">
                <a:off x="2465" y="32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 name="Line 44"/>
              <p:cNvSpPr>
                <a:spLocks noChangeShapeType="1"/>
              </p:cNvSpPr>
              <p:nvPr/>
            </p:nvSpPr>
            <p:spPr bwMode="auto">
              <a:xfrm rot="4260000">
                <a:off x="3610" y="116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 name="Line 45"/>
              <p:cNvSpPr>
                <a:spLocks noChangeShapeType="1"/>
              </p:cNvSpPr>
              <p:nvPr/>
            </p:nvSpPr>
            <p:spPr bwMode="auto">
              <a:xfrm rot="3600000">
                <a:off x="3780" y="113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 name="Line 46"/>
              <p:cNvSpPr>
                <a:spLocks noChangeShapeType="1"/>
              </p:cNvSpPr>
              <p:nvPr/>
            </p:nvSpPr>
            <p:spPr bwMode="auto">
              <a:xfrm rot="6720000">
                <a:off x="3631" y="142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 name="Line 47"/>
              <p:cNvSpPr>
                <a:spLocks noChangeShapeType="1"/>
              </p:cNvSpPr>
              <p:nvPr/>
            </p:nvSpPr>
            <p:spPr bwMode="auto">
              <a:xfrm rot="7500000">
                <a:off x="3796" y="146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 name="Line 48"/>
              <p:cNvSpPr>
                <a:spLocks noChangeShapeType="1"/>
              </p:cNvSpPr>
              <p:nvPr/>
            </p:nvSpPr>
            <p:spPr bwMode="auto">
              <a:xfrm rot="6780000">
                <a:off x="4060" y="146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 name="Line 49"/>
              <p:cNvSpPr>
                <a:spLocks noChangeShapeType="1"/>
              </p:cNvSpPr>
              <p:nvPr/>
            </p:nvSpPr>
            <p:spPr bwMode="auto">
              <a:xfrm rot="6780000">
                <a:off x="4248" y="144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 name="Line 50"/>
              <p:cNvSpPr>
                <a:spLocks noChangeShapeType="1"/>
              </p:cNvSpPr>
              <p:nvPr/>
            </p:nvSpPr>
            <p:spPr bwMode="auto">
              <a:xfrm rot="5400000">
                <a:off x="4438" y="129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 name="Line 51"/>
              <p:cNvSpPr>
                <a:spLocks noChangeShapeType="1"/>
              </p:cNvSpPr>
              <p:nvPr/>
            </p:nvSpPr>
            <p:spPr bwMode="auto">
              <a:xfrm rot="3840000">
                <a:off x="4046" y="114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 name="Line 52"/>
              <p:cNvSpPr>
                <a:spLocks noChangeShapeType="1"/>
              </p:cNvSpPr>
              <p:nvPr/>
            </p:nvSpPr>
            <p:spPr bwMode="auto">
              <a:xfrm rot="4020000">
                <a:off x="4260" y="113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 name="Line 53"/>
              <p:cNvSpPr>
                <a:spLocks noChangeShapeType="1"/>
              </p:cNvSpPr>
              <p:nvPr/>
            </p:nvSpPr>
            <p:spPr bwMode="auto">
              <a:xfrm rot="4080000">
                <a:off x="1500" y="142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 name="Line 54"/>
              <p:cNvSpPr>
                <a:spLocks noChangeShapeType="1"/>
              </p:cNvSpPr>
              <p:nvPr/>
            </p:nvSpPr>
            <p:spPr bwMode="auto">
              <a:xfrm rot="3360000">
                <a:off x="1325" y="145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 name="Line 55"/>
              <p:cNvSpPr>
                <a:spLocks noChangeShapeType="1"/>
              </p:cNvSpPr>
              <p:nvPr/>
            </p:nvSpPr>
            <p:spPr bwMode="auto">
              <a:xfrm rot="3540000">
                <a:off x="1105" y="151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 name="Line 56"/>
              <p:cNvSpPr>
                <a:spLocks noChangeShapeType="1"/>
              </p:cNvSpPr>
              <p:nvPr/>
            </p:nvSpPr>
            <p:spPr bwMode="auto">
              <a:xfrm rot="3720000">
                <a:off x="895" y="149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 name="Line 57"/>
              <p:cNvSpPr>
                <a:spLocks noChangeShapeType="1"/>
              </p:cNvSpPr>
              <p:nvPr/>
            </p:nvSpPr>
            <p:spPr bwMode="auto">
              <a:xfrm rot="5400000">
                <a:off x="749" y="131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 name="Line 58"/>
              <p:cNvSpPr>
                <a:spLocks noChangeShapeType="1"/>
              </p:cNvSpPr>
              <p:nvPr/>
            </p:nvSpPr>
            <p:spPr bwMode="auto">
              <a:xfrm rot="6540000">
                <a:off x="1508" y="118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 name="Line 59"/>
              <p:cNvSpPr>
                <a:spLocks noChangeShapeType="1"/>
              </p:cNvSpPr>
              <p:nvPr/>
            </p:nvSpPr>
            <p:spPr bwMode="auto">
              <a:xfrm rot="7440000">
                <a:off x="1341" y="114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 name="Line 60"/>
              <p:cNvSpPr>
                <a:spLocks noChangeShapeType="1"/>
              </p:cNvSpPr>
              <p:nvPr/>
            </p:nvSpPr>
            <p:spPr bwMode="auto">
              <a:xfrm rot="7440000">
                <a:off x="1092" y="109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 name="Line 61"/>
              <p:cNvSpPr>
                <a:spLocks noChangeShapeType="1"/>
              </p:cNvSpPr>
              <p:nvPr/>
            </p:nvSpPr>
            <p:spPr bwMode="auto">
              <a:xfrm rot="6720000">
                <a:off x="888" y="112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9" name="Rectangle 12"/>
            <p:cNvSpPr>
              <a:spLocks noChangeArrowheads="1"/>
            </p:cNvSpPr>
            <p:nvPr/>
          </p:nvSpPr>
          <p:spPr bwMode="auto">
            <a:xfrm rot="10800000">
              <a:off x="2365429" y="3475488"/>
              <a:ext cx="796428" cy="377907"/>
            </a:xfrm>
            <a:prstGeom prst="rect">
              <a:avLst/>
            </a:prstGeom>
            <a:solidFill>
              <a:srgbClr val="FF3300"/>
            </a:solid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sz="2400" b="1" dirty="0" smtClean="0">
                  <a:solidFill>
                    <a:schemeClr val="bg1"/>
                  </a:solidFill>
                  <a:latin typeface=".VnBodoniH" pitchFamily="34" charset="0"/>
                </a:rPr>
                <a:t>S</a:t>
              </a:r>
              <a:endParaRPr lang="en-US" sz="2400" b="1" dirty="0">
                <a:solidFill>
                  <a:schemeClr val="bg1"/>
                </a:solidFill>
                <a:latin typeface=".VnBodoniH" pitchFamily="34" charset="0"/>
              </a:endParaRPr>
            </a:p>
          </p:txBody>
        </p:sp>
      </p:grpSp>
      <p:grpSp>
        <p:nvGrpSpPr>
          <p:cNvPr id="159" name="Group 158"/>
          <p:cNvGrpSpPr/>
          <p:nvPr/>
        </p:nvGrpSpPr>
        <p:grpSpPr>
          <a:xfrm>
            <a:off x="2934550" y="627066"/>
            <a:ext cx="2346496" cy="581115"/>
            <a:chOff x="1420906" y="2936284"/>
            <a:chExt cx="2346496" cy="581115"/>
          </a:xfrm>
        </p:grpSpPr>
        <p:cxnSp>
          <p:nvCxnSpPr>
            <p:cNvPr id="160" name="Straight Arrow Connector 159"/>
            <p:cNvCxnSpPr/>
            <p:nvPr/>
          </p:nvCxnSpPr>
          <p:spPr>
            <a:xfrm>
              <a:off x="1698385" y="3517399"/>
              <a:ext cx="1562100" cy="0"/>
            </a:xfrm>
            <a:prstGeom prst="straightConnector1">
              <a:avLst/>
            </a:prstGeom>
            <a:ln w="25400" cmpd="sng">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1420906" y="2936284"/>
              <a:ext cx="2346496" cy="507831"/>
            </a:xfrm>
            <a:prstGeom prst="rect">
              <a:avLst/>
            </a:prstGeom>
            <a:noFill/>
          </p:spPr>
          <p:txBody>
            <a:bodyPr wrap="square" rtlCol="0">
              <a:spAutoFit/>
            </a:bodyPr>
            <a:lstStyle/>
            <a:p>
              <a:r>
                <a:rPr lang="vi-VN" sz="2700" b="1" dirty="0" smtClean="0">
                  <a:latin typeface="Times New Roman" pitchFamily="18" charset="0"/>
                  <a:cs typeface="Times New Roman" pitchFamily="18" charset="0"/>
                </a:rPr>
                <a:t>Chuyển động</a:t>
              </a:r>
              <a:endParaRPr lang="en-US" sz="2700" b="1" dirty="0">
                <a:latin typeface="Times New Roman" pitchFamily="18" charset="0"/>
                <a:cs typeface="Times New Roman" pitchFamily="18" charset="0"/>
              </a:endParaRPr>
            </a:p>
          </p:txBody>
        </p:sp>
      </p:grpSp>
      <p:grpSp>
        <p:nvGrpSpPr>
          <p:cNvPr id="2" name="Group 1"/>
          <p:cNvGrpSpPr/>
          <p:nvPr/>
        </p:nvGrpSpPr>
        <p:grpSpPr>
          <a:xfrm>
            <a:off x="6306768" y="1254808"/>
            <a:ext cx="1846632" cy="1824251"/>
            <a:chOff x="6306768" y="1254808"/>
            <a:chExt cx="1846632" cy="1824251"/>
          </a:xfrm>
        </p:grpSpPr>
        <p:grpSp>
          <p:nvGrpSpPr>
            <p:cNvPr id="14" name="Group 13"/>
            <p:cNvGrpSpPr/>
            <p:nvPr/>
          </p:nvGrpSpPr>
          <p:grpSpPr>
            <a:xfrm>
              <a:off x="6306768" y="1254808"/>
              <a:ext cx="1194886" cy="1824251"/>
              <a:chOff x="3886200" y="3409950"/>
              <a:chExt cx="933251" cy="1543050"/>
            </a:xfrm>
          </p:grpSpPr>
          <p:sp>
            <p:nvSpPr>
              <p:cNvPr id="17" name="Arc 16"/>
              <p:cNvSpPr/>
              <p:nvPr/>
            </p:nvSpPr>
            <p:spPr>
              <a:xfrm>
                <a:off x="3905051" y="3409950"/>
                <a:ext cx="914400" cy="1538515"/>
              </a:xfrm>
              <a:prstGeom prst="arc">
                <a:avLst>
                  <a:gd name="adj1" fmla="val 16196656"/>
                  <a:gd name="adj2" fmla="val 5419473"/>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a:off x="3886200" y="3414485"/>
                <a:ext cx="914400" cy="1538515"/>
              </a:xfrm>
              <a:prstGeom prst="arc">
                <a:avLst>
                  <a:gd name="adj1" fmla="val 5438267"/>
                  <a:gd name="adj2" fmla="val 16257862"/>
                </a:avLst>
              </a:prstGeom>
              <a:ln w="254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2" name="Text Box 70"/>
            <p:cNvSpPr txBox="1">
              <a:spLocks noChangeArrowheads="1"/>
            </p:cNvSpPr>
            <p:nvPr/>
          </p:nvSpPr>
          <p:spPr bwMode="auto">
            <a:xfrm>
              <a:off x="7446450" y="1401904"/>
              <a:ext cx="7069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latin typeface="Times New Roman" pitchFamily="18" charset="0"/>
                  <a:cs typeface="Times New Roman" pitchFamily="18" charset="0"/>
                </a:rPr>
                <a:t>(C)</a:t>
              </a:r>
            </a:p>
          </p:txBody>
        </p:sp>
      </p:grpSp>
    </p:spTree>
    <p:extLst>
      <p:ext uri="{BB962C8B-B14F-4D97-AF65-F5344CB8AC3E}">
        <p14:creationId xmlns:p14="http://schemas.microsoft.com/office/powerpoint/2010/main" val="20968784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700"/>
                                        <p:tgtEl>
                                          <p:spTgt spid="107"/>
                                        </p:tgtEl>
                                      </p:cBhvr>
                                    </p:animEffect>
                                    <p:anim calcmode="lin" valueType="num">
                                      <p:cBhvr>
                                        <p:cTn id="8" dur="700" fill="hold"/>
                                        <p:tgtEl>
                                          <p:spTgt spid="107"/>
                                        </p:tgtEl>
                                        <p:attrNameLst>
                                          <p:attrName>ppt_x</p:attrName>
                                        </p:attrNameLst>
                                      </p:cBhvr>
                                      <p:tavLst>
                                        <p:tav tm="0">
                                          <p:val>
                                            <p:strVal val="#ppt_x"/>
                                          </p:val>
                                        </p:tav>
                                        <p:tav tm="100000">
                                          <p:val>
                                            <p:strVal val="#ppt_x"/>
                                          </p:val>
                                        </p:tav>
                                      </p:tavLst>
                                    </p:anim>
                                    <p:anim calcmode="lin" valueType="num">
                                      <p:cBhvr>
                                        <p:cTn id="9" dur="700" fill="hold"/>
                                        <p:tgtEl>
                                          <p:spTgt spid="10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9"/>
                                        </p:tgtEl>
                                        <p:attrNameLst>
                                          <p:attrName>style.visibility</p:attrName>
                                        </p:attrNameLst>
                                      </p:cBhvr>
                                      <p:to>
                                        <p:strVal val="visible"/>
                                      </p:to>
                                    </p:set>
                                    <p:animEffect transition="in" filter="barn(inVertical)">
                                      <p:cBhvr>
                                        <p:cTn id="14" dur="500"/>
                                        <p:tgtEl>
                                          <p:spTgt spid="159"/>
                                        </p:tgtEl>
                                      </p:cBhvr>
                                    </p:animEffect>
                                  </p:childTnLst>
                                </p:cTn>
                              </p:par>
                              <p:par>
                                <p:cTn id="15" presetID="22" presetClass="entr" presetSubtype="4"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wipe(down)">
                                      <p:cBhvr>
                                        <p:cTn id="17" dur="600"/>
                                        <p:tgtEl>
                                          <p:spTgt spid="10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barn(inVertical)">
                                      <p:cBhvr>
                                        <p:cTn id="2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413185" y="4009072"/>
            <a:ext cx="8108537" cy="1477328"/>
          </a:xfrm>
          <a:prstGeom prst="rect">
            <a:avLst/>
          </a:prstGeom>
          <a:solidFill>
            <a:schemeClr val="accent6">
              <a:lumMod val="20000"/>
              <a:lumOff val="80000"/>
            </a:schemeClr>
          </a:solidFill>
        </p:spPr>
        <p:txBody>
          <a:bodyPr wrap="square" rtlCol="0">
            <a:spAutoFit/>
          </a:bodyPr>
          <a:lstStyle/>
          <a:p>
            <a:pPr indent="457200" algn="just"/>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qua (C)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giảm</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Dòng</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điện</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cảm</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ứng</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i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trong</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mạch</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kín</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(C)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chiều</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trùng</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với</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chiều</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kim</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đồng</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hồ</a:t>
            </a:r>
            <a:r>
              <a:rPr lang="en-US" sz="3000" dirty="0" smtClean="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000"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8" name="Group 7"/>
          <p:cNvGrpSpPr/>
          <p:nvPr/>
        </p:nvGrpSpPr>
        <p:grpSpPr>
          <a:xfrm>
            <a:off x="4772650" y="895802"/>
            <a:ext cx="1420405" cy="1988734"/>
            <a:chOff x="3810000" y="3355067"/>
            <a:chExt cx="1009451" cy="1602468"/>
          </a:xfrm>
        </p:grpSpPr>
        <p:sp>
          <p:nvSpPr>
            <p:cNvPr id="10" name="Arc 9"/>
            <p:cNvSpPr/>
            <p:nvPr/>
          </p:nvSpPr>
          <p:spPr>
            <a:xfrm>
              <a:off x="3810000" y="3355067"/>
              <a:ext cx="840551" cy="1367065"/>
            </a:xfrm>
            <a:prstGeom prst="arc">
              <a:avLst>
                <a:gd name="adj1" fmla="val 13734770"/>
                <a:gd name="adj2" fmla="val 15640674"/>
              </a:avLst>
            </a:prstGeom>
            <a:ln w="95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 name="Group 12"/>
            <p:cNvGrpSpPr/>
            <p:nvPr/>
          </p:nvGrpSpPr>
          <p:grpSpPr>
            <a:xfrm>
              <a:off x="3828851" y="3414485"/>
              <a:ext cx="990600" cy="1543050"/>
              <a:chOff x="3828851" y="3409950"/>
              <a:chExt cx="990600" cy="1543050"/>
            </a:xfrm>
          </p:grpSpPr>
          <p:sp>
            <p:nvSpPr>
              <p:cNvPr id="16" name="Arc 15"/>
              <p:cNvSpPr/>
              <p:nvPr/>
            </p:nvSpPr>
            <p:spPr>
              <a:xfrm>
                <a:off x="3905051" y="3409950"/>
                <a:ext cx="914400" cy="1538515"/>
              </a:xfrm>
              <a:prstGeom prst="arc">
                <a:avLst>
                  <a:gd name="adj1" fmla="val 16196656"/>
                  <a:gd name="adj2" fmla="val 5419473"/>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p:cNvSpPr/>
              <p:nvPr/>
            </p:nvSpPr>
            <p:spPr>
              <a:xfrm>
                <a:off x="3886200" y="3414485"/>
                <a:ext cx="914400" cy="1538515"/>
              </a:xfrm>
              <a:prstGeom prst="arc">
                <a:avLst>
                  <a:gd name="adj1" fmla="val 5438267"/>
                  <a:gd name="adj2" fmla="val 16257862"/>
                </a:avLst>
              </a:pr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17"/>
              <p:cNvCxnSpPr/>
              <p:nvPr/>
            </p:nvCxnSpPr>
            <p:spPr>
              <a:xfrm flipH="1">
                <a:off x="3952873" y="3458172"/>
                <a:ext cx="50105" cy="1905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999260" y="3458372"/>
                <a:ext cx="6002" cy="5477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66951" y="3447455"/>
                <a:ext cx="0" cy="7501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28851" y="3484960"/>
                <a:ext cx="76200" cy="0"/>
              </a:xfrm>
              <a:prstGeom prst="line">
                <a:avLst/>
              </a:prstGeom>
              <a:ln w="9525"/>
            </p:spPr>
            <p:style>
              <a:lnRef idx="1">
                <a:schemeClr val="accent1"/>
              </a:lnRef>
              <a:fillRef idx="0">
                <a:schemeClr val="accent1"/>
              </a:fillRef>
              <a:effectRef idx="0">
                <a:schemeClr val="accent1"/>
              </a:effectRef>
              <a:fontRef idx="minor">
                <a:schemeClr val="tx1"/>
              </a:fontRef>
            </p:style>
          </p:cxnSp>
        </p:grpSp>
      </p:grpSp>
      <p:sp>
        <p:nvSpPr>
          <p:cNvPr id="99" name="TextBox 98"/>
          <p:cNvSpPr txBox="1"/>
          <p:nvPr/>
        </p:nvSpPr>
        <p:spPr>
          <a:xfrm>
            <a:off x="2743200" y="3195935"/>
            <a:ext cx="3219917" cy="523220"/>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Thí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nghiệm</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1</a:t>
            </a:r>
          </a:p>
        </p:txBody>
      </p:sp>
      <p:grpSp>
        <p:nvGrpSpPr>
          <p:cNvPr id="2" name="Group 1"/>
          <p:cNvGrpSpPr/>
          <p:nvPr/>
        </p:nvGrpSpPr>
        <p:grpSpPr>
          <a:xfrm>
            <a:off x="6096313" y="2274561"/>
            <a:ext cx="550052" cy="568109"/>
            <a:chOff x="6527101" y="2274561"/>
            <a:chExt cx="551966" cy="568109"/>
          </a:xfrm>
        </p:grpSpPr>
        <p:cxnSp>
          <p:nvCxnSpPr>
            <p:cNvPr id="103" name="Straight Connector 102"/>
            <p:cNvCxnSpPr/>
            <p:nvPr/>
          </p:nvCxnSpPr>
          <p:spPr>
            <a:xfrm flipH="1" flipV="1">
              <a:off x="6527101" y="2274561"/>
              <a:ext cx="18404" cy="117186"/>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6536303" y="2302215"/>
              <a:ext cx="87053" cy="81328"/>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6530880" y="2346116"/>
              <a:ext cx="548187" cy="496554"/>
            </a:xfrm>
            <a:prstGeom prst="rect">
              <a:avLst/>
            </a:prstGeom>
            <a:noFill/>
            <a:ln w="9525">
              <a:noFill/>
            </a:ln>
          </p:spPr>
          <p:txBody>
            <a:bodyPr wrap="square" rtlCol="0">
              <a:spAutoFit/>
            </a:bodyPr>
            <a:lstStyle/>
            <a:p>
              <a:r>
                <a:rPr lang="vi-VN" sz="2000" i="1" dirty="0" smtClean="0">
                  <a:latin typeface="Times New Roman" pitchFamily="18" charset="0"/>
                  <a:cs typeface="Times New Roman" pitchFamily="18" charset="0"/>
                </a:rPr>
                <a:t>i</a:t>
              </a:r>
              <a:r>
                <a:rPr lang="en-US" sz="2000" i="1" baseline="-25000" dirty="0" smtClean="0">
                  <a:latin typeface="Times New Roman" pitchFamily="18" charset="0"/>
                  <a:cs typeface="Times New Roman" pitchFamily="18" charset="0"/>
                </a:rPr>
                <a:t>c</a:t>
              </a:r>
              <a:endParaRPr lang="en-US" sz="2000" i="1" baseline="-25000" dirty="0">
                <a:latin typeface="Times New Roman" pitchFamily="18" charset="0"/>
                <a:cs typeface="Times New Roman" pitchFamily="18" charset="0"/>
              </a:endParaRPr>
            </a:p>
          </p:txBody>
        </p:sp>
      </p:grpSp>
      <p:grpSp>
        <p:nvGrpSpPr>
          <p:cNvPr id="114" name="Group 113"/>
          <p:cNvGrpSpPr/>
          <p:nvPr/>
        </p:nvGrpSpPr>
        <p:grpSpPr>
          <a:xfrm rot="10800000">
            <a:off x="1478714" y="888232"/>
            <a:ext cx="4285851" cy="2106102"/>
            <a:chOff x="287749" y="2632481"/>
            <a:chExt cx="4285851" cy="2106102"/>
          </a:xfrm>
        </p:grpSpPr>
        <p:grpSp>
          <p:nvGrpSpPr>
            <p:cNvPr id="115" name="Group 11"/>
            <p:cNvGrpSpPr>
              <a:grpSpLocks/>
            </p:cNvGrpSpPr>
            <p:nvPr/>
          </p:nvGrpSpPr>
          <p:grpSpPr bwMode="auto">
            <a:xfrm>
              <a:off x="287749" y="2632481"/>
              <a:ext cx="4285851" cy="2106102"/>
              <a:chOff x="538" y="360"/>
              <a:chExt cx="4036" cy="1945"/>
            </a:xfrm>
          </p:grpSpPr>
          <p:sp>
            <p:nvSpPr>
              <p:cNvPr id="117" name="Rectangle 12"/>
              <p:cNvSpPr>
                <a:spLocks noChangeArrowheads="1"/>
              </p:cNvSpPr>
              <p:nvPr/>
            </p:nvSpPr>
            <p:spPr bwMode="auto">
              <a:xfrm rot="10800000">
                <a:off x="1771" y="1137"/>
                <a:ext cx="734" cy="349"/>
              </a:xfrm>
              <a:prstGeom prst="rect">
                <a:avLst/>
              </a:prstGeom>
              <a:solidFill>
                <a:srgbClr val="002060"/>
              </a:solid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sz="2400" b="1" dirty="0" smtClean="0">
                    <a:solidFill>
                      <a:schemeClr val="bg1"/>
                    </a:solidFill>
                    <a:latin typeface=".VnBodoniH" pitchFamily="34" charset="0"/>
                  </a:rPr>
                  <a:t>N</a:t>
                </a:r>
                <a:endParaRPr lang="en-US" sz="2400" b="1" dirty="0">
                  <a:solidFill>
                    <a:schemeClr val="bg1"/>
                  </a:solidFill>
                  <a:latin typeface=".VnBodoniH" pitchFamily="34" charset="0"/>
                </a:endParaRPr>
              </a:p>
            </p:txBody>
          </p:sp>
          <p:sp>
            <p:nvSpPr>
              <p:cNvPr id="118" name="Arc 14"/>
              <p:cNvSpPr>
                <a:spLocks/>
              </p:cNvSpPr>
              <p:nvPr/>
            </p:nvSpPr>
            <p:spPr bwMode="auto">
              <a:xfrm>
                <a:off x="1503" y="456"/>
                <a:ext cx="2112" cy="868"/>
              </a:xfrm>
              <a:custGeom>
                <a:avLst/>
                <a:gdLst>
                  <a:gd name="G0" fmla="+- 21600 0 0"/>
                  <a:gd name="G1" fmla="+- 21600 0 0"/>
                  <a:gd name="G2" fmla="+- 21600 0 0"/>
                  <a:gd name="T0" fmla="*/ 5892 w 43200"/>
                  <a:gd name="T1" fmla="*/ 36427 h 37644"/>
                  <a:gd name="T2" fmla="*/ 36062 w 43200"/>
                  <a:gd name="T3" fmla="*/ 37644 h 37644"/>
                  <a:gd name="T4" fmla="*/ 21600 w 43200"/>
                  <a:gd name="T5" fmla="*/ 21600 h 37644"/>
                </a:gdLst>
                <a:ahLst/>
                <a:cxnLst>
                  <a:cxn ang="0">
                    <a:pos x="T0" y="T1"/>
                  </a:cxn>
                  <a:cxn ang="0">
                    <a:pos x="T2" y="T3"/>
                  </a:cxn>
                  <a:cxn ang="0">
                    <a:pos x="T4" y="T5"/>
                  </a:cxn>
                </a:cxnLst>
                <a:rect l="0" t="0" r="r" b="b"/>
                <a:pathLst>
                  <a:path w="43200" h="37644" fill="none"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path>
                  <a:path w="43200" h="37644" stroke="0"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lnTo>
                      <a:pt x="21600" y="2160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Arc 15"/>
              <p:cNvSpPr>
                <a:spLocks/>
              </p:cNvSpPr>
              <p:nvPr/>
            </p:nvSpPr>
            <p:spPr bwMode="auto">
              <a:xfrm rot="10800000">
                <a:off x="1594" y="883"/>
                <a:ext cx="1920" cy="424"/>
              </a:xfrm>
              <a:custGeom>
                <a:avLst/>
                <a:gdLst>
                  <a:gd name="G0" fmla="+- 21600 0 0"/>
                  <a:gd name="G1" fmla="+- 14937 0 0"/>
                  <a:gd name="G2" fmla="+- 21600 0 0"/>
                  <a:gd name="T0" fmla="*/ 38709 w 43200"/>
                  <a:gd name="T1" fmla="*/ 1752 h 36537"/>
                  <a:gd name="T2" fmla="*/ 5997 w 43200"/>
                  <a:gd name="T3" fmla="*/ 0 h 36537"/>
                  <a:gd name="T4" fmla="*/ 21600 w 43200"/>
                  <a:gd name="T5" fmla="*/ 14937 h 36537"/>
                </a:gdLst>
                <a:ahLst/>
                <a:cxnLst>
                  <a:cxn ang="0">
                    <a:pos x="T0" y="T1"/>
                  </a:cxn>
                  <a:cxn ang="0">
                    <a:pos x="T2" y="T3"/>
                  </a:cxn>
                  <a:cxn ang="0">
                    <a:pos x="T4" y="T5"/>
                  </a:cxn>
                </a:cxnLst>
                <a:rect l="0" t="0" r="r" b="b"/>
                <a:pathLst>
                  <a:path w="43200" h="36537" fill="none"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path>
                  <a:path w="43200" h="36537" stroke="0"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lnTo>
                      <a:pt x="21600" y="14937"/>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Arc 16"/>
              <p:cNvSpPr>
                <a:spLocks/>
              </p:cNvSpPr>
              <p:nvPr/>
            </p:nvSpPr>
            <p:spPr bwMode="auto">
              <a:xfrm>
                <a:off x="1249" y="1341"/>
                <a:ext cx="2616" cy="532"/>
              </a:xfrm>
              <a:custGeom>
                <a:avLst/>
                <a:gdLst>
                  <a:gd name="G0" fmla="+- 21600 0 0"/>
                  <a:gd name="G1" fmla="+- 18486 0 0"/>
                  <a:gd name="G2" fmla="+- 21600 0 0"/>
                  <a:gd name="T0" fmla="*/ 32773 w 43200"/>
                  <a:gd name="T1" fmla="*/ 0 h 40086"/>
                  <a:gd name="T2" fmla="*/ 8977 w 43200"/>
                  <a:gd name="T3" fmla="*/ 958 h 40086"/>
                  <a:gd name="T4" fmla="*/ 21600 w 43200"/>
                  <a:gd name="T5" fmla="*/ 18486 h 40086"/>
                </a:gdLst>
                <a:ahLst/>
                <a:cxnLst>
                  <a:cxn ang="0">
                    <a:pos x="T0" y="T1"/>
                  </a:cxn>
                  <a:cxn ang="0">
                    <a:pos x="T2" y="T3"/>
                  </a:cxn>
                  <a:cxn ang="0">
                    <a:pos x="T4" y="T5"/>
                  </a:cxn>
                </a:cxnLst>
                <a:rect l="0" t="0" r="r" b="b"/>
                <a:pathLst>
                  <a:path w="43200" h="40086" fill="none"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path>
                  <a:path w="43200" h="40086" stroke="0"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lnTo>
                      <a:pt x="21600" y="18486"/>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Arc 17"/>
              <p:cNvSpPr>
                <a:spLocks/>
              </p:cNvSpPr>
              <p:nvPr/>
            </p:nvSpPr>
            <p:spPr bwMode="auto">
              <a:xfrm rot="10800000">
                <a:off x="1498" y="1326"/>
                <a:ext cx="2112" cy="858"/>
              </a:xfrm>
              <a:custGeom>
                <a:avLst/>
                <a:gdLst>
                  <a:gd name="G0" fmla="+- 21600 0 0"/>
                  <a:gd name="G1" fmla="+- 21600 0 0"/>
                  <a:gd name="G2" fmla="+- 21600 0 0"/>
                  <a:gd name="T0" fmla="*/ 6875 w 43200"/>
                  <a:gd name="T1" fmla="*/ 37403 h 37403"/>
                  <a:gd name="T2" fmla="*/ 37153 w 43200"/>
                  <a:gd name="T3" fmla="*/ 36589 h 37403"/>
                  <a:gd name="T4" fmla="*/ 21600 w 43200"/>
                  <a:gd name="T5" fmla="*/ 21600 h 37403"/>
                </a:gdLst>
                <a:ahLst/>
                <a:cxnLst>
                  <a:cxn ang="0">
                    <a:pos x="T0" y="T1"/>
                  </a:cxn>
                  <a:cxn ang="0">
                    <a:pos x="T2" y="T3"/>
                  </a:cxn>
                  <a:cxn ang="0">
                    <a:pos x="T4" y="T5"/>
                  </a:cxn>
                </a:cxnLst>
                <a:rect l="0" t="0" r="r" b="b"/>
                <a:pathLst>
                  <a:path w="43200" h="37403" fill="none"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path>
                  <a:path w="43200" h="37403" stroke="0"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lnTo>
                      <a:pt x="21600" y="2160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rc 18"/>
              <p:cNvSpPr>
                <a:spLocks/>
              </p:cNvSpPr>
              <p:nvPr/>
            </p:nvSpPr>
            <p:spPr bwMode="auto">
              <a:xfrm>
                <a:off x="1588" y="1341"/>
                <a:ext cx="1920" cy="426"/>
              </a:xfrm>
              <a:custGeom>
                <a:avLst/>
                <a:gdLst>
                  <a:gd name="G0" fmla="+- 21600 0 0"/>
                  <a:gd name="G1" fmla="+- 15115 0 0"/>
                  <a:gd name="G2" fmla="+- 21600 0 0"/>
                  <a:gd name="T0" fmla="*/ 37030 w 43200"/>
                  <a:gd name="T1" fmla="*/ 0 h 36715"/>
                  <a:gd name="T2" fmla="*/ 4586 w 43200"/>
                  <a:gd name="T3" fmla="*/ 1807 h 36715"/>
                  <a:gd name="T4" fmla="*/ 21600 w 43200"/>
                  <a:gd name="T5" fmla="*/ 15115 h 36715"/>
                </a:gdLst>
                <a:ahLst/>
                <a:cxnLst>
                  <a:cxn ang="0">
                    <a:pos x="T0" y="T1"/>
                  </a:cxn>
                  <a:cxn ang="0">
                    <a:pos x="T2" y="T3"/>
                  </a:cxn>
                  <a:cxn ang="0">
                    <a:pos x="T4" y="T5"/>
                  </a:cxn>
                </a:cxnLst>
                <a:rect l="0" t="0" r="r" b="b"/>
                <a:pathLst>
                  <a:path w="43200" h="36715" fill="none"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path>
                  <a:path w="43200" h="36715" stroke="0"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lnTo>
                      <a:pt x="21600" y="15115"/>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Arc 19"/>
              <p:cNvSpPr>
                <a:spLocks/>
              </p:cNvSpPr>
              <p:nvPr/>
            </p:nvSpPr>
            <p:spPr bwMode="auto">
              <a:xfrm rot="10800000">
                <a:off x="1258" y="795"/>
                <a:ext cx="2592" cy="529"/>
              </a:xfrm>
              <a:custGeom>
                <a:avLst/>
                <a:gdLst>
                  <a:gd name="G0" fmla="+- 21600 0 0"/>
                  <a:gd name="G1" fmla="+- 18238 0 0"/>
                  <a:gd name="G2" fmla="+- 21600 0 0"/>
                  <a:gd name="T0" fmla="*/ 34395 w 43200"/>
                  <a:gd name="T1" fmla="*/ 835 h 39838"/>
                  <a:gd name="T2" fmla="*/ 10028 w 43200"/>
                  <a:gd name="T3" fmla="*/ 0 h 39838"/>
                  <a:gd name="T4" fmla="*/ 21600 w 43200"/>
                  <a:gd name="T5" fmla="*/ 18238 h 39838"/>
                </a:gdLst>
                <a:ahLst/>
                <a:cxnLst>
                  <a:cxn ang="0">
                    <a:pos x="T0" y="T1"/>
                  </a:cxn>
                  <a:cxn ang="0">
                    <a:pos x="T2" y="T3"/>
                  </a:cxn>
                  <a:cxn ang="0">
                    <a:pos x="T4" y="T5"/>
                  </a:cxn>
                </a:cxnLst>
                <a:rect l="0" t="0" r="r" b="b"/>
                <a:pathLst>
                  <a:path w="43200" h="39838" fill="none"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path>
                  <a:path w="43200" h="39838" stroke="0"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lnTo>
                      <a:pt x="21600" y="18238"/>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 name="Arc 20"/>
              <p:cNvSpPr>
                <a:spLocks/>
              </p:cNvSpPr>
              <p:nvPr/>
            </p:nvSpPr>
            <p:spPr bwMode="auto">
              <a:xfrm rot="10800000">
                <a:off x="2254" y="948"/>
                <a:ext cx="581" cy="528"/>
              </a:xfrm>
              <a:custGeom>
                <a:avLst/>
                <a:gdLst>
                  <a:gd name="G0" fmla="+- 16968 0 0"/>
                  <a:gd name="G1" fmla="+- 0 0 0"/>
                  <a:gd name="G2" fmla="+- 21600 0 0"/>
                  <a:gd name="T0" fmla="*/ 33603 w 33603"/>
                  <a:gd name="T1" fmla="*/ 13779 h 21600"/>
                  <a:gd name="T2" fmla="*/ 0 w 33603"/>
                  <a:gd name="T3" fmla="*/ 13365 h 21600"/>
                  <a:gd name="T4" fmla="*/ 16968 w 33603"/>
                  <a:gd name="T5" fmla="*/ 0 h 21600"/>
                </a:gdLst>
                <a:ahLst/>
                <a:cxnLst>
                  <a:cxn ang="0">
                    <a:pos x="T0" y="T1"/>
                  </a:cxn>
                  <a:cxn ang="0">
                    <a:pos x="T2" y="T3"/>
                  </a:cxn>
                  <a:cxn ang="0">
                    <a:pos x="T4" y="T5"/>
                  </a:cxn>
                </a:cxnLst>
                <a:rect l="0" t="0" r="r" b="b"/>
                <a:pathLst>
                  <a:path w="33603" h="21600" fill="none" extrusionOk="0">
                    <a:moveTo>
                      <a:pt x="33602" y="13778"/>
                    </a:moveTo>
                    <a:cubicBezTo>
                      <a:pt x="29499" y="18732"/>
                      <a:pt x="23400" y="21599"/>
                      <a:pt x="16968" y="21600"/>
                    </a:cubicBezTo>
                    <a:cubicBezTo>
                      <a:pt x="10348" y="21600"/>
                      <a:pt x="4095" y="18565"/>
                      <a:pt x="-1" y="13365"/>
                    </a:cubicBezTo>
                  </a:path>
                  <a:path w="33603" h="21600" stroke="0" extrusionOk="0">
                    <a:moveTo>
                      <a:pt x="33602" y="13778"/>
                    </a:moveTo>
                    <a:cubicBezTo>
                      <a:pt x="29499" y="18732"/>
                      <a:pt x="23400" y="21599"/>
                      <a:pt x="16968" y="21600"/>
                    </a:cubicBezTo>
                    <a:cubicBezTo>
                      <a:pt x="10348" y="21600"/>
                      <a:pt x="4095" y="18565"/>
                      <a:pt x="-1" y="13365"/>
                    </a:cubicBezTo>
                    <a:lnTo>
                      <a:pt x="16968" y="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Arc 21"/>
              <p:cNvSpPr>
                <a:spLocks/>
              </p:cNvSpPr>
              <p:nvPr/>
            </p:nvSpPr>
            <p:spPr bwMode="auto">
              <a:xfrm rot="-451056">
                <a:off x="2261" y="1319"/>
                <a:ext cx="1992" cy="842"/>
              </a:xfrm>
              <a:custGeom>
                <a:avLst/>
                <a:gdLst>
                  <a:gd name="G0" fmla="+- 0 0 0"/>
                  <a:gd name="G1" fmla="+- 18523 0 0"/>
                  <a:gd name="G2" fmla="+- 21600 0 0"/>
                  <a:gd name="T0" fmla="*/ 11111 w 21600"/>
                  <a:gd name="T1" fmla="*/ 0 h 28984"/>
                  <a:gd name="T2" fmla="*/ 18898 w 21600"/>
                  <a:gd name="T3" fmla="*/ 28984 h 28984"/>
                  <a:gd name="T4" fmla="*/ 0 w 21600"/>
                  <a:gd name="T5" fmla="*/ 18523 h 28984"/>
                </a:gdLst>
                <a:ahLst/>
                <a:cxnLst>
                  <a:cxn ang="0">
                    <a:pos x="T0" y="T1"/>
                  </a:cxn>
                  <a:cxn ang="0">
                    <a:pos x="T2" y="T3"/>
                  </a:cxn>
                  <a:cxn ang="0">
                    <a:pos x="T4" y="T5"/>
                  </a:cxn>
                </a:cxnLst>
                <a:rect l="0" t="0" r="r" b="b"/>
                <a:pathLst>
                  <a:path w="21600" h="28984" fill="none" extrusionOk="0">
                    <a:moveTo>
                      <a:pt x="11111" y="-1"/>
                    </a:moveTo>
                    <a:cubicBezTo>
                      <a:pt x="17618" y="3903"/>
                      <a:pt x="21600" y="10934"/>
                      <a:pt x="21600" y="18523"/>
                    </a:cubicBezTo>
                    <a:cubicBezTo>
                      <a:pt x="21600" y="22182"/>
                      <a:pt x="20670" y="25782"/>
                      <a:pt x="18897" y="28983"/>
                    </a:cubicBezTo>
                  </a:path>
                  <a:path w="21600" h="28984" stroke="0" extrusionOk="0">
                    <a:moveTo>
                      <a:pt x="11111" y="-1"/>
                    </a:moveTo>
                    <a:cubicBezTo>
                      <a:pt x="17618" y="3903"/>
                      <a:pt x="21600" y="10934"/>
                      <a:pt x="21600" y="18523"/>
                    </a:cubicBezTo>
                    <a:cubicBezTo>
                      <a:pt x="21600" y="22182"/>
                      <a:pt x="20670" y="25782"/>
                      <a:pt x="18897" y="28983"/>
                    </a:cubicBezTo>
                    <a:lnTo>
                      <a:pt x="0" y="18523"/>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Arc 22"/>
              <p:cNvSpPr>
                <a:spLocks/>
              </p:cNvSpPr>
              <p:nvPr/>
            </p:nvSpPr>
            <p:spPr bwMode="auto">
              <a:xfrm rot="10501297">
                <a:off x="905" y="510"/>
                <a:ext cx="1734" cy="826"/>
              </a:xfrm>
              <a:custGeom>
                <a:avLst/>
                <a:gdLst>
                  <a:gd name="G0" fmla="+- 0 0 0"/>
                  <a:gd name="G1" fmla="+- 18552 0 0"/>
                  <a:gd name="G2" fmla="+- 21600 0 0"/>
                  <a:gd name="T0" fmla="*/ 11062 w 21600"/>
                  <a:gd name="T1" fmla="*/ 0 h 28481"/>
                  <a:gd name="T2" fmla="*/ 19183 w 21600"/>
                  <a:gd name="T3" fmla="*/ 28481 h 28481"/>
                  <a:gd name="T4" fmla="*/ 0 w 21600"/>
                  <a:gd name="T5" fmla="*/ 18552 h 28481"/>
                </a:gdLst>
                <a:ahLst/>
                <a:cxnLst>
                  <a:cxn ang="0">
                    <a:pos x="T0" y="T1"/>
                  </a:cxn>
                  <a:cxn ang="0">
                    <a:pos x="T2" y="T3"/>
                  </a:cxn>
                  <a:cxn ang="0">
                    <a:pos x="T4" y="T5"/>
                  </a:cxn>
                </a:cxnLst>
                <a:rect l="0" t="0" r="r" b="b"/>
                <a:pathLst>
                  <a:path w="21600" h="28481" fill="none" extrusionOk="0">
                    <a:moveTo>
                      <a:pt x="11062" y="-1"/>
                    </a:moveTo>
                    <a:cubicBezTo>
                      <a:pt x="17597" y="3896"/>
                      <a:pt x="21600" y="10943"/>
                      <a:pt x="21600" y="18552"/>
                    </a:cubicBezTo>
                    <a:cubicBezTo>
                      <a:pt x="21600" y="22007"/>
                      <a:pt x="20771" y="25412"/>
                      <a:pt x="19182" y="28480"/>
                    </a:cubicBezTo>
                  </a:path>
                  <a:path w="21600" h="28481" stroke="0" extrusionOk="0">
                    <a:moveTo>
                      <a:pt x="11062" y="-1"/>
                    </a:moveTo>
                    <a:cubicBezTo>
                      <a:pt x="17597" y="3896"/>
                      <a:pt x="21600" y="10943"/>
                      <a:pt x="21600" y="18552"/>
                    </a:cubicBezTo>
                    <a:cubicBezTo>
                      <a:pt x="21600" y="22007"/>
                      <a:pt x="20771" y="25412"/>
                      <a:pt x="19182" y="28480"/>
                    </a:cubicBezTo>
                    <a:lnTo>
                      <a:pt x="0" y="18552"/>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Arc 23"/>
              <p:cNvSpPr>
                <a:spLocks/>
              </p:cNvSpPr>
              <p:nvPr/>
            </p:nvSpPr>
            <p:spPr bwMode="auto">
              <a:xfrm>
                <a:off x="817" y="1326"/>
                <a:ext cx="1526" cy="840"/>
              </a:xfrm>
              <a:custGeom>
                <a:avLst/>
                <a:gdLst>
                  <a:gd name="G0" fmla="+- 21600 0 0"/>
                  <a:gd name="G1" fmla="+- 20119 0 0"/>
                  <a:gd name="G2" fmla="+- 21600 0 0"/>
                  <a:gd name="T0" fmla="*/ 1882 w 21600"/>
                  <a:gd name="T1" fmla="*/ 28938 h 28938"/>
                  <a:gd name="T2" fmla="*/ 13738 w 21600"/>
                  <a:gd name="T3" fmla="*/ 0 h 28938"/>
                  <a:gd name="T4" fmla="*/ 21600 w 21600"/>
                  <a:gd name="T5" fmla="*/ 20119 h 28938"/>
                </a:gdLst>
                <a:ahLst/>
                <a:cxnLst>
                  <a:cxn ang="0">
                    <a:pos x="T0" y="T1"/>
                  </a:cxn>
                  <a:cxn ang="0">
                    <a:pos x="T2" y="T3"/>
                  </a:cxn>
                  <a:cxn ang="0">
                    <a:pos x="T4" y="T5"/>
                  </a:cxn>
                </a:cxnLst>
                <a:rect l="0" t="0" r="r" b="b"/>
                <a:pathLst>
                  <a:path w="21600" h="28938" fill="none" extrusionOk="0">
                    <a:moveTo>
                      <a:pt x="1882" y="28937"/>
                    </a:moveTo>
                    <a:cubicBezTo>
                      <a:pt x="641" y="26163"/>
                      <a:pt x="0" y="23158"/>
                      <a:pt x="0" y="20119"/>
                    </a:cubicBezTo>
                    <a:cubicBezTo>
                      <a:pt x="-1" y="11223"/>
                      <a:pt x="5453" y="3238"/>
                      <a:pt x="13738" y="0"/>
                    </a:cubicBezTo>
                  </a:path>
                  <a:path w="21600" h="28938" stroke="0" extrusionOk="0">
                    <a:moveTo>
                      <a:pt x="1882" y="28937"/>
                    </a:moveTo>
                    <a:cubicBezTo>
                      <a:pt x="641" y="26163"/>
                      <a:pt x="0" y="23158"/>
                      <a:pt x="0" y="20119"/>
                    </a:cubicBezTo>
                    <a:cubicBezTo>
                      <a:pt x="-1" y="11223"/>
                      <a:pt x="5453" y="3238"/>
                      <a:pt x="13738" y="0"/>
                    </a:cubicBezTo>
                    <a:lnTo>
                      <a:pt x="21600" y="20119"/>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 name="Line 24"/>
              <p:cNvSpPr>
                <a:spLocks noChangeShapeType="1"/>
              </p:cNvSpPr>
              <p:nvPr/>
            </p:nvSpPr>
            <p:spPr bwMode="auto">
              <a:xfrm>
                <a:off x="3232" y="1333"/>
                <a:ext cx="1342"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 name="Arc 25"/>
              <p:cNvSpPr>
                <a:spLocks/>
              </p:cNvSpPr>
              <p:nvPr/>
            </p:nvSpPr>
            <p:spPr bwMode="auto">
              <a:xfrm rot="549166">
                <a:off x="2365" y="458"/>
                <a:ext cx="1927" cy="839"/>
              </a:xfrm>
              <a:custGeom>
                <a:avLst/>
                <a:gdLst>
                  <a:gd name="G0" fmla="+- 0 0 0"/>
                  <a:gd name="G1" fmla="+- 10826 0 0"/>
                  <a:gd name="G2" fmla="+- 21600 0 0"/>
                  <a:gd name="T0" fmla="*/ 18691 w 21600"/>
                  <a:gd name="T1" fmla="*/ 0 h 28850"/>
                  <a:gd name="T2" fmla="*/ 11904 w 21600"/>
                  <a:gd name="T3" fmla="*/ 28850 h 28850"/>
                  <a:gd name="T4" fmla="*/ 0 w 21600"/>
                  <a:gd name="T5" fmla="*/ 10826 h 28850"/>
                </a:gdLst>
                <a:ahLst/>
                <a:cxnLst>
                  <a:cxn ang="0">
                    <a:pos x="T0" y="T1"/>
                  </a:cxn>
                  <a:cxn ang="0">
                    <a:pos x="T2" y="T3"/>
                  </a:cxn>
                  <a:cxn ang="0">
                    <a:pos x="T4" y="T5"/>
                  </a:cxn>
                </a:cxnLst>
                <a:rect l="0" t="0" r="r" b="b"/>
                <a:pathLst>
                  <a:path w="21600" h="28850" fill="none" extrusionOk="0">
                    <a:moveTo>
                      <a:pt x="18691" y="-1"/>
                    </a:moveTo>
                    <a:cubicBezTo>
                      <a:pt x="20596" y="3289"/>
                      <a:pt x="21600" y="7024"/>
                      <a:pt x="21600" y="10826"/>
                    </a:cubicBezTo>
                    <a:cubicBezTo>
                      <a:pt x="21600" y="18081"/>
                      <a:pt x="17957" y="24851"/>
                      <a:pt x="11903" y="28849"/>
                    </a:cubicBezTo>
                  </a:path>
                  <a:path w="21600" h="28850" stroke="0" extrusionOk="0">
                    <a:moveTo>
                      <a:pt x="18691" y="-1"/>
                    </a:moveTo>
                    <a:cubicBezTo>
                      <a:pt x="20596" y="3289"/>
                      <a:pt x="21600" y="7024"/>
                      <a:pt x="21600" y="10826"/>
                    </a:cubicBezTo>
                    <a:cubicBezTo>
                      <a:pt x="21600" y="18081"/>
                      <a:pt x="17957" y="24851"/>
                      <a:pt x="11903" y="28849"/>
                    </a:cubicBezTo>
                    <a:lnTo>
                      <a:pt x="0" y="10826"/>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 name="Arc 26"/>
              <p:cNvSpPr>
                <a:spLocks/>
              </p:cNvSpPr>
              <p:nvPr/>
            </p:nvSpPr>
            <p:spPr bwMode="auto">
              <a:xfrm rot="10800000">
                <a:off x="1079" y="360"/>
                <a:ext cx="2915" cy="945"/>
              </a:xfrm>
              <a:custGeom>
                <a:avLst/>
                <a:gdLst>
                  <a:gd name="G0" fmla="+- 21600 0 0"/>
                  <a:gd name="G1" fmla="+- 18992 0 0"/>
                  <a:gd name="G2" fmla="+- 21600 0 0"/>
                  <a:gd name="T0" fmla="*/ 32723 w 43200"/>
                  <a:gd name="T1" fmla="*/ 476 h 40592"/>
                  <a:gd name="T2" fmla="*/ 11311 w 43200"/>
                  <a:gd name="T3" fmla="*/ 0 h 40592"/>
                  <a:gd name="T4" fmla="*/ 21600 w 43200"/>
                  <a:gd name="T5" fmla="*/ 18992 h 40592"/>
                </a:gdLst>
                <a:ahLst/>
                <a:cxnLst>
                  <a:cxn ang="0">
                    <a:pos x="T0" y="T1"/>
                  </a:cxn>
                  <a:cxn ang="0">
                    <a:pos x="T2" y="T3"/>
                  </a:cxn>
                  <a:cxn ang="0">
                    <a:pos x="T4" y="T5"/>
                  </a:cxn>
                </a:cxnLst>
                <a:rect l="0" t="0" r="r" b="b"/>
                <a:pathLst>
                  <a:path w="43200" h="40592" fill="none"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path>
                  <a:path w="43200" h="40592" stroke="0"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lnTo>
                      <a:pt x="21600" y="18992"/>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 name="Arc 27"/>
              <p:cNvSpPr>
                <a:spLocks/>
              </p:cNvSpPr>
              <p:nvPr/>
            </p:nvSpPr>
            <p:spPr bwMode="auto">
              <a:xfrm>
                <a:off x="1093" y="1357"/>
                <a:ext cx="2928" cy="948"/>
              </a:xfrm>
              <a:custGeom>
                <a:avLst/>
                <a:gdLst>
                  <a:gd name="G0" fmla="+- 21600 0 0"/>
                  <a:gd name="G1" fmla="+- 19112 0 0"/>
                  <a:gd name="G2" fmla="+- 21600 0 0"/>
                  <a:gd name="T0" fmla="*/ 31665 w 43200"/>
                  <a:gd name="T1" fmla="*/ 0 h 40712"/>
                  <a:gd name="T2" fmla="*/ 10262 w 43200"/>
                  <a:gd name="T3" fmla="*/ 727 h 40712"/>
                  <a:gd name="T4" fmla="*/ 21600 w 43200"/>
                  <a:gd name="T5" fmla="*/ 19112 h 40712"/>
                </a:gdLst>
                <a:ahLst/>
                <a:cxnLst>
                  <a:cxn ang="0">
                    <a:pos x="T0" y="T1"/>
                  </a:cxn>
                  <a:cxn ang="0">
                    <a:pos x="T2" y="T3"/>
                  </a:cxn>
                  <a:cxn ang="0">
                    <a:pos x="T4" y="T5"/>
                  </a:cxn>
                </a:cxnLst>
                <a:rect l="0" t="0" r="r" b="b"/>
                <a:pathLst>
                  <a:path w="43200" h="40712" fill="none"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path>
                  <a:path w="43200" h="40712" stroke="0"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lnTo>
                      <a:pt x="21600" y="19112"/>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 name="Arc 28"/>
              <p:cNvSpPr>
                <a:spLocks/>
              </p:cNvSpPr>
              <p:nvPr/>
            </p:nvSpPr>
            <p:spPr bwMode="auto">
              <a:xfrm>
                <a:off x="2230" y="1129"/>
                <a:ext cx="594" cy="467"/>
              </a:xfrm>
              <a:custGeom>
                <a:avLst/>
                <a:gdLst>
                  <a:gd name="G0" fmla="+- 16968 0 0"/>
                  <a:gd name="G1" fmla="+- 0 0 0"/>
                  <a:gd name="G2" fmla="+- 21600 0 0"/>
                  <a:gd name="T0" fmla="*/ 34380 w 34380"/>
                  <a:gd name="T1" fmla="*/ 12782 h 21600"/>
                  <a:gd name="T2" fmla="*/ 0 w 34380"/>
                  <a:gd name="T3" fmla="*/ 13365 h 21600"/>
                  <a:gd name="T4" fmla="*/ 16968 w 34380"/>
                  <a:gd name="T5" fmla="*/ 0 h 21600"/>
                </a:gdLst>
                <a:ahLst/>
                <a:cxnLst>
                  <a:cxn ang="0">
                    <a:pos x="T0" y="T1"/>
                  </a:cxn>
                  <a:cxn ang="0">
                    <a:pos x="T2" y="T3"/>
                  </a:cxn>
                  <a:cxn ang="0">
                    <a:pos x="T4" y="T5"/>
                  </a:cxn>
                </a:cxnLst>
                <a:rect l="0" t="0" r="r" b="b"/>
                <a:pathLst>
                  <a:path w="34380" h="21600" fill="none" extrusionOk="0">
                    <a:moveTo>
                      <a:pt x="34380" y="12782"/>
                    </a:moveTo>
                    <a:cubicBezTo>
                      <a:pt x="30310" y="18325"/>
                      <a:pt x="23844" y="21599"/>
                      <a:pt x="16968" y="21600"/>
                    </a:cubicBezTo>
                    <a:cubicBezTo>
                      <a:pt x="10348" y="21600"/>
                      <a:pt x="4095" y="18565"/>
                      <a:pt x="-1" y="13365"/>
                    </a:cubicBezTo>
                  </a:path>
                  <a:path w="34380" h="21600" stroke="0" extrusionOk="0">
                    <a:moveTo>
                      <a:pt x="34380" y="12782"/>
                    </a:moveTo>
                    <a:cubicBezTo>
                      <a:pt x="30310" y="18325"/>
                      <a:pt x="23844" y="21599"/>
                      <a:pt x="16968" y="21600"/>
                    </a:cubicBezTo>
                    <a:cubicBezTo>
                      <a:pt x="10348" y="21600"/>
                      <a:pt x="4095" y="18565"/>
                      <a:pt x="-1" y="13365"/>
                    </a:cubicBezTo>
                    <a:lnTo>
                      <a:pt x="16968" y="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 name="Arc 29"/>
              <p:cNvSpPr>
                <a:spLocks/>
              </p:cNvSpPr>
              <p:nvPr/>
            </p:nvSpPr>
            <p:spPr bwMode="auto">
              <a:xfrm rot="299958">
                <a:off x="2124" y="589"/>
                <a:ext cx="2436" cy="751"/>
              </a:xfrm>
              <a:custGeom>
                <a:avLst/>
                <a:gdLst>
                  <a:gd name="G0" fmla="+- 0 0 0"/>
                  <a:gd name="G1" fmla="+- 7207 0 0"/>
                  <a:gd name="G2" fmla="+- 21600 0 0"/>
                  <a:gd name="T0" fmla="*/ 20362 w 21600"/>
                  <a:gd name="T1" fmla="*/ 0 h 26319"/>
                  <a:gd name="T2" fmla="*/ 10064 w 21600"/>
                  <a:gd name="T3" fmla="*/ 26319 h 26319"/>
                  <a:gd name="T4" fmla="*/ 0 w 21600"/>
                  <a:gd name="T5" fmla="*/ 7207 h 26319"/>
                </a:gdLst>
                <a:ahLst/>
                <a:cxnLst>
                  <a:cxn ang="0">
                    <a:pos x="T0" y="T1"/>
                  </a:cxn>
                  <a:cxn ang="0">
                    <a:pos x="T2" y="T3"/>
                  </a:cxn>
                  <a:cxn ang="0">
                    <a:pos x="T4" y="T5"/>
                  </a:cxn>
                </a:cxnLst>
                <a:rect l="0" t="0" r="r" b="b"/>
                <a:pathLst>
                  <a:path w="21600" h="26319" fill="none" extrusionOk="0">
                    <a:moveTo>
                      <a:pt x="20362" y="-1"/>
                    </a:moveTo>
                    <a:cubicBezTo>
                      <a:pt x="21181" y="2314"/>
                      <a:pt x="21600" y="4751"/>
                      <a:pt x="21600" y="7207"/>
                    </a:cubicBezTo>
                    <a:cubicBezTo>
                      <a:pt x="21600" y="15225"/>
                      <a:pt x="17158" y="22583"/>
                      <a:pt x="10064" y="26319"/>
                    </a:cubicBezTo>
                  </a:path>
                  <a:path w="21600" h="26319" stroke="0" extrusionOk="0">
                    <a:moveTo>
                      <a:pt x="20362" y="-1"/>
                    </a:moveTo>
                    <a:cubicBezTo>
                      <a:pt x="21181" y="2314"/>
                      <a:pt x="21600" y="4751"/>
                      <a:pt x="21600" y="7207"/>
                    </a:cubicBezTo>
                    <a:cubicBezTo>
                      <a:pt x="21600" y="15225"/>
                      <a:pt x="17158" y="22583"/>
                      <a:pt x="10064" y="26319"/>
                    </a:cubicBezTo>
                    <a:lnTo>
                      <a:pt x="0" y="7207"/>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 name="Arc 30"/>
              <p:cNvSpPr>
                <a:spLocks/>
              </p:cNvSpPr>
              <p:nvPr/>
            </p:nvSpPr>
            <p:spPr bwMode="auto">
              <a:xfrm rot="-451056">
                <a:off x="2148" y="1311"/>
                <a:ext cx="2333" cy="841"/>
              </a:xfrm>
              <a:custGeom>
                <a:avLst/>
                <a:gdLst>
                  <a:gd name="G0" fmla="+- 0 0 0"/>
                  <a:gd name="G1" fmla="+- 18858 0 0"/>
                  <a:gd name="G2" fmla="+- 21600 0 0"/>
                  <a:gd name="T0" fmla="*/ 10533 w 21600"/>
                  <a:gd name="T1" fmla="*/ 0 h 28922"/>
                  <a:gd name="T2" fmla="*/ 19112 w 21600"/>
                  <a:gd name="T3" fmla="*/ 28922 h 28922"/>
                  <a:gd name="T4" fmla="*/ 0 w 21600"/>
                  <a:gd name="T5" fmla="*/ 18858 h 28922"/>
                </a:gdLst>
                <a:ahLst/>
                <a:cxnLst>
                  <a:cxn ang="0">
                    <a:pos x="T0" y="T1"/>
                  </a:cxn>
                  <a:cxn ang="0">
                    <a:pos x="T2" y="T3"/>
                  </a:cxn>
                  <a:cxn ang="0">
                    <a:pos x="T4" y="T5"/>
                  </a:cxn>
                </a:cxnLst>
                <a:rect l="0" t="0" r="r" b="b"/>
                <a:pathLst>
                  <a:path w="21600" h="28922" fill="none" extrusionOk="0">
                    <a:moveTo>
                      <a:pt x="10532" y="0"/>
                    </a:moveTo>
                    <a:cubicBezTo>
                      <a:pt x="17366" y="3816"/>
                      <a:pt x="21600" y="11031"/>
                      <a:pt x="21600" y="18858"/>
                    </a:cubicBezTo>
                    <a:cubicBezTo>
                      <a:pt x="21600" y="22364"/>
                      <a:pt x="20746" y="25819"/>
                      <a:pt x="19112" y="28922"/>
                    </a:cubicBezTo>
                  </a:path>
                  <a:path w="21600" h="28922" stroke="0" extrusionOk="0">
                    <a:moveTo>
                      <a:pt x="10532" y="0"/>
                    </a:moveTo>
                    <a:cubicBezTo>
                      <a:pt x="17366" y="3816"/>
                      <a:pt x="21600" y="11031"/>
                      <a:pt x="21600" y="18858"/>
                    </a:cubicBezTo>
                    <a:cubicBezTo>
                      <a:pt x="21600" y="22364"/>
                      <a:pt x="20746" y="25819"/>
                      <a:pt x="19112" y="28922"/>
                    </a:cubicBezTo>
                    <a:lnTo>
                      <a:pt x="0" y="18858"/>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5" name="Arc 31"/>
              <p:cNvSpPr>
                <a:spLocks/>
              </p:cNvSpPr>
              <p:nvPr/>
            </p:nvSpPr>
            <p:spPr bwMode="auto">
              <a:xfrm rot="10416522">
                <a:off x="635" y="577"/>
                <a:ext cx="2107" cy="761"/>
              </a:xfrm>
              <a:custGeom>
                <a:avLst/>
                <a:gdLst>
                  <a:gd name="G0" fmla="+- 0 0 0"/>
                  <a:gd name="G1" fmla="+- 19035 0 0"/>
                  <a:gd name="G2" fmla="+- 21600 0 0"/>
                  <a:gd name="T0" fmla="*/ 10208 w 21600"/>
                  <a:gd name="T1" fmla="*/ 0 h 26206"/>
                  <a:gd name="T2" fmla="*/ 20375 w 21600"/>
                  <a:gd name="T3" fmla="*/ 26206 h 26206"/>
                  <a:gd name="T4" fmla="*/ 0 w 21600"/>
                  <a:gd name="T5" fmla="*/ 19035 h 26206"/>
                </a:gdLst>
                <a:ahLst/>
                <a:cxnLst>
                  <a:cxn ang="0">
                    <a:pos x="T0" y="T1"/>
                  </a:cxn>
                  <a:cxn ang="0">
                    <a:pos x="T2" y="T3"/>
                  </a:cxn>
                  <a:cxn ang="0">
                    <a:pos x="T4" y="T5"/>
                  </a:cxn>
                </a:cxnLst>
                <a:rect l="0" t="0" r="r" b="b"/>
                <a:pathLst>
                  <a:path w="21600" h="26206" fill="none" extrusionOk="0">
                    <a:moveTo>
                      <a:pt x="10208" y="-1"/>
                    </a:moveTo>
                    <a:cubicBezTo>
                      <a:pt x="17222" y="3761"/>
                      <a:pt x="21600" y="11075"/>
                      <a:pt x="21600" y="19035"/>
                    </a:cubicBezTo>
                    <a:cubicBezTo>
                      <a:pt x="21600" y="21477"/>
                      <a:pt x="21185" y="23902"/>
                      <a:pt x="20374" y="26205"/>
                    </a:cubicBezTo>
                  </a:path>
                  <a:path w="21600" h="26206" stroke="0" extrusionOk="0">
                    <a:moveTo>
                      <a:pt x="10208" y="-1"/>
                    </a:moveTo>
                    <a:cubicBezTo>
                      <a:pt x="17222" y="3761"/>
                      <a:pt x="21600" y="11075"/>
                      <a:pt x="21600" y="19035"/>
                    </a:cubicBezTo>
                    <a:cubicBezTo>
                      <a:pt x="21600" y="21477"/>
                      <a:pt x="21185" y="23902"/>
                      <a:pt x="20374" y="26205"/>
                    </a:cubicBezTo>
                    <a:lnTo>
                      <a:pt x="0" y="19035"/>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 name="Arc 32"/>
              <p:cNvSpPr>
                <a:spLocks/>
              </p:cNvSpPr>
              <p:nvPr/>
            </p:nvSpPr>
            <p:spPr bwMode="auto">
              <a:xfrm rot="287305">
                <a:off x="634" y="1311"/>
                <a:ext cx="1682" cy="738"/>
              </a:xfrm>
              <a:custGeom>
                <a:avLst/>
                <a:gdLst>
                  <a:gd name="G0" fmla="+- 21600 0 0"/>
                  <a:gd name="G1" fmla="+- 20403 0 0"/>
                  <a:gd name="G2" fmla="+- 21600 0 0"/>
                  <a:gd name="T0" fmla="*/ 585 w 21600"/>
                  <a:gd name="T1" fmla="*/ 25397 h 25397"/>
                  <a:gd name="T2" fmla="*/ 14509 w 21600"/>
                  <a:gd name="T3" fmla="*/ 0 h 25397"/>
                  <a:gd name="T4" fmla="*/ 21600 w 21600"/>
                  <a:gd name="T5" fmla="*/ 20403 h 25397"/>
                </a:gdLst>
                <a:ahLst/>
                <a:cxnLst>
                  <a:cxn ang="0">
                    <a:pos x="T0" y="T1"/>
                  </a:cxn>
                  <a:cxn ang="0">
                    <a:pos x="T2" y="T3"/>
                  </a:cxn>
                  <a:cxn ang="0">
                    <a:pos x="T4" y="T5"/>
                  </a:cxn>
                </a:cxnLst>
                <a:rect l="0" t="0" r="r" b="b"/>
                <a:pathLst>
                  <a:path w="21600" h="25397" fill="none" extrusionOk="0">
                    <a:moveTo>
                      <a:pt x="585" y="25396"/>
                    </a:moveTo>
                    <a:cubicBezTo>
                      <a:pt x="196" y="23760"/>
                      <a:pt x="0" y="22084"/>
                      <a:pt x="0" y="20403"/>
                    </a:cubicBezTo>
                    <a:cubicBezTo>
                      <a:pt x="-1" y="11206"/>
                      <a:pt x="5822" y="3019"/>
                      <a:pt x="14509" y="0"/>
                    </a:cubicBezTo>
                  </a:path>
                  <a:path w="21600" h="25397" stroke="0" extrusionOk="0">
                    <a:moveTo>
                      <a:pt x="585" y="25396"/>
                    </a:moveTo>
                    <a:cubicBezTo>
                      <a:pt x="196" y="23760"/>
                      <a:pt x="0" y="22084"/>
                      <a:pt x="0" y="20403"/>
                    </a:cubicBezTo>
                    <a:cubicBezTo>
                      <a:pt x="-1" y="11206"/>
                      <a:pt x="5822" y="3019"/>
                      <a:pt x="14509" y="0"/>
                    </a:cubicBezTo>
                    <a:lnTo>
                      <a:pt x="21600" y="20403"/>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 name="Line 33"/>
              <p:cNvSpPr>
                <a:spLocks noChangeShapeType="1"/>
              </p:cNvSpPr>
              <p:nvPr/>
            </p:nvSpPr>
            <p:spPr bwMode="auto">
              <a:xfrm>
                <a:off x="538" y="1345"/>
                <a:ext cx="1255"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 name="Line 34"/>
              <p:cNvSpPr>
                <a:spLocks noChangeShapeType="1"/>
              </p:cNvSpPr>
              <p:nvPr/>
            </p:nvSpPr>
            <p:spPr bwMode="auto">
              <a:xfrm rot="16200000">
                <a:off x="2453" y="227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Line 35"/>
              <p:cNvSpPr>
                <a:spLocks noChangeShapeType="1"/>
              </p:cNvSpPr>
              <p:nvPr/>
            </p:nvSpPr>
            <p:spPr bwMode="auto">
              <a:xfrm rot="16320000">
                <a:off x="2454" y="214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Line 36"/>
              <p:cNvSpPr>
                <a:spLocks noChangeShapeType="1"/>
              </p:cNvSpPr>
              <p:nvPr/>
            </p:nvSpPr>
            <p:spPr bwMode="auto">
              <a:xfrm rot="16320000">
                <a:off x="2461" y="183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 name="Line 37"/>
              <p:cNvSpPr>
                <a:spLocks noChangeShapeType="1"/>
              </p:cNvSpPr>
              <p:nvPr/>
            </p:nvSpPr>
            <p:spPr bwMode="auto">
              <a:xfrm rot="16140000">
                <a:off x="2455" y="173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 name="Line 38"/>
              <p:cNvSpPr>
                <a:spLocks noChangeShapeType="1"/>
              </p:cNvSpPr>
              <p:nvPr/>
            </p:nvSpPr>
            <p:spPr bwMode="auto">
              <a:xfrm rot="16380000">
                <a:off x="2516" y="156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 name="Line 39"/>
              <p:cNvSpPr>
                <a:spLocks noChangeShapeType="1"/>
              </p:cNvSpPr>
              <p:nvPr/>
            </p:nvSpPr>
            <p:spPr bwMode="auto">
              <a:xfrm rot="16260000">
                <a:off x="2538" y="91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 name="Line 40"/>
              <p:cNvSpPr>
                <a:spLocks noChangeShapeType="1"/>
              </p:cNvSpPr>
              <p:nvPr/>
            </p:nvSpPr>
            <p:spPr bwMode="auto">
              <a:xfrm rot="16080000">
                <a:off x="2464" y="85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 name="Line 41"/>
              <p:cNvSpPr>
                <a:spLocks noChangeShapeType="1"/>
              </p:cNvSpPr>
              <p:nvPr/>
            </p:nvSpPr>
            <p:spPr bwMode="auto">
              <a:xfrm rot="16260000">
                <a:off x="2465" y="76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 name="Line 42"/>
              <p:cNvSpPr>
                <a:spLocks noChangeShapeType="1"/>
              </p:cNvSpPr>
              <p:nvPr/>
            </p:nvSpPr>
            <p:spPr bwMode="auto">
              <a:xfrm rot="16260000">
                <a:off x="2466" y="42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 name="Line 43"/>
              <p:cNvSpPr>
                <a:spLocks noChangeShapeType="1"/>
              </p:cNvSpPr>
              <p:nvPr/>
            </p:nvSpPr>
            <p:spPr bwMode="auto">
              <a:xfrm rot="16260000">
                <a:off x="2465" y="32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 name="Line 44"/>
              <p:cNvSpPr>
                <a:spLocks noChangeShapeType="1"/>
              </p:cNvSpPr>
              <p:nvPr/>
            </p:nvSpPr>
            <p:spPr bwMode="auto">
              <a:xfrm rot="4260000">
                <a:off x="3610" y="116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 name="Line 45"/>
              <p:cNvSpPr>
                <a:spLocks noChangeShapeType="1"/>
              </p:cNvSpPr>
              <p:nvPr/>
            </p:nvSpPr>
            <p:spPr bwMode="auto">
              <a:xfrm rot="3600000">
                <a:off x="3780" y="113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 name="Line 46"/>
              <p:cNvSpPr>
                <a:spLocks noChangeShapeType="1"/>
              </p:cNvSpPr>
              <p:nvPr/>
            </p:nvSpPr>
            <p:spPr bwMode="auto">
              <a:xfrm rot="6720000">
                <a:off x="3631" y="142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 name="Line 47"/>
              <p:cNvSpPr>
                <a:spLocks noChangeShapeType="1"/>
              </p:cNvSpPr>
              <p:nvPr/>
            </p:nvSpPr>
            <p:spPr bwMode="auto">
              <a:xfrm rot="7500000">
                <a:off x="3796" y="146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 name="Line 48"/>
              <p:cNvSpPr>
                <a:spLocks noChangeShapeType="1"/>
              </p:cNvSpPr>
              <p:nvPr/>
            </p:nvSpPr>
            <p:spPr bwMode="auto">
              <a:xfrm rot="6780000">
                <a:off x="4060" y="146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 name="Line 49"/>
              <p:cNvSpPr>
                <a:spLocks noChangeShapeType="1"/>
              </p:cNvSpPr>
              <p:nvPr/>
            </p:nvSpPr>
            <p:spPr bwMode="auto">
              <a:xfrm rot="6780000">
                <a:off x="4248" y="144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 name="Line 50"/>
              <p:cNvSpPr>
                <a:spLocks noChangeShapeType="1"/>
              </p:cNvSpPr>
              <p:nvPr/>
            </p:nvSpPr>
            <p:spPr bwMode="auto">
              <a:xfrm rot="5400000">
                <a:off x="4438" y="129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 name="Line 51"/>
              <p:cNvSpPr>
                <a:spLocks noChangeShapeType="1"/>
              </p:cNvSpPr>
              <p:nvPr/>
            </p:nvSpPr>
            <p:spPr bwMode="auto">
              <a:xfrm rot="3840000">
                <a:off x="4046" y="114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 name="Line 52"/>
              <p:cNvSpPr>
                <a:spLocks noChangeShapeType="1"/>
              </p:cNvSpPr>
              <p:nvPr/>
            </p:nvSpPr>
            <p:spPr bwMode="auto">
              <a:xfrm rot="4020000">
                <a:off x="4260" y="113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 name="Line 53"/>
              <p:cNvSpPr>
                <a:spLocks noChangeShapeType="1"/>
              </p:cNvSpPr>
              <p:nvPr/>
            </p:nvSpPr>
            <p:spPr bwMode="auto">
              <a:xfrm rot="4080000">
                <a:off x="1500" y="142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 name="Line 54"/>
              <p:cNvSpPr>
                <a:spLocks noChangeShapeType="1"/>
              </p:cNvSpPr>
              <p:nvPr/>
            </p:nvSpPr>
            <p:spPr bwMode="auto">
              <a:xfrm rot="3360000">
                <a:off x="1325" y="145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 name="Line 55"/>
              <p:cNvSpPr>
                <a:spLocks noChangeShapeType="1"/>
              </p:cNvSpPr>
              <p:nvPr/>
            </p:nvSpPr>
            <p:spPr bwMode="auto">
              <a:xfrm rot="3540000">
                <a:off x="1105" y="151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 name="Line 56"/>
              <p:cNvSpPr>
                <a:spLocks noChangeShapeType="1"/>
              </p:cNvSpPr>
              <p:nvPr/>
            </p:nvSpPr>
            <p:spPr bwMode="auto">
              <a:xfrm rot="3720000">
                <a:off x="895" y="149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 name="Line 57"/>
              <p:cNvSpPr>
                <a:spLocks noChangeShapeType="1"/>
              </p:cNvSpPr>
              <p:nvPr/>
            </p:nvSpPr>
            <p:spPr bwMode="auto">
              <a:xfrm rot="5400000">
                <a:off x="749" y="131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 name="Line 58"/>
              <p:cNvSpPr>
                <a:spLocks noChangeShapeType="1"/>
              </p:cNvSpPr>
              <p:nvPr/>
            </p:nvSpPr>
            <p:spPr bwMode="auto">
              <a:xfrm rot="6540000">
                <a:off x="1508" y="118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 name="Line 59"/>
              <p:cNvSpPr>
                <a:spLocks noChangeShapeType="1"/>
              </p:cNvSpPr>
              <p:nvPr/>
            </p:nvSpPr>
            <p:spPr bwMode="auto">
              <a:xfrm rot="7440000">
                <a:off x="1341" y="114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 name="Line 60"/>
              <p:cNvSpPr>
                <a:spLocks noChangeShapeType="1"/>
              </p:cNvSpPr>
              <p:nvPr/>
            </p:nvSpPr>
            <p:spPr bwMode="auto">
              <a:xfrm rot="7440000">
                <a:off x="1092" y="109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 name="Line 61"/>
              <p:cNvSpPr>
                <a:spLocks noChangeShapeType="1"/>
              </p:cNvSpPr>
              <p:nvPr/>
            </p:nvSpPr>
            <p:spPr bwMode="auto">
              <a:xfrm rot="6720000">
                <a:off x="888" y="112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6" name="Rectangle 12"/>
            <p:cNvSpPr>
              <a:spLocks noChangeArrowheads="1"/>
            </p:cNvSpPr>
            <p:nvPr/>
          </p:nvSpPr>
          <p:spPr bwMode="auto">
            <a:xfrm rot="10800000">
              <a:off x="2365429" y="3475488"/>
              <a:ext cx="796428" cy="377907"/>
            </a:xfrm>
            <a:prstGeom prst="rect">
              <a:avLst/>
            </a:prstGeom>
            <a:solidFill>
              <a:srgbClr val="FF3300"/>
            </a:solid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sz="2400" b="1" dirty="0" smtClean="0">
                  <a:solidFill>
                    <a:schemeClr val="bg1"/>
                  </a:solidFill>
                  <a:latin typeface=".VnBodoniH" pitchFamily="34" charset="0"/>
                </a:rPr>
                <a:t>S</a:t>
              </a:r>
              <a:endParaRPr lang="en-US" sz="2400" b="1" dirty="0">
                <a:solidFill>
                  <a:schemeClr val="bg1"/>
                </a:solidFill>
                <a:latin typeface=".VnBodoniH" pitchFamily="34" charset="0"/>
              </a:endParaRPr>
            </a:p>
          </p:txBody>
        </p:sp>
      </p:grpSp>
      <p:grpSp>
        <p:nvGrpSpPr>
          <p:cNvPr id="166" name="Group 165"/>
          <p:cNvGrpSpPr/>
          <p:nvPr/>
        </p:nvGrpSpPr>
        <p:grpSpPr>
          <a:xfrm>
            <a:off x="2615060" y="809097"/>
            <a:ext cx="2346496" cy="600161"/>
            <a:chOff x="1420906" y="2936284"/>
            <a:chExt cx="2346496" cy="600161"/>
          </a:xfrm>
        </p:grpSpPr>
        <p:cxnSp>
          <p:nvCxnSpPr>
            <p:cNvPr id="167" name="Straight Arrow Connector 166"/>
            <p:cNvCxnSpPr/>
            <p:nvPr/>
          </p:nvCxnSpPr>
          <p:spPr>
            <a:xfrm flipH="1">
              <a:off x="1927283" y="3532769"/>
              <a:ext cx="1034788" cy="3676"/>
            </a:xfrm>
            <a:prstGeom prst="straightConnector1">
              <a:avLst/>
            </a:prstGeom>
            <a:ln w="25400" cmpd="sng">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1420906" y="2936284"/>
              <a:ext cx="2346496" cy="507831"/>
            </a:xfrm>
            <a:prstGeom prst="rect">
              <a:avLst/>
            </a:prstGeom>
            <a:noFill/>
          </p:spPr>
          <p:txBody>
            <a:bodyPr wrap="square" rtlCol="0">
              <a:spAutoFit/>
            </a:bodyPr>
            <a:lstStyle/>
            <a:p>
              <a:r>
                <a:rPr lang="vi-VN" sz="2700" b="1" dirty="0" smtClean="0">
                  <a:latin typeface="Times New Roman" pitchFamily="18" charset="0"/>
                  <a:cs typeface="Times New Roman" pitchFamily="18" charset="0"/>
                </a:rPr>
                <a:t>Chuyển động</a:t>
              </a:r>
              <a:endParaRPr lang="en-US" sz="27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15621497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barn(inVertical)">
                                      <p:cBhvr>
                                        <p:cTn id="12" dur="500"/>
                                        <p:tgtEl>
                                          <p:spTgt spid="1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6"/>
                                        </p:tgtEl>
                                        <p:attrNameLst>
                                          <p:attrName>style.visibility</p:attrName>
                                        </p:attrNameLst>
                                      </p:cBhvr>
                                      <p:to>
                                        <p:strVal val="visible"/>
                                      </p:to>
                                    </p:set>
                                    <p:animEffect transition="in" filter="barn(inVertical)">
                                      <p:cBhvr>
                                        <p:cTn id="17" dur="500"/>
                                        <p:tgtEl>
                                          <p:spTgt spid="166"/>
                                        </p:tgtEl>
                                      </p:cBhvr>
                                    </p:animEffect>
                                  </p:childTnLst>
                                </p:cTn>
                              </p:par>
                              <p:par>
                                <p:cTn id="18" presetID="22" presetClass="entr" presetSubtype="4"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11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inVertical)">
                                      <p:cBhvr>
                                        <p:cTn id="2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Box 5"/>
              <p:cNvSpPr txBox="1"/>
              <p:nvPr/>
            </p:nvSpPr>
            <p:spPr>
              <a:xfrm>
                <a:off x="381000" y="533400"/>
                <a:ext cx="8382000" cy="610103"/>
              </a:xfrm>
              <a:prstGeom prst="rect">
                <a:avLst/>
              </a:prstGeom>
              <a:noFill/>
            </p:spPr>
            <p:txBody>
              <a:bodyPr wrap="square" rtlCol="0">
                <a:spAutoFit/>
              </a:bodyPr>
              <a:lstStyle/>
              <a:p>
                <a:pPr algn="just"/>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Ta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thấy</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khi</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a:effectLst>
                      <a:outerShdw blurRad="38100" dist="38100" dir="2700000" algn="tl">
                        <a:srgbClr val="000000">
                          <a:alpha val="43137"/>
                        </a:srgbClr>
                      </a:outerShdw>
                    </a:effectLst>
                    <a:latin typeface="Times New Roman" pitchFamily="18" charset="0"/>
                    <a:cs typeface="Times New Roman" pitchFamily="18" charset="0"/>
                    <a:sym typeface="Symbol"/>
                  </a:rPr>
                  <a:t></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14:m>
                  <m:oMath xmlns:m="http://schemas.openxmlformats.org/officeDocument/2006/math">
                    <m:acc>
                      <m:accPr>
                        <m:chr m:val="⃗"/>
                        <m:ctrlPr>
                          <a:rPr lang="en-US" sz="3000" i="1">
                            <a:effectLst>
                              <a:outerShdw blurRad="38100" dist="38100" dir="2700000" algn="tl">
                                <a:srgbClr val="000000">
                                  <a:alpha val="43137"/>
                                </a:srgbClr>
                              </a:outerShdw>
                            </a:effectLst>
                            <a:latin typeface="Cambria Math"/>
                          </a:rPr>
                        </m:ctrlPr>
                      </m:accPr>
                      <m:e>
                        <m:sSub>
                          <m:sSubPr>
                            <m:ctrlPr>
                              <a:rPr lang="en-US" sz="3000" i="1">
                                <a:effectLst>
                                  <a:outerShdw blurRad="38100" dist="38100" dir="2700000" algn="tl">
                                    <a:srgbClr val="000000">
                                      <a:alpha val="43137"/>
                                    </a:srgbClr>
                                  </a:outerShdw>
                                </a:effectLst>
                                <a:latin typeface="Cambria Math"/>
                              </a:rPr>
                            </m:ctrlPr>
                          </m:sSubPr>
                          <m:e>
                            <m:r>
                              <a:rPr lang="en-US" sz="3000" i="1">
                                <a:effectLst>
                                  <a:outerShdw blurRad="38100" dist="38100" dir="2700000" algn="tl">
                                    <a:srgbClr val="000000">
                                      <a:alpha val="43137"/>
                                    </a:srgbClr>
                                  </a:outerShdw>
                                </a:effectLst>
                                <a:latin typeface="Cambria Math"/>
                              </a:rPr>
                              <m:t>𝐵</m:t>
                            </m:r>
                          </m:e>
                          <m:sub>
                            <m:r>
                              <a:rPr lang="en-US" sz="3000" i="1">
                                <a:effectLst>
                                  <a:outerShdw blurRad="38100" dist="38100" dir="2700000" algn="tl">
                                    <a:srgbClr val="000000">
                                      <a:alpha val="43137"/>
                                    </a:srgbClr>
                                  </a:outerShdw>
                                </a:effectLst>
                                <a:latin typeface="Cambria Math"/>
                              </a:rPr>
                              <m:t>𝑐</m:t>
                            </m:r>
                          </m:sub>
                        </m:sSub>
                      </m:e>
                    </m:acc>
                  </m:oMath>
                </a14:m>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a:effectLst>
                      <a:outerShdw blurRad="38100" dist="38100" dir="2700000" algn="tl">
                        <a:srgbClr val="000000">
                          <a:alpha val="43137"/>
                        </a:srgbClr>
                      </a:outerShdw>
                    </a:effectLst>
                    <a:latin typeface="Times New Roman" pitchFamily="18" charset="0"/>
                    <a:cs typeface="Times New Roman" pitchFamily="18" charset="0"/>
                    <a:sym typeface="Symbol"/>
                  </a:rPr>
                  <a:t></a:t>
                </a:r>
                <a:r>
                  <a:rPr lang="en-US" sz="3000" dirty="0">
                    <a:effectLst>
                      <a:outerShdw blurRad="38100" dist="38100" dir="2700000" algn="tl">
                        <a:srgbClr val="000000">
                          <a:alpha val="43137"/>
                        </a:srgbClr>
                      </a:outerShdw>
                    </a:effectLst>
                  </a:rPr>
                  <a:t> </a:t>
                </a:r>
                <a14:m>
                  <m:oMath xmlns:m="http://schemas.openxmlformats.org/officeDocument/2006/math">
                    <m:acc>
                      <m:accPr>
                        <m:chr m:val="⃗"/>
                        <m:ctrlPr>
                          <a:rPr lang="en-US" sz="3000" i="1">
                            <a:effectLst>
                              <a:outerShdw blurRad="38100" dist="38100" dir="2700000" algn="tl">
                                <a:srgbClr val="000000">
                                  <a:alpha val="43137"/>
                                </a:srgbClr>
                              </a:outerShdw>
                            </a:effectLst>
                            <a:latin typeface="Cambria Math"/>
                          </a:rPr>
                        </m:ctrlPr>
                      </m:accPr>
                      <m:e>
                        <m:r>
                          <a:rPr lang="en-US" sz="3000" i="1">
                            <a:effectLst>
                              <a:outerShdw blurRad="38100" dist="38100" dir="2700000" algn="tl">
                                <a:srgbClr val="000000">
                                  <a:alpha val="43137"/>
                                </a:srgbClr>
                              </a:outerShdw>
                            </a:effectLst>
                            <a:latin typeface="Cambria Math"/>
                          </a:rPr>
                          <m:t>𝐵</m:t>
                        </m:r>
                        <m:r>
                          <a:rPr lang="en-US" sz="3000" i="1">
                            <a:effectLst>
                              <a:outerShdw blurRad="38100" dist="38100" dir="2700000" algn="tl">
                                <a:srgbClr val="000000">
                                  <a:alpha val="43137"/>
                                </a:srgbClr>
                              </a:outerShdw>
                            </a:effectLst>
                            <a:latin typeface="Cambria Math"/>
                          </a:rPr>
                          <m:t> </m:t>
                        </m:r>
                      </m:e>
                    </m:acc>
                  </m:oMath>
                </a14:m>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để</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chống</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lại</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sự</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tăng</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sym typeface="Symbol"/>
                  </a:rPr>
                  <a:t></a:t>
                </a:r>
                <a:endParaRPr lang="en-US" sz="3000" dirty="0">
                  <a:effectLst>
                    <a:outerShdw blurRad="38100" dist="38100" dir="2700000" algn="tl">
                      <a:srgbClr val="000000">
                        <a:alpha val="43137"/>
                      </a:srgbClr>
                    </a:outerShdw>
                  </a:effectLst>
                  <a:latin typeface="Times New Roman" pitchFamily="18" charset="0"/>
                  <a:cs typeface="Times New Roman"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381000" y="533400"/>
                <a:ext cx="8382000" cy="610103"/>
              </a:xfrm>
              <a:prstGeom prst="rect">
                <a:avLst/>
              </a:prstGeom>
              <a:blipFill rotWithShape="1">
                <a:blip r:embed="rId2"/>
                <a:stretch>
                  <a:fillRect l="-1818" t="-8000" r="-655" b="-35000"/>
                </a:stretch>
              </a:blipFill>
            </p:spPr>
            <p:txBody>
              <a:bodyPr/>
              <a:lstStyle/>
              <a:p>
                <a:r>
                  <a:rPr lang="en-US">
                    <a:noFill/>
                  </a:rPr>
                  <a:t> </a:t>
                </a:r>
              </a:p>
            </p:txBody>
          </p:sp>
        </mc:Fallback>
      </mc:AlternateContent>
      <p:sp>
        <p:nvSpPr>
          <p:cNvPr id="7" name="TextBox 6"/>
          <p:cNvSpPr txBox="1"/>
          <p:nvPr/>
        </p:nvSpPr>
        <p:spPr>
          <a:xfrm>
            <a:off x="838200" y="76200"/>
            <a:ext cx="7734300" cy="553998"/>
          </a:xfrm>
          <a:prstGeom prst="rect">
            <a:avLst/>
          </a:prstGeom>
          <a:noFill/>
        </p:spPr>
        <p:txBody>
          <a:bodyPr wrap="square" rtlCol="0">
            <a:spAutoFit/>
          </a:bodyPr>
          <a:lstStyle/>
          <a:p>
            <a:pPr algn="just"/>
            <a:r>
              <a:rPr lang="en-US" sz="3000" dirty="0" err="1" smtClean="0">
                <a:solidFill>
                  <a:srgbClr val="C00000"/>
                </a:solidFill>
                <a:latin typeface="Times New Roman" pitchFamily="18" charset="0"/>
                <a:cs typeface="Times New Roman" pitchFamily="18" charset="0"/>
              </a:rPr>
              <a:t>Kết</a:t>
            </a:r>
            <a:r>
              <a:rPr lang="en-US" sz="3000" dirty="0" smtClean="0">
                <a:solidFill>
                  <a:srgbClr val="C00000"/>
                </a:solidFill>
                <a:latin typeface="Times New Roman" pitchFamily="18" charset="0"/>
                <a:cs typeface="Times New Roman" pitchFamily="18" charset="0"/>
              </a:rPr>
              <a:t> </a:t>
            </a:r>
            <a:r>
              <a:rPr lang="en-US" sz="3000" dirty="0" err="1" smtClean="0">
                <a:solidFill>
                  <a:srgbClr val="C00000"/>
                </a:solidFill>
                <a:latin typeface="Times New Roman" pitchFamily="18" charset="0"/>
                <a:cs typeface="Times New Roman" pitchFamily="18" charset="0"/>
              </a:rPr>
              <a:t>quả</a:t>
            </a:r>
            <a:r>
              <a:rPr lang="en-US" sz="3000" dirty="0" smtClean="0">
                <a:solidFill>
                  <a:srgbClr val="C00000"/>
                </a:solidFill>
                <a:latin typeface="Times New Roman" pitchFamily="18" charset="0"/>
                <a:cs typeface="Times New Roman" pitchFamily="18" charset="0"/>
              </a:rPr>
              <a:t> </a:t>
            </a:r>
            <a:r>
              <a:rPr lang="en-US" sz="3000" dirty="0" err="1" smtClean="0">
                <a:solidFill>
                  <a:srgbClr val="C00000"/>
                </a:solidFill>
                <a:latin typeface="Times New Roman" pitchFamily="18" charset="0"/>
                <a:cs typeface="Times New Roman" pitchFamily="18" charset="0"/>
              </a:rPr>
              <a:t>thí</a:t>
            </a:r>
            <a:r>
              <a:rPr lang="en-US" sz="3000" dirty="0" smtClean="0">
                <a:solidFill>
                  <a:srgbClr val="C00000"/>
                </a:solidFill>
                <a:latin typeface="Times New Roman" pitchFamily="18" charset="0"/>
                <a:cs typeface="Times New Roman" pitchFamily="18" charset="0"/>
              </a:rPr>
              <a:t> </a:t>
            </a:r>
            <a:r>
              <a:rPr lang="en-US" sz="3000" dirty="0" err="1" smtClean="0">
                <a:solidFill>
                  <a:srgbClr val="C00000"/>
                </a:solidFill>
                <a:latin typeface="Times New Roman" pitchFamily="18" charset="0"/>
                <a:cs typeface="Times New Roman" pitchFamily="18" charset="0"/>
              </a:rPr>
              <a:t>nghiệm</a:t>
            </a:r>
            <a:r>
              <a:rPr lang="en-US" sz="3000" dirty="0" smtClean="0">
                <a:solidFill>
                  <a:srgbClr val="C00000"/>
                </a:solidFill>
                <a:latin typeface="Times New Roman" pitchFamily="18" charset="0"/>
                <a:cs typeface="Times New Roman" pitchFamily="18" charset="0"/>
              </a:rPr>
              <a:t> </a:t>
            </a:r>
            <a:r>
              <a:rPr lang="en-US" sz="3000" dirty="0" err="1" smtClean="0">
                <a:solidFill>
                  <a:srgbClr val="C00000"/>
                </a:solidFill>
                <a:latin typeface="Times New Roman" pitchFamily="18" charset="0"/>
                <a:cs typeface="Times New Roman" pitchFamily="18" charset="0"/>
              </a:rPr>
              <a:t>mô</a:t>
            </a:r>
            <a:r>
              <a:rPr lang="en-US" sz="3000" dirty="0" smtClean="0">
                <a:solidFill>
                  <a:srgbClr val="C00000"/>
                </a:solidFill>
                <a:latin typeface="Times New Roman" pitchFamily="18" charset="0"/>
                <a:cs typeface="Times New Roman" pitchFamily="18" charset="0"/>
              </a:rPr>
              <a:t> </a:t>
            </a:r>
            <a:r>
              <a:rPr lang="en-US" sz="3000" dirty="0" err="1" smtClean="0">
                <a:solidFill>
                  <a:srgbClr val="C00000"/>
                </a:solidFill>
                <a:latin typeface="Times New Roman" pitchFamily="18" charset="0"/>
                <a:cs typeface="Times New Roman" pitchFamily="18" charset="0"/>
              </a:rPr>
              <a:t>tả</a:t>
            </a:r>
            <a:r>
              <a:rPr lang="en-US" sz="3000" dirty="0" smtClean="0">
                <a:solidFill>
                  <a:srgbClr val="C00000"/>
                </a:solidFill>
                <a:latin typeface="Times New Roman" pitchFamily="18" charset="0"/>
                <a:cs typeface="Times New Roman" pitchFamily="18" charset="0"/>
              </a:rPr>
              <a:t> </a:t>
            </a:r>
            <a:r>
              <a:rPr lang="en-US" sz="3000" dirty="0" err="1" smtClean="0">
                <a:solidFill>
                  <a:srgbClr val="C00000"/>
                </a:solidFill>
                <a:latin typeface="Times New Roman" pitchFamily="18" charset="0"/>
                <a:cs typeface="Times New Roman" pitchFamily="18" charset="0"/>
              </a:rPr>
              <a:t>trên</a:t>
            </a:r>
            <a:r>
              <a:rPr lang="en-US" sz="3000" dirty="0" smtClean="0">
                <a:solidFill>
                  <a:srgbClr val="C00000"/>
                </a:solidFill>
                <a:latin typeface="Times New Roman" pitchFamily="18" charset="0"/>
                <a:cs typeface="Times New Roman" pitchFamily="18" charset="0"/>
              </a:rPr>
              <a:t> </a:t>
            </a:r>
            <a:r>
              <a:rPr lang="en-US" sz="3000" dirty="0" err="1" smtClean="0">
                <a:solidFill>
                  <a:srgbClr val="C00000"/>
                </a:solidFill>
                <a:latin typeface="Times New Roman" pitchFamily="18" charset="0"/>
                <a:cs typeface="Times New Roman" pitchFamily="18" charset="0"/>
              </a:rPr>
              <a:t>hình</a:t>
            </a:r>
            <a:r>
              <a:rPr lang="en-US" sz="3000" dirty="0" smtClean="0">
                <a:solidFill>
                  <a:srgbClr val="C00000"/>
                </a:solidFill>
                <a:latin typeface="Times New Roman" pitchFamily="18" charset="0"/>
                <a:cs typeface="Times New Roman" pitchFamily="18" charset="0"/>
              </a:rPr>
              <a:t> </a:t>
            </a:r>
            <a:r>
              <a:rPr lang="en-US" sz="3000" dirty="0" smtClean="0">
                <a:solidFill>
                  <a:srgbClr val="C00000"/>
                </a:solidFill>
                <a:latin typeface="Times New Roman" pitchFamily="18" charset="0"/>
                <a:cs typeface="Times New Roman" pitchFamily="18" charset="0"/>
              </a:rPr>
              <a:t>23.3a, 23.3b:</a:t>
            </a:r>
            <a:endParaRPr lang="en-US" sz="3000" dirty="0">
              <a:solidFill>
                <a:srgbClr val="C00000"/>
              </a:solidFill>
              <a:latin typeface="Times New Roman" pitchFamily="18" charset="0"/>
              <a:cs typeface="Times New Roman" pitchFamily="18" charset="0"/>
            </a:endParaRPr>
          </a:p>
        </p:txBody>
      </p:sp>
      <p:sp>
        <p:nvSpPr>
          <p:cNvPr id="8" name="TextBox 7"/>
          <p:cNvSpPr txBox="1"/>
          <p:nvPr/>
        </p:nvSpPr>
        <p:spPr>
          <a:xfrm>
            <a:off x="457200" y="4771072"/>
            <a:ext cx="8305800" cy="1477328"/>
          </a:xfrm>
          <a:prstGeom prst="rect">
            <a:avLst/>
          </a:prstGeom>
          <a:solidFill>
            <a:schemeClr val="bg2"/>
          </a:solidFill>
        </p:spPr>
        <p:txBody>
          <a:bodyPr wrap="square" rtlCol="0">
            <a:spAutoFit/>
          </a:bodyPr>
          <a:lstStyle/>
          <a:p>
            <a:pPr algn="just"/>
            <a:r>
              <a:rPr lang="en-US" sz="3000"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Dòng</a:t>
            </a:r>
            <a:r>
              <a:rPr lang="en-US" sz="30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điện</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cảm</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ứng</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xuất</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hiện</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trong</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mạch</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kín</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chiều</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sao</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cho</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trường</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cảm</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ứng</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tác</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dụng</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chống</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lại</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sự</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biến</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thiên</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ban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đầu</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qua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mạch</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kín</a:t>
            </a:r>
            <a:r>
              <a:rPr lang="en-US" sz="30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2" name="TextBox 11"/>
          <p:cNvSpPr txBox="1"/>
          <p:nvPr/>
        </p:nvSpPr>
        <p:spPr>
          <a:xfrm>
            <a:off x="381000" y="2133600"/>
            <a:ext cx="8305800" cy="1015663"/>
          </a:xfrm>
          <a:prstGeom prst="rect">
            <a:avLst/>
          </a:prstGeom>
          <a:noFill/>
        </p:spPr>
        <p:txBody>
          <a:bodyPr wrap="square" rtlCol="0">
            <a:spAutoFit/>
          </a:bodyPr>
          <a:lstStyle/>
          <a:p>
            <a:pPr algn="just"/>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Nội</a:t>
            </a:r>
            <a:r>
              <a:rPr lang="en-US" sz="3000" dirty="0" smtClean="0">
                <a:latin typeface="Times New Roman" pitchFamily="18" charset="0"/>
                <a:cs typeface="Times New Roman" pitchFamily="18" charset="0"/>
              </a:rPr>
              <a:t> dung </a:t>
            </a:r>
            <a:r>
              <a:rPr lang="en-US" sz="3000" dirty="0" err="1" smtClean="0">
                <a:latin typeface="Times New Roman" pitchFamily="18" charset="0"/>
                <a:cs typeface="Times New Roman" pitchFamily="18" charset="0"/>
              </a:rPr>
              <a:t>của</a:t>
            </a:r>
            <a:r>
              <a:rPr lang="en-US" sz="3000" dirty="0" smtClean="0">
                <a:latin typeface="Times New Roman" pitchFamily="18" charset="0"/>
                <a:cs typeface="Times New Roman" pitchFamily="18" charset="0"/>
              </a:rPr>
              <a:t> </a:t>
            </a:r>
            <a:r>
              <a:rPr lang="en-US" sz="3000"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định</a:t>
            </a:r>
            <a:r>
              <a:rPr lang="en-US" sz="3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luật</a:t>
            </a:r>
            <a:r>
              <a:rPr lang="en-US" sz="3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Len-</a:t>
            </a:r>
            <a:r>
              <a:rPr lang="en-US" sz="3000"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xơ</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về</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chiều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của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dòng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điện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cảm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ứng</a:t>
            </a:r>
            <a:r>
              <a:rPr lang="en-US" sz="3000" dirty="0">
                <a:latin typeface="Times New Roman" pitchFamily="18" charset="0"/>
                <a:cs typeface="Times New Roman" pitchFamily="18" charset="0"/>
              </a:rPr>
              <a:t>?</a:t>
            </a:r>
          </a:p>
        </p:txBody>
      </p:sp>
      <mc:AlternateContent xmlns:mc="http://schemas.openxmlformats.org/markup-compatibility/2006">
        <mc:Choice xmlns:a14="http://schemas.microsoft.com/office/drawing/2010/main" Requires="a14">
          <p:sp>
            <p:nvSpPr>
              <p:cNvPr id="9" name="TextBox 8"/>
              <p:cNvSpPr txBox="1"/>
              <p:nvPr/>
            </p:nvSpPr>
            <p:spPr>
              <a:xfrm>
                <a:off x="419100" y="1143000"/>
                <a:ext cx="8305800" cy="1071768"/>
              </a:xfrm>
              <a:prstGeom prst="rect">
                <a:avLst/>
              </a:prstGeom>
              <a:noFill/>
            </p:spPr>
            <p:txBody>
              <a:bodyPr wrap="square" rtlCol="0">
                <a:spAutoFit/>
              </a:bodyPr>
              <a:lstStyle/>
              <a:p>
                <a:pPr algn="just"/>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Ngược </a:t>
                </a: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lại</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khi</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a:effectLst>
                      <a:outerShdw blurRad="38100" dist="38100" dir="2700000" algn="tl">
                        <a:srgbClr val="000000">
                          <a:alpha val="43137"/>
                        </a:srgbClr>
                      </a:outerShdw>
                    </a:effectLst>
                    <a:latin typeface="Times New Roman" pitchFamily="18" charset="0"/>
                    <a:cs typeface="Times New Roman" pitchFamily="18" charset="0"/>
                    <a:sym typeface="Symbol"/>
                  </a:rPr>
                  <a:t></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14:m>
                  <m:oMath xmlns:m="http://schemas.openxmlformats.org/officeDocument/2006/math">
                    <m:acc>
                      <m:accPr>
                        <m:chr m:val="⃗"/>
                        <m:ctrlPr>
                          <a:rPr lang="en-US" sz="3000" i="1">
                            <a:effectLst>
                              <a:outerShdw blurRad="38100" dist="38100" dir="2700000" algn="tl">
                                <a:srgbClr val="000000">
                                  <a:alpha val="43137"/>
                                </a:srgbClr>
                              </a:outerShdw>
                            </a:effectLst>
                            <a:latin typeface="Cambria Math"/>
                          </a:rPr>
                        </m:ctrlPr>
                      </m:accPr>
                      <m:e>
                        <m:sSub>
                          <m:sSubPr>
                            <m:ctrlPr>
                              <a:rPr lang="en-US" sz="3000" i="1">
                                <a:effectLst>
                                  <a:outerShdw blurRad="38100" dist="38100" dir="2700000" algn="tl">
                                    <a:srgbClr val="000000">
                                      <a:alpha val="43137"/>
                                    </a:srgbClr>
                                  </a:outerShdw>
                                </a:effectLst>
                                <a:latin typeface="Cambria Math"/>
                              </a:rPr>
                            </m:ctrlPr>
                          </m:sSubPr>
                          <m:e>
                            <m:r>
                              <a:rPr lang="en-US" sz="3000" i="1">
                                <a:effectLst>
                                  <a:outerShdw blurRad="38100" dist="38100" dir="2700000" algn="tl">
                                    <a:srgbClr val="000000">
                                      <a:alpha val="43137"/>
                                    </a:srgbClr>
                                  </a:outerShdw>
                                </a:effectLst>
                                <a:latin typeface="Cambria Math"/>
                              </a:rPr>
                              <m:t>𝐵</m:t>
                            </m:r>
                          </m:e>
                          <m:sub>
                            <m:r>
                              <a:rPr lang="en-US" sz="3000" i="1">
                                <a:effectLst>
                                  <a:outerShdw blurRad="38100" dist="38100" dir="2700000" algn="tl">
                                    <a:srgbClr val="000000">
                                      <a:alpha val="43137"/>
                                    </a:srgbClr>
                                  </a:outerShdw>
                                </a:effectLst>
                                <a:latin typeface="Cambria Math"/>
                              </a:rPr>
                              <m:t>𝑐</m:t>
                            </m:r>
                          </m:sub>
                        </m:sSub>
                      </m:e>
                    </m:acc>
                  </m:oMath>
                </a14:m>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a:effectLst>
                      <a:outerShdw blurRad="38100" dist="38100" dir="2700000" algn="tl">
                        <a:srgbClr val="000000">
                          <a:alpha val="43137"/>
                        </a:srgbClr>
                      </a:outerShdw>
                    </a:effectLst>
                    <a:latin typeface="Times New Roman" pitchFamily="18" charset="0"/>
                    <a:cs typeface="Times New Roman" pitchFamily="18" charset="0"/>
                    <a:sym typeface="Symbol"/>
                  </a:rPr>
                  <a:t></a:t>
                </a:r>
                <a:r>
                  <a:rPr lang="en-US" sz="3000" dirty="0">
                    <a:effectLst>
                      <a:outerShdw blurRad="38100" dist="38100" dir="2700000" algn="tl">
                        <a:srgbClr val="000000">
                          <a:alpha val="43137"/>
                        </a:srgbClr>
                      </a:outerShdw>
                    </a:effectLst>
                  </a:rPr>
                  <a:t> </a:t>
                </a:r>
                <a14:m>
                  <m:oMath xmlns:m="http://schemas.openxmlformats.org/officeDocument/2006/math">
                    <m:acc>
                      <m:accPr>
                        <m:chr m:val="⃗"/>
                        <m:ctrlPr>
                          <a:rPr lang="en-US" sz="3000" i="1">
                            <a:effectLst>
                              <a:outerShdw blurRad="38100" dist="38100" dir="2700000" algn="tl">
                                <a:srgbClr val="000000">
                                  <a:alpha val="43137"/>
                                </a:srgbClr>
                              </a:outerShdw>
                            </a:effectLst>
                            <a:latin typeface="Cambria Math"/>
                          </a:rPr>
                        </m:ctrlPr>
                      </m:accPr>
                      <m:e>
                        <m:r>
                          <a:rPr lang="en-US" sz="3000" i="1">
                            <a:effectLst>
                              <a:outerShdw blurRad="38100" dist="38100" dir="2700000" algn="tl">
                                <a:srgbClr val="000000">
                                  <a:alpha val="43137"/>
                                </a:srgbClr>
                              </a:outerShdw>
                            </a:effectLst>
                            <a:latin typeface="Cambria Math"/>
                          </a:rPr>
                          <m:t>𝐵</m:t>
                        </m:r>
                        <m:r>
                          <a:rPr lang="en-US" sz="3000" i="1">
                            <a:effectLst>
                              <a:outerShdw blurRad="38100" dist="38100" dir="2700000" algn="tl">
                                <a:srgbClr val="000000">
                                  <a:alpha val="43137"/>
                                </a:srgbClr>
                              </a:outerShdw>
                            </a:effectLst>
                            <a:latin typeface="Cambria Math"/>
                          </a:rPr>
                          <m:t> </m:t>
                        </m:r>
                      </m:e>
                    </m:acc>
                  </m:oMath>
                </a14:m>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để</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err="1">
                    <a:effectLst>
                      <a:outerShdw blurRad="38100" dist="38100" dir="2700000" algn="tl">
                        <a:srgbClr val="000000">
                          <a:alpha val="43137"/>
                        </a:srgbClr>
                      </a:outerShdw>
                    </a:effectLst>
                    <a:latin typeface="Times New Roman" pitchFamily="18" charset="0"/>
                    <a:cs typeface="Times New Roman" pitchFamily="18" charset="0"/>
                  </a:rPr>
                  <a:t>chống</a:t>
                </a:r>
                <a:r>
                  <a:rPr lang="en-US" sz="3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err="1">
                    <a:effectLst>
                      <a:outerShdw blurRad="38100" dist="38100" dir="2700000" algn="tl">
                        <a:srgbClr val="000000">
                          <a:alpha val="43137"/>
                        </a:srgbClr>
                      </a:outerShdw>
                    </a:effectLst>
                    <a:latin typeface="Times New Roman" pitchFamily="18" charset="0"/>
                    <a:cs typeface="Times New Roman" pitchFamily="18" charset="0"/>
                  </a:rPr>
                  <a:t>lại</a:t>
                </a:r>
                <a:r>
                  <a:rPr lang="en-US" sz="3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sự</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giảm</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của</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a:effectLst>
                      <a:outerShdw blurRad="38100" dist="38100" dir="2700000" algn="tl">
                        <a:srgbClr val="000000">
                          <a:alpha val="43137"/>
                        </a:srgbClr>
                      </a:outerShdw>
                    </a:effectLst>
                    <a:latin typeface="Times New Roman" pitchFamily="18" charset="0"/>
                    <a:cs typeface="Times New Roman" pitchFamily="18" charset="0"/>
                    <a:sym typeface="Symbol"/>
                  </a:rPr>
                  <a:t></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3000" dirty="0">
                  <a:effectLst>
                    <a:outerShdw blurRad="38100" dist="38100" dir="2700000" algn="tl">
                      <a:srgbClr val="000000">
                        <a:alpha val="43137"/>
                      </a:srgbClr>
                    </a:outerShdw>
                  </a:effectLst>
                  <a:latin typeface="Times New Roman" pitchFamily="18" charset="0"/>
                  <a:cs typeface="Times New Roman" pitchFamily="18"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419100" y="1143000"/>
                <a:ext cx="8305800" cy="1071768"/>
              </a:xfrm>
              <a:prstGeom prst="rect">
                <a:avLst/>
              </a:prstGeom>
              <a:blipFill rotWithShape="1">
                <a:blip r:embed="rId3"/>
                <a:stretch>
                  <a:fillRect l="-1836" t="-4571" r="-2203" b="-20571"/>
                </a:stretch>
              </a:blipFill>
            </p:spPr>
            <p:txBody>
              <a:bodyPr/>
              <a:lstStyle/>
              <a:p>
                <a:r>
                  <a:rPr lang="en-US">
                    <a:noFill/>
                  </a:rPr>
                  <a:t> </a:t>
                </a:r>
              </a:p>
            </p:txBody>
          </p:sp>
        </mc:Fallback>
      </mc:AlternateContent>
      <p:sp>
        <p:nvSpPr>
          <p:cNvPr id="10" name="Title 1"/>
          <p:cNvSpPr>
            <a:spLocks noGrp="1"/>
          </p:cNvSpPr>
          <p:nvPr>
            <p:ph type="title"/>
          </p:nvPr>
        </p:nvSpPr>
        <p:spPr>
          <a:xfrm>
            <a:off x="228600" y="2895600"/>
            <a:ext cx="8839200" cy="1524000"/>
          </a:xfrm>
        </p:spPr>
        <p:txBody>
          <a:bodyPr>
            <a:normAutofit/>
          </a:bodyPr>
          <a:lstStyle/>
          <a:p>
            <a:pPr marL="857250" indent="-857250" algn="just">
              <a:buFont typeface="+mj-lt"/>
              <a:buAutoNum type="romanUcPeriod" startAt="3"/>
            </a:pPr>
            <a:r>
              <a:rPr lang="vi-VN" sz="2800" b="1" dirty="0" smtClean="0">
                <a:solidFill>
                  <a:srgbClr val="009242"/>
                </a:solidFill>
                <a:effectLst>
                  <a:outerShdw blurRad="38100" dist="38100" dir="2700000" algn="tl">
                    <a:srgbClr val="000000">
                      <a:alpha val="43137"/>
                    </a:srgbClr>
                  </a:outerShdw>
                </a:effectLst>
              </a:rPr>
              <a:t>ĐỊNH LUẬT LEN-XƠ VỀ CHIỀU DÒNG ĐIỆN CẢM ỨNG</a:t>
            </a:r>
            <a:endParaRPr lang="en-US" sz="2800" b="1" dirty="0">
              <a:solidFill>
                <a:srgbClr val="009242"/>
              </a:solidFill>
              <a:effectLst>
                <a:outerShdw blurRad="38100" dist="38100" dir="2700000" algn="tl">
                  <a:srgbClr val="000000">
                    <a:alpha val="43137"/>
                  </a:srgbClr>
                </a:outerShdw>
              </a:effectLst>
            </a:endParaRPr>
          </a:p>
        </p:txBody>
      </p:sp>
      <p:sp>
        <p:nvSpPr>
          <p:cNvPr id="11" name="Rectangle 10"/>
          <p:cNvSpPr/>
          <p:nvPr/>
        </p:nvSpPr>
        <p:spPr>
          <a:xfrm>
            <a:off x="609600" y="4154269"/>
            <a:ext cx="4648200" cy="523220"/>
          </a:xfrm>
          <a:prstGeom prst="rect">
            <a:avLst/>
          </a:prstGeom>
        </p:spPr>
        <p:txBody>
          <a:bodyPr wrap="square">
            <a:spAutoFit/>
          </a:bodyPr>
          <a:lstStyle/>
          <a:p>
            <a:pPr algn="just"/>
            <a:r>
              <a:rPr lang="vi-VN"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Định luật Len-xơ</a:t>
            </a:r>
            <a:endParaRPr lang="en-US"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8087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2" grpId="0"/>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57200"/>
            <a:ext cx="8229600" cy="1015663"/>
          </a:xfrm>
          <a:prstGeom prst="rect">
            <a:avLst/>
          </a:prstGeom>
          <a:noFill/>
        </p:spPr>
        <p:txBody>
          <a:bodyPr wrap="square" rtlCol="0">
            <a:spAutoFit/>
          </a:bodyPr>
          <a:lstStyle/>
          <a:p>
            <a:pPr algn="just"/>
            <a:r>
              <a:rPr lang="en-US" sz="30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a:t>
            </a:r>
            <a:r>
              <a:rPr lang="en-US" sz="30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Trường</a:t>
            </a:r>
            <a:r>
              <a:rPr lang="en-US" sz="30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hợp</a:t>
            </a:r>
            <a:r>
              <a:rPr lang="en-US" sz="30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0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0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qua (C) </a:t>
            </a:r>
            <a:r>
              <a:rPr lang="en-US" sz="30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biến</a:t>
            </a:r>
            <a:r>
              <a:rPr lang="en-US" sz="30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thiên</a:t>
            </a:r>
            <a:r>
              <a:rPr lang="en-US" sz="30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do </a:t>
            </a:r>
            <a:r>
              <a:rPr lang="en-US" sz="30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chuyển</a:t>
            </a:r>
            <a:r>
              <a:rPr lang="en-US" sz="30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30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cơ</a:t>
            </a:r>
            <a:r>
              <a:rPr lang="en-US" sz="30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học</a:t>
            </a:r>
            <a:r>
              <a:rPr lang="en-US" sz="30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0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3" name="TextBox 42"/>
          <p:cNvSpPr txBox="1"/>
          <p:nvPr/>
        </p:nvSpPr>
        <p:spPr>
          <a:xfrm>
            <a:off x="457200" y="4953000"/>
            <a:ext cx="8305800" cy="1477328"/>
          </a:xfrm>
          <a:prstGeom prst="rect">
            <a:avLst/>
          </a:prstGeom>
          <a:solidFill>
            <a:schemeClr val="accent6">
              <a:lumMod val="20000"/>
              <a:lumOff val="80000"/>
            </a:schemeClr>
          </a:solidFill>
        </p:spPr>
        <p:txBody>
          <a:bodyPr wrap="square" rtlCol="0">
            <a:spAutoFit/>
          </a:bodyPr>
          <a:lstStyle/>
          <a:p>
            <a:pPr algn="just"/>
            <a:r>
              <a:rPr lang="en-US" sz="3000"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Mặt</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(C) </a:t>
            </a:r>
            <a:r>
              <a:rPr lang="en-US" sz="3000"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đối</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diện</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với</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cực</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Bắc</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nam</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châm</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mặt</a:t>
            </a:r>
            <a:r>
              <a:rPr lang="en-US" sz="30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Bắc</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mặt</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này</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gây</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ra</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lực</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đẩy</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cực</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Bắc</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nam</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châm</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0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115" name="Group 114"/>
          <p:cNvGrpSpPr/>
          <p:nvPr/>
        </p:nvGrpSpPr>
        <p:grpSpPr>
          <a:xfrm>
            <a:off x="5951152" y="2085804"/>
            <a:ext cx="1194886" cy="1824251"/>
            <a:chOff x="3886200" y="3409950"/>
            <a:chExt cx="933251" cy="1543050"/>
          </a:xfrm>
        </p:grpSpPr>
        <p:sp>
          <p:nvSpPr>
            <p:cNvPr id="116" name="Arc 115"/>
            <p:cNvSpPr/>
            <p:nvPr/>
          </p:nvSpPr>
          <p:spPr>
            <a:xfrm>
              <a:off x="3905051" y="3409950"/>
              <a:ext cx="914400" cy="1538515"/>
            </a:xfrm>
            <a:prstGeom prst="arc">
              <a:avLst>
                <a:gd name="adj1" fmla="val 16196656"/>
                <a:gd name="adj2" fmla="val 5419473"/>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17" name="Arc 116"/>
            <p:cNvSpPr/>
            <p:nvPr/>
          </p:nvSpPr>
          <p:spPr>
            <a:xfrm>
              <a:off x="3886200" y="3414485"/>
              <a:ext cx="914400" cy="1538515"/>
            </a:xfrm>
            <a:prstGeom prst="arc">
              <a:avLst>
                <a:gd name="adj1" fmla="val 5438267"/>
                <a:gd name="adj2" fmla="val 16257862"/>
              </a:avLst>
            </a:prstGeom>
            <a:ln w="1587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
        <p:nvSpPr>
          <p:cNvPr id="122" name="TextBox 121"/>
          <p:cNvSpPr txBox="1"/>
          <p:nvPr/>
        </p:nvSpPr>
        <p:spPr>
          <a:xfrm>
            <a:off x="2417101" y="4267200"/>
            <a:ext cx="3079089" cy="523220"/>
          </a:xfrm>
          <a:prstGeom prst="rect">
            <a:avLst/>
          </a:prstGeom>
          <a:noFill/>
        </p:spPr>
        <p:txBody>
          <a:bodyPr wrap="square" rtlCol="0">
            <a:spAutoFit/>
          </a:bodyPr>
          <a:lstStyle/>
          <a:p>
            <a:pPr algn="ctr"/>
            <a:r>
              <a:rPr lang="en-US" sz="2800" dirty="0" err="1" smtClean="0">
                <a:solidFill>
                  <a:prstClr val="black"/>
                </a:solidFill>
                <a:latin typeface="Times New Roman" pitchFamily="18" charset="0"/>
                <a:cs typeface="Times New Roman" pitchFamily="18" charset="0"/>
              </a:rPr>
              <a:t>Thí</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nghiệm</a:t>
            </a:r>
            <a:r>
              <a:rPr lang="en-US" sz="2800" dirty="0" smtClean="0">
                <a:solidFill>
                  <a:prstClr val="black"/>
                </a:solidFill>
                <a:latin typeface="Times New Roman" pitchFamily="18" charset="0"/>
                <a:cs typeface="Times New Roman" pitchFamily="18" charset="0"/>
              </a:rPr>
              <a:t> 1</a:t>
            </a:r>
            <a:endParaRPr lang="en-US" sz="2800" dirty="0">
              <a:solidFill>
                <a:prstClr val="black"/>
              </a:solidFill>
              <a:latin typeface="Times New Roman" pitchFamily="18" charset="0"/>
              <a:cs typeface="Times New Roman" pitchFamily="18" charset="0"/>
            </a:endParaRPr>
          </a:p>
        </p:txBody>
      </p:sp>
      <p:grpSp>
        <p:nvGrpSpPr>
          <p:cNvPr id="123" name="Group 122"/>
          <p:cNvGrpSpPr/>
          <p:nvPr/>
        </p:nvGrpSpPr>
        <p:grpSpPr>
          <a:xfrm>
            <a:off x="6978412" y="3440616"/>
            <a:ext cx="641588" cy="531275"/>
            <a:chOff x="7359411" y="2821524"/>
            <a:chExt cx="641588" cy="531275"/>
          </a:xfrm>
        </p:grpSpPr>
        <p:cxnSp>
          <p:nvCxnSpPr>
            <p:cNvPr id="124" name="Straight Connector 123"/>
            <p:cNvCxnSpPr/>
            <p:nvPr/>
          </p:nvCxnSpPr>
          <p:spPr>
            <a:xfrm flipH="1">
              <a:off x="7359411" y="2821524"/>
              <a:ext cx="97878" cy="522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457289" y="2821524"/>
              <a:ext cx="18230" cy="101078"/>
            </a:xfrm>
            <a:prstGeom prst="line">
              <a:avLst/>
            </a:prstGeom>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7549919" y="2879774"/>
              <a:ext cx="451080" cy="473025"/>
            </a:xfrm>
            <a:prstGeom prst="rect">
              <a:avLst/>
            </a:prstGeom>
            <a:noFill/>
          </p:spPr>
          <p:txBody>
            <a:bodyPr wrap="square" rtlCol="0">
              <a:spAutoFit/>
            </a:bodyPr>
            <a:lstStyle/>
            <a:p>
              <a:r>
                <a:rPr lang="en-US" sz="2000" i="1" dirty="0" err="1" smtClean="0">
                  <a:solidFill>
                    <a:prstClr val="black"/>
                  </a:solidFill>
                  <a:latin typeface="Times New Roman" pitchFamily="18" charset="0"/>
                  <a:cs typeface="Times New Roman" pitchFamily="18" charset="0"/>
                </a:rPr>
                <a:t>i</a:t>
              </a:r>
              <a:r>
                <a:rPr lang="en-US" sz="2000" i="1" baseline="-25000" dirty="0" err="1" smtClean="0">
                  <a:solidFill>
                    <a:prstClr val="black"/>
                  </a:solidFill>
                  <a:latin typeface="Times New Roman" pitchFamily="18" charset="0"/>
                  <a:cs typeface="Times New Roman" pitchFamily="18" charset="0"/>
                </a:rPr>
                <a:t>c</a:t>
              </a:r>
              <a:endParaRPr lang="en-US" sz="2000" i="1" baseline="-25000" dirty="0">
                <a:solidFill>
                  <a:prstClr val="black"/>
                </a:solidFill>
                <a:latin typeface="Times New Roman" pitchFamily="18" charset="0"/>
                <a:cs typeface="Times New Roman" pitchFamily="18" charset="0"/>
              </a:endParaRPr>
            </a:p>
          </p:txBody>
        </p:sp>
      </p:grpSp>
      <p:grpSp>
        <p:nvGrpSpPr>
          <p:cNvPr id="127" name="Group 126"/>
          <p:cNvGrpSpPr/>
          <p:nvPr/>
        </p:nvGrpSpPr>
        <p:grpSpPr>
          <a:xfrm rot="10800000">
            <a:off x="1630469" y="1872084"/>
            <a:ext cx="4285851" cy="2106102"/>
            <a:chOff x="287749" y="2632481"/>
            <a:chExt cx="4285851" cy="2106102"/>
          </a:xfrm>
        </p:grpSpPr>
        <p:grpSp>
          <p:nvGrpSpPr>
            <p:cNvPr id="128" name="Group 11"/>
            <p:cNvGrpSpPr>
              <a:grpSpLocks/>
            </p:cNvGrpSpPr>
            <p:nvPr/>
          </p:nvGrpSpPr>
          <p:grpSpPr bwMode="auto">
            <a:xfrm>
              <a:off x="287749" y="2632481"/>
              <a:ext cx="4285851" cy="2106102"/>
              <a:chOff x="538" y="360"/>
              <a:chExt cx="4036" cy="1945"/>
            </a:xfrm>
          </p:grpSpPr>
          <p:sp>
            <p:nvSpPr>
              <p:cNvPr id="130" name="Rectangle 12"/>
              <p:cNvSpPr>
                <a:spLocks noChangeArrowheads="1"/>
              </p:cNvSpPr>
              <p:nvPr/>
            </p:nvSpPr>
            <p:spPr bwMode="auto">
              <a:xfrm rot="10800000">
                <a:off x="1771" y="1137"/>
                <a:ext cx="734" cy="349"/>
              </a:xfrm>
              <a:prstGeom prst="rect">
                <a:avLst/>
              </a:prstGeom>
              <a:solidFill>
                <a:srgbClr val="002060"/>
              </a:solid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sz="2400" b="1" dirty="0" smtClean="0">
                    <a:solidFill>
                      <a:prstClr val="white"/>
                    </a:solidFill>
                    <a:latin typeface=".VnBodoniH" pitchFamily="34" charset="0"/>
                  </a:rPr>
                  <a:t>N</a:t>
                </a:r>
                <a:endParaRPr lang="en-US" sz="2400" b="1" dirty="0">
                  <a:solidFill>
                    <a:prstClr val="white"/>
                  </a:solidFill>
                  <a:latin typeface=".VnBodoniH" pitchFamily="34" charset="0"/>
                </a:endParaRPr>
              </a:p>
            </p:txBody>
          </p:sp>
          <p:sp>
            <p:nvSpPr>
              <p:cNvPr id="131" name="Arc 14"/>
              <p:cNvSpPr>
                <a:spLocks/>
              </p:cNvSpPr>
              <p:nvPr/>
            </p:nvSpPr>
            <p:spPr bwMode="auto">
              <a:xfrm>
                <a:off x="1503" y="456"/>
                <a:ext cx="2112" cy="868"/>
              </a:xfrm>
              <a:custGeom>
                <a:avLst/>
                <a:gdLst>
                  <a:gd name="G0" fmla="+- 21600 0 0"/>
                  <a:gd name="G1" fmla="+- 21600 0 0"/>
                  <a:gd name="G2" fmla="+- 21600 0 0"/>
                  <a:gd name="T0" fmla="*/ 5892 w 43200"/>
                  <a:gd name="T1" fmla="*/ 36427 h 37644"/>
                  <a:gd name="T2" fmla="*/ 36062 w 43200"/>
                  <a:gd name="T3" fmla="*/ 37644 h 37644"/>
                  <a:gd name="T4" fmla="*/ 21600 w 43200"/>
                  <a:gd name="T5" fmla="*/ 21600 h 37644"/>
                </a:gdLst>
                <a:ahLst/>
                <a:cxnLst>
                  <a:cxn ang="0">
                    <a:pos x="T0" y="T1"/>
                  </a:cxn>
                  <a:cxn ang="0">
                    <a:pos x="T2" y="T3"/>
                  </a:cxn>
                  <a:cxn ang="0">
                    <a:pos x="T4" y="T5"/>
                  </a:cxn>
                </a:cxnLst>
                <a:rect l="0" t="0" r="r" b="b"/>
                <a:pathLst>
                  <a:path w="43200" h="37644" fill="none"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path>
                  <a:path w="43200" h="37644" stroke="0"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lnTo>
                      <a:pt x="21600" y="2160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32" name="Arc 15"/>
              <p:cNvSpPr>
                <a:spLocks/>
              </p:cNvSpPr>
              <p:nvPr/>
            </p:nvSpPr>
            <p:spPr bwMode="auto">
              <a:xfrm rot="10800000">
                <a:off x="1594" y="883"/>
                <a:ext cx="1920" cy="424"/>
              </a:xfrm>
              <a:custGeom>
                <a:avLst/>
                <a:gdLst>
                  <a:gd name="G0" fmla="+- 21600 0 0"/>
                  <a:gd name="G1" fmla="+- 14937 0 0"/>
                  <a:gd name="G2" fmla="+- 21600 0 0"/>
                  <a:gd name="T0" fmla="*/ 38709 w 43200"/>
                  <a:gd name="T1" fmla="*/ 1752 h 36537"/>
                  <a:gd name="T2" fmla="*/ 5997 w 43200"/>
                  <a:gd name="T3" fmla="*/ 0 h 36537"/>
                  <a:gd name="T4" fmla="*/ 21600 w 43200"/>
                  <a:gd name="T5" fmla="*/ 14937 h 36537"/>
                </a:gdLst>
                <a:ahLst/>
                <a:cxnLst>
                  <a:cxn ang="0">
                    <a:pos x="T0" y="T1"/>
                  </a:cxn>
                  <a:cxn ang="0">
                    <a:pos x="T2" y="T3"/>
                  </a:cxn>
                  <a:cxn ang="0">
                    <a:pos x="T4" y="T5"/>
                  </a:cxn>
                </a:cxnLst>
                <a:rect l="0" t="0" r="r" b="b"/>
                <a:pathLst>
                  <a:path w="43200" h="36537" fill="none"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path>
                  <a:path w="43200" h="36537" stroke="0"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lnTo>
                      <a:pt x="21600" y="14937"/>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33" name="Arc 16"/>
              <p:cNvSpPr>
                <a:spLocks/>
              </p:cNvSpPr>
              <p:nvPr/>
            </p:nvSpPr>
            <p:spPr bwMode="auto">
              <a:xfrm>
                <a:off x="1249" y="1341"/>
                <a:ext cx="2616" cy="532"/>
              </a:xfrm>
              <a:custGeom>
                <a:avLst/>
                <a:gdLst>
                  <a:gd name="G0" fmla="+- 21600 0 0"/>
                  <a:gd name="G1" fmla="+- 18486 0 0"/>
                  <a:gd name="G2" fmla="+- 21600 0 0"/>
                  <a:gd name="T0" fmla="*/ 32773 w 43200"/>
                  <a:gd name="T1" fmla="*/ 0 h 40086"/>
                  <a:gd name="T2" fmla="*/ 8977 w 43200"/>
                  <a:gd name="T3" fmla="*/ 958 h 40086"/>
                  <a:gd name="T4" fmla="*/ 21600 w 43200"/>
                  <a:gd name="T5" fmla="*/ 18486 h 40086"/>
                </a:gdLst>
                <a:ahLst/>
                <a:cxnLst>
                  <a:cxn ang="0">
                    <a:pos x="T0" y="T1"/>
                  </a:cxn>
                  <a:cxn ang="0">
                    <a:pos x="T2" y="T3"/>
                  </a:cxn>
                  <a:cxn ang="0">
                    <a:pos x="T4" y="T5"/>
                  </a:cxn>
                </a:cxnLst>
                <a:rect l="0" t="0" r="r" b="b"/>
                <a:pathLst>
                  <a:path w="43200" h="40086" fill="none"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path>
                  <a:path w="43200" h="40086" stroke="0"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lnTo>
                      <a:pt x="21600" y="18486"/>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34" name="Arc 17"/>
              <p:cNvSpPr>
                <a:spLocks/>
              </p:cNvSpPr>
              <p:nvPr/>
            </p:nvSpPr>
            <p:spPr bwMode="auto">
              <a:xfrm rot="10800000">
                <a:off x="1498" y="1326"/>
                <a:ext cx="2112" cy="858"/>
              </a:xfrm>
              <a:custGeom>
                <a:avLst/>
                <a:gdLst>
                  <a:gd name="G0" fmla="+- 21600 0 0"/>
                  <a:gd name="G1" fmla="+- 21600 0 0"/>
                  <a:gd name="G2" fmla="+- 21600 0 0"/>
                  <a:gd name="T0" fmla="*/ 6875 w 43200"/>
                  <a:gd name="T1" fmla="*/ 37403 h 37403"/>
                  <a:gd name="T2" fmla="*/ 37153 w 43200"/>
                  <a:gd name="T3" fmla="*/ 36589 h 37403"/>
                  <a:gd name="T4" fmla="*/ 21600 w 43200"/>
                  <a:gd name="T5" fmla="*/ 21600 h 37403"/>
                </a:gdLst>
                <a:ahLst/>
                <a:cxnLst>
                  <a:cxn ang="0">
                    <a:pos x="T0" y="T1"/>
                  </a:cxn>
                  <a:cxn ang="0">
                    <a:pos x="T2" y="T3"/>
                  </a:cxn>
                  <a:cxn ang="0">
                    <a:pos x="T4" y="T5"/>
                  </a:cxn>
                </a:cxnLst>
                <a:rect l="0" t="0" r="r" b="b"/>
                <a:pathLst>
                  <a:path w="43200" h="37403" fill="none"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path>
                  <a:path w="43200" h="37403" stroke="0"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lnTo>
                      <a:pt x="21600" y="2160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35" name="Arc 18"/>
              <p:cNvSpPr>
                <a:spLocks/>
              </p:cNvSpPr>
              <p:nvPr/>
            </p:nvSpPr>
            <p:spPr bwMode="auto">
              <a:xfrm>
                <a:off x="1588" y="1341"/>
                <a:ext cx="1920" cy="426"/>
              </a:xfrm>
              <a:custGeom>
                <a:avLst/>
                <a:gdLst>
                  <a:gd name="G0" fmla="+- 21600 0 0"/>
                  <a:gd name="G1" fmla="+- 15115 0 0"/>
                  <a:gd name="G2" fmla="+- 21600 0 0"/>
                  <a:gd name="T0" fmla="*/ 37030 w 43200"/>
                  <a:gd name="T1" fmla="*/ 0 h 36715"/>
                  <a:gd name="T2" fmla="*/ 4586 w 43200"/>
                  <a:gd name="T3" fmla="*/ 1807 h 36715"/>
                  <a:gd name="T4" fmla="*/ 21600 w 43200"/>
                  <a:gd name="T5" fmla="*/ 15115 h 36715"/>
                </a:gdLst>
                <a:ahLst/>
                <a:cxnLst>
                  <a:cxn ang="0">
                    <a:pos x="T0" y="T1"/>
                  </a:cxn>
                  <a:cxn ang="0">
                    <a:pos x="T2" y="T3"/>
                  </a:cxn>
                  <a:cxn ang="0">
                    <a:pos x="T4" y="T5"/>
                  </a:cxn>
                </a:cxnLst>
                <a:rect l="0" t="0" r="r" b="b"/>
                <a:pathLst>
                  <a:path w="43200" h="36715" fill="none"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path>
                  <a:path w="43200" h="36715" stroke="0"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lnTo>
                      <a:pt x="21600" y="15115"/>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36" name="Arc 19"/>
              <p:cNvSpPr>
                <a:spLocks/>
              </p:cNvSpPr>
              <p:nvPr/>
            </p:nvSpPr>
            <p:spPr bwMode="auto">
              <a:xfrm rot="10800000">
                <a:off x="1258" y="795"/>
                <a:ext cx="2592" cy="529"/>
              </a:xfrm>
              <a:custGeom>
                <a:avLst/>
                <a:gdLst>
                  <a:gd name="G0" fmla="+- 21600 0 0"/>
                  <a:gd name="G1" fmla="+- 18238 0 0"/>
                  <a:gd name="G2" fmla="+- 21600 0 0"/>
                  <a:gd name="T0" fmla="*/ 34395 w 43200"/>
                  <a:gd name="T1" fmla="*/ 835 h 39838"/>
                  <a:gd name="T2" fmla="*/ 10028 w 43200"/>
                  <a:gd name="T3" fmla="*/ 0 h 39838"/>
                  <a:gd name="T4" fmla="*/ 21600 w 43200"/>
                  <a:gd name="T5" fmla="*/ 18238 h 39838"/>
                </a:gdLst>
                <a:ahLst/>
                <a:cxnLst>
                  <a:cxn ang="0">
                    <a:pos x="T0" y="T1"/>
                  </a:cxn>
                  <a:cxn ang="0">
                    <a:pos x="T2" y="T3"/>
                  </a:cxn>
                  <a:cxn ang="0">
                    <a:pos x="T4" y="T5"/>
                  </a:cxn>
                </a:cxnLst>
                <a:rect l="0" t="0" r="r" b="b"/>
                <a:pathLst>
                  <a:path w="43200" h="39838" fill="none"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path>
                  <a:path w="43200" h="39838" stroke="0"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lnTo>
                      <a:pt x="21600" y="18238"/>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37" name="Arc 20"/>
              <p:cNvSpPr>
                <a:spLocks/>
              </p:cNvSpPr>
              <p:nvPr/>
            </p:nvSpPr>
            <p:spPr bwMode="auto">
              <a:xfrm rot="10800000">
                <a:off x="2254" y="948"/>
                <a:ext cx="581" cy="528"/>
              </a:xfrm>
              <a:custGeom>
                <a:avLst/>
                <a:gdLst>
                  <a:gd name="G0" fmla="+- 16968 0 0"/>
                  <a:gd name="G1" fmla="+- 0 0 0"/>
                  <a:gd name="G2" fmla="+- 21600 0 0"/>
                  <a:gd name="T0" fmla="*/ 33603 w 33603"/>
                  <a:gd name="T1" fmla="*/ 13779 h 21600"/>
                  <a:gd name="T2" fmla="*/ 0 w 33603"/>
                  <a:gd name="T3" fmla="*/ 13365 h 21600"/>
                  <a:gd name="T4" fmla="*/ 16968 w 33603"/>
                  <a:gd name="T5" fmla="*/ 0 h 21600"/>
                </a:gdLst>
                <a:ahLst/>
                <a:cxnLst>
                  <a:cxn ang="0">
                    <a:pos x="T0" y="T1"/>
                  </a:cxn>
                  <a:cxn ang="0">
                    <a:pos x="T2" y="T3"/>
                  </a:cxn>
                  <a:cxn ang="0">
                    <a:pos x="T4" y="T5"/>
                  </a:cxn>
                </a:cxnLst>
                <a:rect l="0" t="0" r="r" b="b"/>
                <a:pathLst>
                  <a:path w="33603" h="21600" fill="none" extrusionOk="0">
                    <a:moveTo>
                      <a:pt x="33602" y="13778"/>
                    </a:moveTo>
                    <a:cubicBezTo>
                      <a:pt x="29499" y="18732"/>
                      <a:pt x="23400" y="21599"/>
                      <a:pt x="16968" y="21600"/>
                    </a:cubicBezTo>
                    <a:cubicBezTo>
                      <a:pt x="10348" y="21600"/>
                      <a:pt x="4095" y="18565"/>
                      <a:pt x="-1" y="13365"/>
                    </a:cubicBezTo>
                  </a:path>
                  <a:path w="33603" h="21600" stroke="0" extrusionOk="0">
                    <a:moveTo>
                      <a:pt x="33602" y="13778"/>
                    </a:moveTo>
                    <a:cubicBezTo>
                      <a:pt x="29499" y="18732"/>
                      <a:pt x="23400" y="21599"/>
                      <a:pt x="16968" y="21600"/>
                    </a:cubicBezTo>
                    <a:cubicBezTo>
                      <a:pt x="10348" y="21600"/>
                      <a:pt x="4095" y="18565"/>
                      <a:pt x="-1" y="13365"/>
                    </a:cubicBezTo>
                    <a:lnTo>
                      <a:pt x="16968" y="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38" name="Arc 21"/>
              <p:cNvSpPr>
                <a:spLocks/>
              </p:cNvSpPr>
              <p:nvPr/>
            </p:nvSpPr>
            <p:spPr bwMode="auto">
              <a:xfrm rot="-451056">
                <a:off x="2261" y="1319"/>
                <a:ext cx="1992" cy="842"/>
              </a:xfrm>
              <a:custGeom>
                <a:avLst/>
                <a:gdLst>
                  <a:gd name="G0" fmla="+- 0 0 0"/>
                  <a:gd name="G1" fmla="+- 18523 0 0"/>
                  <a:gd name="G2" fmla="+- 21600 0 0"/>
                  <a:gd name="T0" fmla="*/ 11111 w 21600"/>
                  <a:gd name="T1" fmla="*/ 0 h 28984"/>
                  <a:gd name="T2" fmla="*/ 18898 w 21600"/>
                  <a:gd name="T3" fmla="*/ 28984 h 28984"/>
                  <a:gd name="T4" fmla="*/ 0 w 21600"/>
                  <a:gd name="T5" fmla="*/ 18523 h 28984"/>
                </a:gdLst>
                <a:ahLst/>
                <a:cxnLst>
                  <a:cxn ang="0">
                    <a:pos x="T0" y="T1"/>
                  </a:cxn>
                  <a:cxn ang="0">
                    <a:pos x="T2" y="T3"/>
                  </a:cxn>
                  <a:cxn ang="0">
                    <a:pos x="T4" y="T5"/>
                  </a:cxn>
                </a:cxnLst>
                <a:rect l="0" t="0" r="r" b="b"/>
                <a:pathLst>
                  <a:path w="21600" h="28984" fill="none" extrusionOk="0">
                    <a:moveTo>
                      <a:pt x="11111" y="-1"/>
                    </a:moveTo>
                    <a:cubicBezTo>
                      <a:pt x="17618" y="3903"/>
                      <a:pt x="21600" y="10934"/>
                      <a:pt x="21600" y="18523"/>
                    </a:cubicBezTo>
                    <a:cubicBezTo>
                      <a:pt x="21600" y="22182"/>
                      <a:pt x="20670" y="25782"/>
                      <a:pt x="18897" y="28983"/>
                    </a:cubicBezTo>
                  </a:path>
                  <a:path w="21600" h="28984" stroke="0" extrusionOk="0">
                    <a:moveTo>
                      <a:pt x="11111" y="-1"/>
                    </a:moveTo>
                    <a:cubicBezTo>
                      <a:pt x="17618" y="3903"/>
                      <a:pt x="21600" y="10934"/>
                      <a:pt x="21600" y="18523"/>
                    </a:cubicBezTo>
                    <a:cubicBezTo>
                      <a:pt x="21600" y="22182"/>
                      <a:pt x="20670" y="25782"/>
                      <a:pt x="18897" y="28983"/>
                    </a:cubicBezTo>
                    <a:lnTo>
                      <a:pt x="0" y="18523"/>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39" name="Arc 22"/>
              <p:cNvSpPr>
                <a:spLocks/>
              </p:cNvSpPr>
              <p:nvPr/>
            </p:nvSpPr>
            <p:spPr bwMode="auto">
              <a:xfrm rot="10501297">
                <a:off x="905" y="510"/>
                <a:ext cx="1734" cy="826"/>
              </a:xfrm>
              <a:custGeom>
                <a:avLst/>
                <a:gdLst>
                  <a:gd name="G0" fmla="+- 0 0 0"/>
                  <a:gd name="G1" fmla="+- 18552 0 0"/>
                  <a:gd name="G2" fmla="+- 21600 0 0"/>
                  <a:gd name="T0" fmla="*/ 11062 w 21600"/>
                  <a:gd name="T1" fmla="*/ 0 h 28481"/>
                  <a:gd name="T2" fmla="*/ 19183 w 21600"/>
                  <a:gd name="T3" fmla="*/ 28481 h 28481"/>
                  <a:gd name="T4" fmla="*/ 0 w 21600"/>
                  <a:gd name="T5" fmla="*/ 18552 h 28481"/>
                </a:gdLst>
                <a:ahLst/>
                <a:cxnLst>
                  <a:cxn ang="0">
                    <a:pos x="T0" y="T1"/>
                  </a:cxn>
                  <a:cxn ang="0">
                    <a:pos x="T2" y="T3"/>
                  </a:cxn>
                  <a:cxn ang="0">
                    <a:pos x="T4" y="T5"/>
                  </a:cxn>
                </a:cxnLst>
                <a:rect l="0" t="0" r="r" b="b"/>
                <a:pathLst>
                  <a:path w="21600" h="28481" fill="none" extrusionOk="0">
                    <a:moveTo>
                      <a:pt x="11062" y="-1"/>
                    </a:moveTo>
                    <a:cubicBezTo>
                      <a:pt x="17597" y="3896"/>
                      <a:pt x="21600" y="10943"/>
                      <a:pt x="21600" y="18552"/>
                    </a:cubicBezTo>
                    <a:cubicBezTo>
                      <a:pt x="21600" y="22007"/>
                      <a:pt x="20771" y="25412"/>
                      <a:pt x="19182" y="28480"/>
                    </a:cubicBezTo>
                  </a:path>
                  <a:path w="21600" h="28481" stroke="0" extrusionOk="0">
                    <a:moveTo>
                      <a:pt x="11062" y="-1"/>
                    </a:moveTo>
                    <a:cubicBezTo>
                      <a:pt x="17597" y="3896"/>
                      <a:pt x="21600" y="10943"/>
                      <a:pt x="21600" y="18552"/>
                    </a:cubicBezTo>
                    <a:cubicBezTo>
                      <a:pt x="21600" y="22007"/>
                      <a:pt x="20771" y="25412"/>
                      <a:pt x="19182" y="28480"/>
                    </a:cubicBezTo>
                    <a:lnTo>
                      <a:pt x="0" y="18552"/>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40" name="Arc 23"/>
              <p:cNvSpPr>
                <a:spLocks/>
              </p:cNvSpPr>
              <p:nvPr/>
            </p:nvSpPr>
            <p:spPr bwMode="auto">
              <a:xfrm>
                <a:off x="817" y="1326"/>
                <a:ext cx="1526" cy="840"/>
              </a:xfrm>
              <a:custGeom>
                <a:avLst/>
                <a:gdLst>
                  <a:gd name="G0" fmla="+- 21600 0 0"/>
                  <a:gd name="G1" fmla="+- 20119 0 0"/>
                  <a:gd name="G2" fmla="+- 21600 0 0"/>
                  <a:gd name="T0" fmla="*/ 1882 w 21600"/>
                  <a:gd name="T1" fmla="*/ 28938 h 28938"/>
                  <a:gd name="T2" fmla="*/ 13738 w 21600"/>
                  <a:gd name="T3" fmla="*/ 0 h 28938"/>
                  <a:gd name="T4" fmla="*/ 21600 w 21600"/>
                  <a:gd name="T5" fmla="*/ 20119 h 28938"/>
                </a:gdLst>
                <a:ahLst/>
                <a:cxnLst>
                  <a:cxn ang="0">
                    <a:pos x="T0" y="T1"/>
                  </a:cxn>
                  <a:cxn ang="0">
                    <a:pos x="T2" y="T3"/>
                  </a:cxn>
                  <a:cxn ang="0">
                    <a:pos x="T4" y="T5"/>
                  </a:cxn>
                </a:cxnLst>
                <a:rect l="0" t="0" r="r" b="b"/>
                <a:pathLst>
                  <a:path w="21600" h="28938" fill="none" extrusionOk="0">
                    <a:moveTo>
                      <a:pt x="1882" y="28937"/>
                    </a:moveTo>
                    <a:cubicBezTo>
                      <a:pt x="641" y="26163"/>
                      <a:pt x="0" y="23158"/>
                      <a:pt x="0" y="20119"/>
                    </a:cubicBezTo>
                    <a:cubicBezTo>
                      <a:pt x="-1" y="11223"/>
                      <a:pt x="5453" y="3238"/>
                      <a:pt x="13738" y="0"/>
                    </a:cubicBezTo>
                  </a:path>
                  <a:path w="21600" h="28938" stroke="0" extrusionOk="0">
                    <a:moveTo>
                      <a:pt x="1882" y="28937"/>
                    </a:moveTo>
                    <a:cubicBezTo>
                      <a:pt x="641" y="26163"/>
                      <a:pt x="0" y="23158"/>
                      <a:pt x="0" y="20119"/>
                    </a:cubicBezTo>
                    <a:cubicBezTo>
                      <a:pt x="-1" y="11223"/>
                      <a:pt x="5453" y="3238"/>
                      <a:pt x="13738" y="0"/>
                    </a:cubicBezTo>
                    <a:lnTo>
                      <a:pt x="21600" y="20119"/>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41" name="Line 24"/>
              <p:cNvSpPr>
                <a:spLocks noChangeShapeType="1"/>
              </p:cNvSpPr>
              <p:nvPr/>
            </p:nvSpPr>
            <p:spPr bwMode="auto">
              <a:xfrm>
                <a:off x="3232" y="1333"/>
                <a:ext cx="1342"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42" name="Arc 25"/>
              <p:cNvSpPr>
                <a:spLocks/>
              </p:cNvSpPr>
              <p:nvPr/>
            </p:nvSpPr>
            <p:spPr bwMode="auto">
              <a:xfrm rot="549166">
                <a:off x="2365" y="458"/>
                <a:ext cx="1927" cy="839"/>
              </a:xfrm>
              <a:custGeom>
                <a:avLst/>
                <a:gdLst>
                  <a:gd name="G0" fmla="+- 0 0 0"/>
                  <a:gd name="G1" fmla="+- 10826 0 0"/>
                  <a:gd name="G2" fmla="+- 21600 0 0"/>
                  <a:gd name="T0" fmla="*/ 18691 w 21600"/>
                  <a:gd name="T1" fmla="*/ 0 h 28850"/>
                  <a:gd name="T2" fmla="*/ 11904 w 21600"/>
                  <a:gd name="T3" fmla="*/ 28850 h 28850"/>
                  <a:gd name="T4" fmla="*/ 0 w 21600"/>
                  <a:gd name="T5" fmla="*/ 10826 h 28850"/>
                </a:gdLst>
                <a:ahLst/>
                <a:cxnLst>
                  <a:cxn ang="0">
                    <a:pos x="T0" y="T1"/>
                  </a:cxn>
                  <a:cxn ang="0">
                    <a:pos x="T2" y="T3"/>
                  </a:cxn>
                  <a:cxn ang="0">
                    <a:pos x="T4" y="T5"/>
                  </a:cxn>
                </a:cxnLst>
                <a:rect l="0" t="0" r="r" b="b"/>
                <a:pathLst>
                  <a:path w="21600" h="28850" fill="none" extrusionOk="0">
                    <a:moveTo>
                      <a:pt x="18691" y="-1"/>
                    </a:moveTo>
                    <a:cubicBezTo>
                      <a:pt x="20596" y="3289"/>
                      <a:pt x="21600" y="7024"/>
                      <a:pt x="21600" y="10826"/>
                    </a:cubicBezTo>
                    <a:cubicBezTo>
                      <a:pt x="21600" y="18081"/>
                      <a:pt x="17957" y="24851"/>
                      <a:pt x="11903" y="28849"/>
                    </a:cubicBezTo>
                  </a:path>
                  <a:path w="21600" h="28850" stroke="0" extrusionOk="0">
                    <a:moveTo>
                      <a:pt x="18691" y="-1"/>
                    </a:moveTo>
                    <a:cubicBezTo>
                      <a:pt x="20596" y="3289"/>
                      <a:pt x="21600" y="7024"/>
                      <a:pt x="21600" y="10826"/>
                    </a:cubicBezTo>
                    <a:cubicBezTo>
                      <a:pt x="21600" y="18081"/>
                      <a:pt x="17957" y="24851"/>
                      <a:pt x="11903" y="28849"/>
                    </a:cubicBezTo>
                    <a:lnTo>
                      <a:pt x="0" y="10826"/>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43" name="Arc 26"/>
              <p:cNvSpPr>
                <a:spLocks/>
              </p:cNvSpPr>
              <p:nvPr/>
            </p:nvSpPr>
            <p:spPr bwMode="auto">
              <a:xfrm rot="10800000">
                <a:off x="1079" y="360"/>
                <a:ext cx="2915" cy="945"/>
              </a:xfrm>
              <a:custGeom>
                <a:avLst/>
                <a:gdLst>
                  <a:gd name="G0" fmla="+- 21600 0 0"/>
                  <a:gd name="G1" fmla="+- 18992 0 0"/>
                  <a:gd name="G2" fmla="+- 21600 0 0"/>
                  <a:gd name="T0" fmla="*/ 32723 w 43200"/>
                  <a:gd name="T1" fmla="*/ 476 h 40592"/>
                  <a:gd name="T2" fmla="*/ 11311 w 43200"/>
                  <a:gd name="T3" fmla="*/ 0 h 40592"/>
                  <a:gd name="T4" fmla="*/ 21600 w 43200"/>
                  <a:gd name="T5" fmla="*/ 18992 h 40592"/>
                </a:gdLst>
                <a:ahLst/>
                <a:cxnLst>
                  <a:cxn ang="0">
                    <a:pos x="T0" y="T1"/>
                  </a:cxn>
                  <a:cxn ang="0">
                    <a:pos x="T2" y="T3"/>
                  </a:cxn>
                  <a:cxn ang="0">
                    <a:pos x="T4" y="T5"/>
                  </a:cxn>
                </a:cxnLst>
                <a:rect l="0" t="0" r="r" b="b"/>
                <a:pathLst>
                  <a:path w="43200" h="40592" fill="none"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path>
                  <a:path w="43200" h="40592" stroke="0"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lnTo>
                      <a:pt x="21600" y="18992"/>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44" name="Arc 27"/>
              <p:cNvSpPr>
                <a:spLocks/>
              </p:cNvSpPr>
              <p:nvPr/>
            </p:nvSpPr>
            <p:spPr bwMode="auto">
              <a:xfrm>
                <a:off x="1093" y="1357"/>
                <a:ext cx="2928" cy="948"/>
              </a:xfrm>
              <a:custGeom>
                <a:avLst/>
                <a:gdLst>
                  <a:gd name="G0" fmla="+- 21600 0 0"/>
                  <a:gd name="G1" fmla="+- 19112 0 0"/>
                  <a:gd name="G2" fmla="+- 21600 0 0"/>
                  <a:gd name="T0" fmla="*/ 31665 w 43200"/>
                  <a:gd name="T1" fmla="*/ 0 h 40712"/>
                  <a:gd name="T2" fmla="*/ 10262 w 43200"/>
                  <a:gd name="T3" fmla="*/ 727 h 40712"/>
                  <a:gd name="T4" fmla="*/ 21600 w 43200"/>
                  <a:gd name="T5" fmla="*/ 19112 h 40712"/>
                </a:gdLst>
                <a:ahLst/>
                <a:cxnLst>
                  <a:cxn ang="0">
                    <a:pos x="T0" y="T1"/>
                  </a:cxn>
                  <a:cxn ang="0">
                    <a:pos x="T2" y="T3"/>
                  </a:cxn>
                  <a:cxn ang="0">
                    <a:pos x="T4" y="T5"/>
                  </a:cxn>
                </a:cxnLst>
                <a:rect l="0" t="0" r="r" b="b"/>
                <a:pathLst>
                  <a:path w="43200" h="40712" fill="none"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path>
                  <a:path w="43200" h="40712" stroke="0"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lnTo>
                      <a:pt x="21600" y="19112"/>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45" name="Arc 28"/>
              <p:cNvSpPr>
                <a:spLocks/>
              </p:cNvSpPr>
              <p:nvPr/>
            </p:nvSpPr>
            <p:spPr bwMode="auto">
              <a:xfrm>
                <a:off x="2230" y="1129"/>
                <a:ext cx="594" cy="467"/>
              </a:xfrm>
              <a:custGeom>
                <a:avLst/>
                <a:gdLst>
                  <a:gd name="G0" fmla="+- 16968 0 0"/>
                  <a:gd name="G1" fmla="+- 0 0 0"/>
                  <a:gd name="G2" fmla="+- 21600 0 0"/>
                  <a:gd name="T0" fmla="*/ 34380 w 34380"/>
                  <a:gd name="T1" fmla="*/ 12782 h 21600"/>
                  <a:gd name="T2" fmla="*/ 0 w 34380"/>
                  <a:gd name="T3" fmla="*/ 13365 h 21600"/>
                  <a:gd name="T4" fmla="*/ 16968 w 34380"/>
                  <a:gd name="T5" fmla="*/ 0 h 21600"/>
                </a:gdLst>
                <a:ahLst/>
                <a:cxnLst>
                  <a:cxn ang="0">
                    <a:pos x="T0" y="T1"/>
                  </a:cxn>
                  <a:cxn ang="0">
                    <a:pos x="T2" y="T3"/>
                  </a:cxn>
                  <a:cxn ang="0">
                    <a:pos x="T4" y="T5"/>
                  </a:cxn>
                </a:cxnLst>
                <a:rect l="0" t="0" r="r" b="b"/>
                <a:pathLst>
                  <a:path w="34380" h="21600" fill="none" extrusionOk="0">
                    <a:moveTo>
                      <a:pt x="34380" y="12782"/>
                    </a:moveTo>
                    <a:cubicBezTo>
                      <a:pt x="30310" y="18325"/>
                      <a:pt x="23844" y="21599"/>
                      <a:pt x="16968" y="21600"/>
                    </a:cubicBezTo>
                    <a:cubicBezTo>
                      <a:pt x="10348" y="21600"/>
                      <a:pt x="4095" y="18565"/>
                      <a:pt x="-1" y="13365"/>
                    </a:cubicBezTo>
                  </a:path>
                  <a:path w="34380" h="21600" stroke="0" extrusionOk="0">
                    <a:moveTo>
                      <a:pt x="34380" y="12782"/>
                    </a:moveTo>
                    <a:cubicBezTo>
                      <a:pt x="30310" y="18325"/>
                      <a:pt x="23844" y="21599"/>
                      <a:pt x="16968" y="21600"/>
                    </a:cubicBezTo>
                    <a:cubicBezTo>
                      <a:pt x="10348" y="21600"/>
                      <a:pt x="4095" y="18565"/>
                      <a:pt x="-1" y="13365"/>
                    </a:cubicBezTo>
                    <a:lnTo>
                      <a:pt x="16968" y="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46" name="Arc 29"/>
              <p:cNvSpPr>
                <a:spLocks/>
              </p:cNvSpPr>
              <p:nvPr/>
            </p:nvSpPr>
            <p:spPr bwMode="auto">
              <a:xfrm rot="299958">
                <a:off x="2124" y="589"/>
                <a:ext cx="2436" cy="751"/>
              </a:xfrm>
              <a:custGeom>
                <a:avLst/>
                <a:gdLst>
                  <a:gd name="G0" fmla="+- 0 0 0"/>
                  <a:gd name="G1" fmla="+- 7207 0 0"/>
                  <a:gd name="G2" fmla="+- 21600 0 0"/>
                  <a:gd name="T0" fmla="*/ 20362 w 21600"/>
                  <a:gd name="T1" fmla="*/ 0 h 26319"/>
                  <a:gd name="T2" fmla="*/ 10064 w 21600"/>
                  <a:gd name="T3" fmla="*/ 26319 h 26319"/>
                  <a:gd name="T4" fmla="*/ 0 w 21600"/>
                  <a:gd name="T5" fmla="*/ 7207 h 26319"/>
                </a:gdLst>
                <a:ahLst/>
                <a:cxnLst>
                  <a:cxn ang="0">
                    <a:pos x="T0" y="T1"/>
                  </a:cxn>
                  <a:cxn ang="0">
                    <a:pos x="T2" y="T3"/>
                  </a:cxn>
                  <a:cxn ang="0">
                    <a:pos x="T4" y="T5"/>
                  </a:cxn>
                </a:cxnLst>
                <a:rect l="0" t="0" r="r" b="b"/>
                <a:pathLst>
                  <a:path w="21600" h="26319" fill="none" extrusionOk="0">
                    <a:moveTo>
                      <a:pt x="20362" y="-1"/>
                    </a:moveTo>
                    <a:cubicBezTo>
                      <a:pt x="21181" y="2314"/>
                      <a:pt x="21600" y="4751"/>
                      <a:pt x="21600" y="7207"/>
                    </a:cubicBezTo>
                    <a:cubicBezTo>
                      <a:pt x="21600" y="15225"/>
                      <a:pt x="17158" y="22583"/>
                      <a:pt x="10064" y="26319"/>
                    </a:cubicBezTo>
                  </a:path>
                  <a:path w="21600" h="26319" stroke="0" extrusionOk="0">
                    <a:moveTo>
                      <a:pt x="20362" y="-1"/>
                    </a:moveTo>
                    <a:cubicBezTo>
                      <a:pt x="21181" y="2314"/>
                      <a:pt x="21600" y="4751"/>
                      <a:pt x="21600" y="7207"/>
                    </a:cubicBezTo>
                    <a:cubicBezTo>
                      <a:pt x="21600" y="15225"/>
                      <a:pt x="17158" y="22583"/>
                      <a:pt x="10064" y="26319"/>
                    </a:cubicBezTo>
                    <a:lnTo>
                      <a:pt x="0" y="7207"/>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47" name="Arc 30"/>
              <p:cNvSpPr>
                <a:spLocks/>
              </p:cNvSpPr>
              <p:nvPr/>
            </p:nvSpPr>
            <p:spPr bwMode="auto">
              <a:xfrm rot="-451056">
                <a:off x="2148" y="1311"/>
                <a:ext cx="2333" cy="841"/>
              </a:xfrm>
              <a:custGeom>
                <a:avLst/>
                <a:gdLst>
                  <a:gd name="G0" fmla="+- 0 0 0"/>
                  <a:gd name="G1" fmla="+- 18858 0 0"/>
                  <a:gd name="G2" fmla="+- 21600 0 0"/>
                  <a:gd name="T0" fmla="*/ 10533 w 21600"/>
                  <a:gd name="T1" fmla="*/ 0 h 28922"/>
                  <a:gd name="T2" fmla="*/ 19112 w 21600"/>
                  <a:gd name="T3" fmla="*/ 28922 h 28922"/>
                  <a:gd name="T4" fmla="*/ 0 w 21600"/>
                  <a:gd name="T5" fmla="*/ 18858 h 28922"/>
                </a:gdLst>
                <a:ahLst/>
                <a:cxnLst>
                  <a:cxn ang="0">
                    <a:pos x="T0" y="T1"/>
                  </a:cxn>
                  <a:cxn ang="0">
                    <a:pos x="T2" y="T3"/>
                  </a:cxn>
                  <a:cxn ang="0">
                    <a:pos x="T4" y="T5"/>
                  </a:cxn>
                </a:cxnLst>
                <a:rect l="0" t="0" r="r" b="b"/>
                <a:pathLst>
                  <a:path w="21600" h="28922" fill="none" extrusionOk="0">
                    <a:moveTo>
                      <a:pt x="10532" y="0"/>
                    </a:moveTo>
                    <a:cubicBezTo>
                      <a:pt x="17366" y="3816"/>
                      <a:pt x="21600" y="11031"/>
                      <a:pt x="21600" y="18858"/>
                    </a:cubicBezTo>
                    <a:cubicBezTo>
                      <a:pt x="21600" y="22364"/>
                      <a:pt x="20746" y="25819"/>
                      <a:pt x="19112" y="28922"/>
                    </a:cubicBezTo>
                  </a:path>
                  <a:path w="21600" h="28922" stroke="0" extrusionOk="0">
                    <a:moveTo>
                      <a:pt x="10532" y="0"/>
                    </a:moveTo>
                    <a:cubicBezTo>
                      <a:pt x="17366" y="3816"/>
                      <a:pt x="21600" y="11031"/>
                      <a:pt x="21600" y="18858"/>
                    </a:cubicBezTo>
                    <a:cubicBezTo>
                      <a:pt x="21600" y="22364"/>
                      <a:pt x="20746" y="25819"/>
                      <a:pt x="19112" y="28922"/>
                    </a:cubicBezTo>
                    <a:lnTo>
                      <a:pt x="0" y="18858"/>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48" name="Arc 31"/>
              <p:cNvSpPr>
                <a:spLocks/>
              </p:cNvSpPr>
              <p:nvPr/>
            </p:nvSpPr>
            <p:spPr bwMode="auto">
              <a:xfrm rot="10416522">
                <a:off x="635" y="577"/>
                <a:ext cx="2107" cy="761"/>
              </a:xfrm>
              <a:custGeom>
                <a:avLst/>
                <a:gdLst>
                  <a:gd name="G0" fmla="+- 0 0 0"/>
                  <a:gd name="G1" fmla="+- 19035 0 0"/>
                  <a:gd name="G2" fmla="+- 21600 0 0"/>
                  <a:gd name="T0" fmla="*/ 10208 w 21600"/>
                  <a:gd name="T1" fmla="*/ 0 h 26206"/>
                  <a:gd name="T2" fmla="*/ 20375 w 21600"/>
                  <a:gd name="T3" fmla="*/ 26206 h 26206"/>
                  <a:gd name="T4" fmla="*/ 0 w 21600"/>
                  <a:gd name="T5" fmla="*/ 19035 h 26206"/>
                </a:gdLst>
                <a:ahLst/>
                <a:cxnLst>
                  <a:cxn ang="0">
                    <a:pos x="T0" y="T1"/>
                  </a:cxn>
                  <a:cxn ang="0">
                    <a:pos x="T2" y="T3"/>
                  </a:cxn>
                  <a:cxn ang="0">
                    <a:pos x="T4" y="T5"/>
                  </a:cxn>
                </a:cxnLst>
                <a:rect l="0" t="0" r="r" b="b"/>
                <a:pathLst>
                  <a:path w="21600" h="26206" fill="none" extrusionOk="0">
                    <a:moveTo>
                      <a:pt x="10208" y="-1"/>
                    </a:moveTo>
                    <a:cubicBezTo>
                      <a:pt x="17222" y="3761"/>
                      <a:pt x="21600" y="11075"/>
                      <a:pt x="21600" y="19035"/>
                    </a:cubicBezTo>
                    <a:cubicBezTo>
                      <a:pt x="21600" y="21477"/>
                      <a:pt x="21185" y="23902"/>
                      <a:pt x="20374" y="26205"/>
                    </a:cubicBezTo>
                  </a:path>
                  <a:path w="21600" h="26206" stroke="0" extrusionOk="0">
                    <a:moveTo>
                      <a:pt x="10208" y="-1"/>
                    </a:moveTo>
                    <a:cubicBezTo>
                      <a:pt x="17222" y="3761"/>
                      <a:pt x="21600" y="11075"/>
                      <a:pt x="21600" y="19035"/>
                    </a:cubicBezTo>
                    <a:cubicBezTo>
                      <a:pt x="21600" y="21477"/>
                      <a:pt x="21185" y="23902"/>
                      <a:pt x="20374" y="26205"/>
                    </a:cubicBezTo>
                    <a:lnTo>
                      <a:pt x="0" y="19035"/>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49" name="Arc 32"/>
              <p:cNvSpPr>
                <a:spLocks/>
              </p:cNvSpPr>
              <p:nvPr/>
            </p:nvSpPr>
            <p:spPr bwMode="auto">
              <a:xfrm rot="287305">
                <a:off x="634" y="1311"/>
                <a:ext cx="1682" cy="738"/>
              </a:xfrm>
              <a:custGeom>
                <a:avLst/>
                <a:gdLst>
                  <a:gd name="G0" fmla="+- 21600 0 0"/>
                  <a:gd name="G1" fmla="+- 20403 0 0"/>
                  <a:gd name="G2" fmla="+- 21600 0 0"/>
                  <a:gd name="T0" fmla="*/ 585 w 21600"/>
                  <a:gd name="T1" fmla="*/ 25397 h 25397"/>
                  <a:gd name="T2" fmla="*/ 14509 w 21600"/>
                  <a:gd name="T3" fmla="*/ 0 h 25397"/>
                  <a:gd name="T4" fmla="*/ 21600 w 21600"/>
                  <a:gd name="T5" fmla="*/ 20403 h 25397"/>
                </a:gdLst>
                <a:ahLst/>
                <a:cxnLst>
                  <a:cxn ang="0">
                    <a:pos x="T0" y="T1"/>
                  </a:cxn>
                  <a:cxn ang="0">
                    <a:pos x="T2" y="T3"/>
                  </a:cxn>
                  <a:cxn ang="0">
                    <a:pos x="T4" y="T5"/>
                  </a:cxn>
                </a:cxnLst>
                <a:rect l="0" t="0" r="r" b="b"/>
                <a:pathLst>
                  <a:path w="21600" h="25397" fill="none" extrusionOk="0">
                    <a:moveTo>
                      <a:pt x="585" y="25396"/>
                    </a:moveTo>
                    <a:cubicBezTo>
                      <a:pt x="196" y="23760"/>
                      <a:pt x="0" y="22084"/>
                      <a:pt x="0" y="20403"/>
                    </a:cubicBezTo>
                    <a:cubicBezTo>
                      <a:pt x="-1" y="11206"/>
                      <a:pt x="5822" y="3019"/>
                      <a:pt x="14509" y="0"/>
                    </a:cubicBezTo>
                  </a:path>
                  <a:path w="21600" h="25397" stroke="0" extrusionOk="0">
                    <a:moveTo>
                      <a:pt x="585" y="25396"/>
                    </a:moveTo>
                    <a:cubicBezTo>
                      <a:pt x="196" y="23760"/>
                      <a:pt x="0" y="22084"/>
                      <a:pt x="0" y="20403"/>
                    </a:cubicBezTo>
                    <a:cubicBezTo>
                      <a:pt x="-1" y="11206"/>
                      <a:pt x="5822" y="3019"/>
                      <a:pt x="14509" y="0"/>
                    </a:cubicBezTo>
                    <a:lnTo>
                      <a:pt x="21600" y="20403"/>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50" name="Line 33"/>
              <p:cNvSpPr>
                <a:spLocks noChangeShapeType="1"/>
              </p:cNvSpPr>
              <p:nvPr/>
            </p:nvSpPr>
            <p:spPr bwMode="auto">
              <a:xfrm>
                <a:off x="538" y="1345"/>
                <a:ext cx="1255"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51" name="Line 34"/>
              <p:cNvSpPr>
                <a:spLocks noChangeShapeType="1"/>
              </p:cNvSpPr>
              <p:nvPr/>
            </p:nvSpPr>
            <p:spPr bwMode="auto">
              <a:xfrm rot="16200000">
                <a:off x="2453" y="227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52" name="Line 35"/>
              <p:cNvSpPr>
                <a:spLocks noChangeShapeType="1"/>
              </p:cNvSpPr>
              <p:nvPr/>
            </p:nvSpPr>
            <p:spPr bwMode="auto">
              <a:xfrm rot="16320000">
                <a:off x="2454" y="214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53" name="Line 36"/>
              <p:cNvSpPr>
                <a:spLocks noChangeShapeType="1"/>
              </p:cNvSpPr>
              <p:nvPr/>
            </p:nvSpPr>
            <p:spPr bwMode="auto">
              <a:xfrm rot="16320000">
                <a:off x="2461" y="183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54" name="Line 37"/>
              <p:cNvSpPr>
                <a:spLocks noChangeShapeType="1"/>
              </p:cNvSpPr>
              <p:nvPr/>
            </p:nvSpPr>
            <p:spPr bwMode="auto">
              <a:xfrm rot="16140000">
                <a:off x="2455" y="173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55" name="Line 38"/>
              <p:cNvSpPr>
                <a:spLocks noChangeShapeType="1"/>
              </p:cNvSpPr>
              <p:nvPr/>
            </p:nvSpPr>
            <p:spPr bwMode="auto">
              <a:xfrm rot="16380000">
                <a:off x="2516" y="156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56" name="Line 39"/>
              <p:cNvSpPr>
                <a:spLocks noChangeShapeType="1"/>
              </p:cNvSpPr>
              <p:nvPr/>
            </p:nvSpPr>
            <p:spPr bwMode="auto">
              <a:xfrm rot="16260000">
                <a:off x="2538" y="91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57" name="Line 40"/>
              <p:cNvSpPr>
                <a:spLocks noChangeShapeType="1"/>
              </p:cNvSpPr>
              <p:nvPr/>
            </p:nvSpPr>
            <p:spPr bwMode="auto">
              <a:xfrm rot="16080000">
                <a:off x="2464" y="85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58" name="Line 41"/>
              <p:cNvSpPr>
                <a:spLocks noChangeShapeType="1"/>
              </p:cNvSpPr>
              <p:nvPr/>
            </p:nvSpPr>
            <p:spPr bwMode="auto">
              <a:xfrm rot="16260000">
                <a:off x="2465" y="76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59" name="Line 42"/>
              <p:cNvSpPr>
                <a:spLocks noChangeShapeType="1"/>
              </p:cNvSpPr>
              <p:nvPr/>
            </p:nvSpPr>
            <p:spPr bwMode="auto">
              <a:xfrm rot="16260000">
                <a:off x="2466" y="42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60" name="Line 43"/>
              <p:cNvSpPr>
                <a:spLocks noChangeShapeType="1"/>
              </p:cNvSpPr>
              <p:nvPr/>
            </p:nvSpPr>
            <p:spPr bwMode="auto">
              <a:xfrm rot="16260000">
                <a:off x="2465" y="32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61" name="Line 44"/>
              <p:cNvSpPr>
                <a:spLocks noChangeShapeType="1"/>
              </p:cNvSpPr>
              <p:nvPr/>
            </p:nvSpPr>
            <p:spPr bwMode="auto">
              <a:xfrm rot="4260000">
                <a:off x="3610" y="116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62" name="Line 45"/>
              <p:cNvSpPr>
                <a:spLocks noChangeShapeType="1"/>
              </p:cNvSpPr>
              <p:nvPr/>
            </p:nvSpPr>
            <p:spPr bwMode="auto">
              <a:xfrm rot="3600000">
                <a:off x="3780" y="113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63" name="Line 46"/>
              <p:cNvSpPr>
                <a:spLocks noChangeShapeType="1"/>
              </p:cNvSpPr>
              <p:nvPr/>
            </p:nvSpPr>
            <p:spPr bwMode="auto">
              <a:xfrm rot="6720000">
                <a:off x="3631" y="142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64" name="Line 47"/>
              <p:cNvSpPr>
                <a:spLocks noChangeShapeType="1"/>
              </p:cNvSpPr>
              <p:nvPr/>
            </p:nvSpPr>
            <p:spPr bwMode="auto">
              <a:xfrm rot="7500000">
                <a:off x="3796" y="146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65" name="Line 48"/>
              <p:cNvSpPr>
                <a:spLocks noChangeShapeType="1"/>
              </p:cNvSpPr>
              <p:nvPr/>
            </p:nvSpPr>
            <p:spPr bwMode="auto">
              <a:xfrm rot="6780000">
                <a:off x="4060" y="146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66" name="Line 49"/>
              <p:cNvSpPr>
                <a:spLocks noChangeShapeType="1"/>
              </p:cNvSpPr>
              <p:nvPr/>
            </p:nvSpPr>
            <p:spPr bwMode="auto">
              <a:xfrm rot="6780000">
                <a:off x="4248" y="144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67" name="Line 50"/>
              <p:cNvSpPr>
                <a:spLocks noChangeShapeType="1"/>
              </p:cNvSpPr>
              <p:nvPr/>
            </p:nvSpPr>
            <p:spPr bwMode="auto">
              <a:xfrm rot="5400000">
                <a:off x="4438" y="129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68" name="Line 51"/>
              <p:cNvSpPr>
                <a:spLocks noChangeShapeType="1"/>
              </p:cNvSpPr>
              <p:nvPr/>
            </p:nvSpPr>
            <p:spPr bwMode="auto">
              <a:xfrm rot="3840000">
                <a:off x="4046" y="114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69" name="Line 52"/>
              <p:cNvSpPr>
                <a:spLocks noChangeShapeType="1"/>
              </p:cNvSpPr>
              <p:nvPr/>
            </p:nvSpPr>
            <p:spPr bwMode="auto">
              <a:xfrm rot="4020000">
                <a:off x="4260" y="113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0" name="Line 53"/>
              <p:cNvSpPr>
                <a:spLocks noChangeShapeType="1"/>
              </p:cNvSpPr>
              <p:nvPr/>
            </p:nvSpPr>
            <p:spPr bwMode="auto">
              <a:xfrm rot="4080000">
                <a:off x="1500" y="142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1" name="Line 54"/>
              <p:cNvSpPr>
                <a:spLocks noChangeShapeType="1"/>
              </p:cNvSpPr>
              <p:nvPr/>
            </p:nvSpPr>
            <p:spPr bwMode="auto">
              <a:xfrm rot="3360000">
                <a:off x="1325" y="145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2" name="Line 55"/>
              <p:cNvSpPr>
                <a:spLocks noChangeShapeType="1"/>
              </p:cNvSpPr>
              <p:nvPr/>
            </p:nvSpPr>
            <p:spPr bwMode="auto">
              <a:xfrm rot="3540000">
                <a:off x="1105" y="151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3" name="Line 56"/>
              <p:cNvSpPr>
                <a:spLocks noChangeShapeType="1"/>
              </p:cNvSpPr>
              <p:nvPr/>
            </p:nvSpPr>
            <p:spPr bwMode="auto">
              <a:xfrm rot="3720000">
                <a:off x="895" y="149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4" name="Line 57"/>
              <p:cNvSpPr>
                <a:spLocks noChangeShapeType="1"/>
              </p:cNvSpPr>
              <p:nvPr/>
            </p:nvSpPr>
            <p:spPr bwMode="auto">
              <a:xfrm rot="5400000">
                <a:off x="749" y="131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5" name="Line 58"/>
              <p:cNvSpPr>
                <a:spLocks noChangeShapeType="1"/>
              </p:cNvSpPr>
              <p:nvPr/>
            </p:nvSpPr>
            <p:spPr bwMode="auto">
              <a:xfrm rot="6540000">
                <a:off x="1508" y="118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6" name="Line 59"/>
              <p:cNvSpPr>
                <a:spLocks noChangeShapeType="1"/>
              </p:cNvSpPr>
              <p:nvPr/>
            </p:nvSpPr>
            <p:spPr bwMode="auto">
              <a:xfrm rot="7440000">
                <a:off x="1341" y="114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7" name="Line 60"/>
              <p:cNvSpPr>
                <a:spLocks noChangeShapeType="1"/>
              </p:cNvSpPr>
              <p:nvPr/>
            </p:nvSpPr>
            <p:spPr bwMode="auto">
              <a:xfrm rot="7440000">
                <a:off x="1092" y="109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8" name="Line 61"/>
              <p:cNvSpPr>
                <a:spLocks noChangeShapeType="1"/>
              </p:cNvSpPr>
              <p:nvPr/>
            </p:nvSpPr>
            <p:spPr bwMode="auto">
              <a:xfrm rot="6720000">
                <a:off x="888" y="112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grpSp>
        <p:sp>
          <p:nvSpPr>
            <p:cNvPr id="129" name="Rectangle 12"/>
            <p:cNvSpPr>
              <a:spLocks noChangeArrowheads="1"/>
            </p:cNvSpPr>
            <p:nvPr/>
          </p:nvSpPr>
          <p:spPr bwMode="auto">
            <a:xfrm rot="10800000">
              <a:off x="2365429" y="3475488"/>
              <a:ext cx="796428" cy="377907"/>
            </a:xfrm>
            <a:prstGeom prst="rect">
              <a:avLst/>
            </a:prstGeom>
            <a:solidFill>
              <a:srgbClr val="FF3300"/>
            </a:solid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sz="2400" b="1" dirty="0" smtClean="0">
                  <a:solidFill>
                    <a:prstClr val="white"/>
                  </a:solidFill>
                  <a:latin typeface=".VnBodoniH" pitchFamily="34" charset="0"/>
                </a:rPr>
                <a:t>S</a:t>
              </a:r>
              <a:endParaRPr lang="en-US" sz="2400" b="1" dirty="0">
                <a:solidFill>
                  <a:prstClr val="white"/>
                </a:solidFill>
                <a:latin typeface=".VnBodoniH" pitchFamily="34" charset="0"/>
              </a:endParaRPr>
            </a:p>
          </p:txBody>
        </p:sp>
      </p:grpSp>
      <p:grpSp>
        <p:nvGrpSpPr>
          <p:cNvPr id="179" name="Group 178"/>
          <p:cNvGrpSpPr/>
          <p:nvPr/>
        </p:nvGrpSpPr>
        <p:grpSpPr>
          <a:xfrm>
            <a:off x="2667000" y="1600200"/>
            <a:ext cx="2346496" cy="581115"/>
            <a:chOff x="1420906" y="2936284"/>
            <a:chExt cx="2346496" cy="581115"/>
          </a:xfrm>
        </p:grpSpPr>
        <p:cxnSp>
          <p:nvCxnSpPr>
            <p:cNvPr id="180" name="Straight Arrow Connector 179"/>
            <p:cNvCxnSpPr/>
            <p:nvPr/>
          </p:nvCxnSpPr>
          <p:spPr>
            <a:xfrm>
              <a:off x="1698385" y="3517399"/>
              <a:ext cx="1562100" cy="0"/>
            </a:xfrm>
            <a:prstGeom prst="straightConnector1">
              <a:avLst/>
            </a:prstGeom>
            <a:ln w="25400" cmpd="sng">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1420906" y="2936284"/>
              <a:ext cx="2346496" cy="507831"/>
            </a:xfrm>
            <a:prstGeom prst="rect">
              <a:avLst/>
            </a:prstGeom>
            <a:noFill/>
          </p:spPr>
          <p:txBody>
            <a:bodyPr wrap="square" rtlCol="0">
              <a:spAutoFit/>
            </a:bodyPr>
            <a:lstStyle/>
            <a:p>
              <a:r>
                <a:rPr lang="vi-VN" sz="2700" b="1" dirty="0" smtClean="0">
                  <a:solidFill>
                    <a:prstClr val="black"/>
                  </a:solidFill>
                  <a:latin typeface="Times New Roman" pitchFamily="18" charset="0"/>
                  <a:cs typeface="Times New Roman" pitchFamily="18" charset="0"/>
                </a:rPr>
                <a:t>Chuyển động</a:t>
              </a:r>
              <a:endParaRPr lang="en-US" sz="2700" b="1" dirty="0">
                <a:solidFill>
                  <a:prstClr val="black"/>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23146041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wipe(down)">
                                      <p:cBhvr>
                                        <p:cTn id="12" dur="500"/>
                                        <p:tgtEl>
                                          <p:spTgt spid="12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2"/>
                                        </p:tgtEl>
                                        <p:attrNameLst>
                                          <p:attrName>style.visibility</p:attrName>
                                        </p:attrNameLst>
                                      </p:cBhvr>
                                      <p:to>
                                        <p:strVal val="visible"/>
                                      </p:to>
                                    </p:set>
                                    <p:animEffect transition="in" filter="wipe(down)">
                                      <p:cBhvr>
                                        <p:cTn id="15" dur="500"/>
                                        <p:tgtEl>
                                          <p:spTgt spid="122"/>
                                        </p:tgtEl>
                                      </p:cBhvr>
                                    </p:animEffect>
                                  </p:childTnLst>
                                </p:cTn>
                              </p:par>
                              <p:par>
                                <p:cTn id="16" presetID="22" presetClass="entr" presetSubtype="4" fill="hold" nodeType="withEffect">
                                  <p:stCondLst>
                                    <p:cond delay="0"/>
                                  </p:stCondLst>
                                  <p:childTnLst>
                                    <p:set>
                                      <p:cBhvr>
                                        <p:cTn id="17" dur="1" fill="hold">
                                          <p:stCondLst>
                                            <p:cond delay="0"/>
                                          </p:stCondLst>
                                        </p:cTn>
                                        <p:tgtEl>
                                          <p:spTgt spid="179"/>
                                        </p:tgtEl>
                                        <p:attrNameLst>
                                          <p:attrName>style.visibility</p:attrName>
                                        </p:attrNameLst>
                                      </p:cBhvr>
                                      <p:to>
                                        <p:strVal val="visible"/>
                                      </p:to>
                                    </p:set>
                                    <p:animEffect transition="in" filter="wipe(down)">
                                      <p:cBhvr>
                                        <p:cTn id="18" dur="500"/>
                                        <p:tgtEl>
                                          <p:spTgt spid="179"/>
                                        </p:tgtEl>
                                      </p:cBhvr>
                                    </p:animEffect>
                                  </p:childTnLst>
                                </p:cTn>
                              </p:par>
                              <p:par>
                                <p:cTn id="19" presetID="22" presetClass="entr" presetSubtype="4" fill="hold" nodeType="withEffect">
                                  <p:stCondLst>
                                    <p:cond delay="0"/>
                                  </p:stCondLst>
                                  <p:childTnLst>
                                    <p:set>
                                      <p:cBhvr>
                                        <p:cTn id="20" dur="1" fill="hold">
                                          <p:stCondLst>
                                            <p:cond delay="0"/>
                                          </p:stCondLst>
                                        </p:cTn>
                                        <p:tgtEl>
                                          <p:spTgt spid="127"/>
                                        </p:tgtEl>
                                        <p:attrNameLst>
                                          <p:attrName>style.visibility</p:attrName>
                                        </p:attrNameLst>
                                      </p:cBhvr>
                                      <p:to>
                                        <p:strVal val="visible"/>
                                      </p:to>
                                    </p:set>
                                    <p:animEffect transition="in" filter="wipe(down)">
                                      <p:cBhvr>
                                        <p:cTn id="21" dur="500"/>
                                        <p:tgtEl>
                                          <p:spTgt spid="12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1000"/>
                                        <p:tgtEl>
                                          <p:spTgt spid="43"/>
                                        </p:tgtEl>
                                      </p:cBhvr>
                                    </p:animEffect>
                                    <p:anim calcmode="lin" valueType="num">
                                      <p:cBhvr>
                                        <p:cTn id="27" dur="1000" fill="hold"/>
                                        <p:tgtEl>
                                          <p:spTgt spid="43"/>
                                        </p:tgtEl>
                                        <p:attrNameLst>
                                          <p:attrName>ppt_x</p:attrName>
                                        </p:attrNameLst>
                                      </p:cBhvr>
                                      <p:tavLst>
                                        <p:tav tm="0">
                                          <p:val>
                                            <p:strVal val="#ppt_x"/>
                                          </p:val>
                                        </p:tav>
                                        <p:tav tm="100000">
                                          <p:val>
                                            <p:strVal val="#ppt_x"/>
                                          </p:val>
                                        </p:tav>
                                      </p:tavLst>
                                    </p:anim>
                                    <p:anim calcmode="lin" valueType="num">
                                      <p:cBhvr>
                                        <p:cTn id="2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3" grpId="0" animBg="1"/>
      <p:bldP spid="1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33400" y="4237672"/>
            <a:ext cx="8077200" cy="1477328"/>
          </a:xfrm>
          <a:prstGeom prst="rect">
            <a:avLst/>
          </a:prstGeom>
          <a:solidFill>
            <a:schemeClr val="accent6">
              <a:lumMod val="20000"/>
              <a:lumOff val="80000"/>
            </a:schemeClr>
          </a:solidFill>
        </p:spPr>
        <p:txBody>
          <a:bodyPr wrap="square" rtlCol="0">
            <a:spAutoFit/>
          </a:bodyPr>
          <a:lstStyle/>
          <a:p>
            <a:r>
              <a:rPr lang="en-US" sz="30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Mặt</a:t>
            </a:r>
            <a:r>
              <a:rPr lang="en-US" sz="30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0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(C) </a:t>
            </a:r>
            <a:r>
              <a:rPr lang="en-US" sz="30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đối</a:t>
            </a:r>
            <a:r>
              <a:rPr lang="en-US" sz="30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diện</a:t>
            </a:r>
            <a:r>
              <a:rPr lang="en-US" sz="30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với</a:t>
            </a:r>
            <a:r>
              <a:rPr lang="en-US" sz="30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cực</a:t>
            </a:r>
            <a:r>
              <a:rPr lang="en-US" sz="30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Bắc</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0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nam</a:t>
            </a:r>
            <a:r>
              <a:rPr lang="en-US" sz="30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châm</a:t>
            </a:r>
            <a:r>
              <a:rPr lang="en-US" sz="30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30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mặt</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Nam</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mặt</a:t>
            </a:r>
            <a:r>
              <a:rPr lang="en-US" sz="30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này</a:t>
            </a:r>
            <a:r>
              <a:rPr lang="en-US" sz="30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gây</a:t>
            </a:r>
            <a:r>
              <a:rPr lang="en-US" sz="30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ra</a:t>
            </a:r>
            <a:r>
              <a:rPr lang="en-US" sz="30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lực</a:t>
            </a:r>
            <a:r>
              <a:rPr lang="en-US" sz="30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0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hút</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cực</a:t>
            </a:r>
            <a:r>
              <a:rPr lang="en-US" sz="30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Bắc</a:t>
            </a:r>
            <a:r>
              <a:rPr lang="en-US" sz="30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0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nam</a:t>
            </a:r>
            <a:r>
              <a:rPr lang="en-US" sz="30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châm</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000"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44" name="Group 43"/>
          <p:cNvGrpSpPr/>
          <p:nvPr/>
        </p:nvGrpSpPr>
        <p:grpSpPr>
          <a:xfrm>
            <a:off x="5228195" y="1024903"/>
            <a:ext cx="1313184" cy="1914994"/>
            <a:chOff x="3886200" y="3409950"/>
            <a:chExt cx="933251" cy="1543050"/>
          </a:xfrm>
        </p:grpSpPr>
        <p:sp>
          <p:nvSpPr>
            <p:cNvPr id="45" name="Arc 44"/>
            <p:cNvSpPr/>
            <p:nvPr/>
          </p:nvSpPr>
          <p:spPr>
            <a:xfrm>
              <a:off x="3905051" y="3409950"/>
              <a:ext cx="914400" cy="1538515"/>
            </a:xfrm>
            <a:prstGeom prst="arc">
              <a:avLst>
                <a:gd name="adj1" fmla="val 16196656"/>
                <a:gd name="adj2" fmla="val 5419473"/>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Arc 45"/>
            <p:cNvSpPr/>
            <p:nvPr/>
          </p:nvSpPr>
          <p:spPr>
            <a:xfrm>
              <a:off x="3886200" y="3414485"/>
              <a:ext cx="914400" cy="1538515"/>
            </a:xfrm>
            <a:prstGeom prst="arc">
              <a:avLst>
                <a:gd name="adj1" fmla="val 5438267"/>
                <a:gd name="adj2" fmla="val 16257862"/>
              </a:avLst>
            </a:prstGeom>
            <a:ln w="952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
        <p:nvSpPr>
          <p:cNvPr id="51" name="TextBox 50"/>
          <p:cNvSpPr txBox="1"/>
          <p:nvPr/>
        </p:nvSpPr>
        <p:spPr>
          <a:xfrm>
            <a:off x="2723683" y="3505200"/>
            <a:ext cx="3219917" cy="523220"/>
          </a:xfrm>
          <a:prstGeom prst="rect">
            <a:avLst/>
          </a:prstGeom>
          <a:noFill/>
        </p:spPr>
        <p:txBody>
          <a:bodyPr wrap="square" rtlCol="0">
            <a:spAutoFit/>
          </a:bodyPr>
          <a:lstStyle/>
          <a:p>
            <a:pPr algn="ctr"/>
            <a:r>
              <a:rPr lang="en-US" sz="2800" dirty="0" err="1" smtClean="0">
                <a:solidFill>
                  <a:prstClr val="black"/>
                </a:solidFill>
                <a:latin typeface="Times New Roman" pitchFamily="18" charset="0"/>
                <a:cs typeface="Times New Roman" pitchFamily="18" charset="0"/>
              </a:rPr>
              <a:t>Thí</a:t>
            </a:r>
            <a:r>
              <a:rPr lang="en-US" sz="2800" dirty="0" smtClean="0">
                <a:solidFill>
                  <a:prstClr val="black"/>
                </a:solidFill>
                <a:latin typeface="Times New Roman" pitchFamily="18" charset="0"/>
                <a:cs typeface="Times New Roman" pitchFamily="18" charset="0"/>
              </a:rPr>
              <a:t> </a:t>
            </a:r>
            <a:r>
              <a:rPr lang="en-US" sz="2800" dirty="0" err="1" smtClean="0">
                <a:solidFill>
                  <a:prstClr val="black"/>
                </a:solidFill>
                <a:latin typeface="Times New Roman" pitchFamily="18" charset="0"/>
                <a:cs typeface="Times New Roman" pitchFamily="18" charset="0"/>
              </a:rPr>
              <a:t>nghiệm</a:t>
            </a:r>
            <a:r>
              <a:rPr lang="en-US" sz="2800" dirty="0" smtClean="0">
                <a:solidFill>
                  <a:prstClr val="black"/>
                </a:solidFill>
                <a:latin typeface="Times New Roman" pitchFamily="18" charset="0"/>
                <a:cs typeface="Times New Roman" pitchFamily="18" charset="0"/>
              </a:rPr>
              <a:t> 1</a:t>
            </a:r>
            <a:endParaRPr lang="en-US" sz="2800" dirty="0">
              <a:solidFill>
                <a:prstClr val="black"/>
              </a:solidFill>
              <a:latin typeface="Times New Roman" pitchFamily="18" charset="0"/>
              <a:cs typeface="Times New Roman" pitchFamily="18" charset="0"/>
            </a:endParaRPr>
          </a:p>
        </p:txBody>
      </p:sp>
      <p:grpSp>
        <p:nvGrpSpPr>
          <p:cNvPr id="52" name="Group 51"/>
          <p:cNvGrpSpPr/>
          <p:nvPr/>
        </p:nvGrpSpPr>
        <p:grpSpPr>
          <a:xfrm>
            <a:off x="6454669" y="2280221"/>
            <a:ext cx="550052" cy="568109"/>
            <a:chOff x="6527101" y="2274561"/>
            <a:chExt cx="551966" cy="568109"/>
          </a:xfrm>
        </p:grpSpPr>
        <p:cxnSp>
          <p:nvCxnSpPr>
            <p:cNvPr id="53" name="Straight Connector 52"/>
            <p:cNvCxnSpPr/>
            <p:nvPr/>
          </p:nvCxnSpPr>
          <p:spPr>
            <a:xfrm flipH="1" flipV="1">
              <a:off x="6527101" y="2274561"/>
              <a:ext cx="18404" cy="117186"/>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6536303" y="2302215"/>
              <a:ext cx="87053" cy="81328"/>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530880" y="2346116"/>
              <a:ext cx="548187" cy="496554"/>
            </a:xfrm>
            <a:prstGeom prst="rect">
              <a:avLst/>
            </a:prstGeom>
            <a:noFill/>
            <a:ln w="9525">
              <a:noFill/>
            </a:ln>
          </p:spPr>
          <p:txBody>
            <a:bodyPr wrap="square" rtlCol="0">
              <a:spAutoFit/>
            </a:bodyPr>
            <a:lstStyle/>
            <a:p>
              <a:r>
                <a:rPr lang="vi-VN" sz="2000" i="1" dirty="0" smtClean="0">
                  <a:solidFill>
                    <a:prstClr val="black"/>
                  </a:solidFill>
                  <a:latin typeface="Times New Roman" pitchFamily="18" charset="0"/>
                  <a:cs typeface="Times New Roman" pitchFamily="18" charset="0"/>
                </a:rPr>
                <a:t>i</a:t>
              </a:r>
              <a:r>
                <a:rPr lang="en-US" sz="2000" i="1" baseline="-25000" dirty="0" smtClean="0">
                  <a:solidFill>
                    <a:prstClr val="black"/>
                  </a:solidFill>
                  <a:latin typeface="Times New Roman" pitchFamily="18" charset="0"/>
                  <a:cs typeface="Times New Roman" pitchFamily="18" charset="0"/>
                </a:rPr>
                <a:t>c</a:t>
              </a:r>
              <a:endParaRPr lang="en-US" sz="2000" i="1" baseline="-25000" dirty="0">
                <a:solidFill>
                  <a:prstClr val="black"/>
                </a:solidFill>
                <a:latin typeface="Times New Roman" pitchFamily="18" charset="0"/>
                <a:cs typeface="Times New Roman" pitchFamily="18" charset="0"/>
              </a:endParaRPr>
            </a:p>
          </p:txBody>
        </p:sp>
      </p:grpSp>
      <p:grpSp>
        <p:nvGrpSpPr>
          <p:cNvPr id="56" name="Group 55"/>
          <p:cNvGrpSpPr/>
          <p:nvPr/>
        </p:nvGrpSpPr>
        <p:grpSpPr>
          <a:xfrm rot="10800000">
            <a:off x="1716442" y="835368"/>
            <a:ext cx="4285851" cy="2384878"/>
            <a:chOff x="287749" y="2632481"/>
            <a:chExt cx="4285851" cy="2106102"/>
          </a:xfrm>
        </p:grpSpPr>
        <p:grpSp>
          <p:nvGrpSpPr>
            <p:cNvPr id="57" name="Group 11"/>
            <p:cNvGrpSpPr>
              <a:grpSpLocks/>
            </p:cNvGrpSpPr>
            <p:nvPr/>
          </p:nvGrpSpPr>
          <p:grpSpPr bwMode="auto">
            <a:xfrm>
              <a:off x="287749" y="2632481"/>
              <a:ext cx="4285851" cy="2106102"/>
              <a:chOff x="538" y="360"/>
              <a:chExt cx="4036" cy="1945"/>
            </a:xfrm>
          </p:grpSpPr>
          <p:sp>
            <p:nvSpPr>
              <p:cNvPr id="59" name="Rectangle 12"/>
              <p:cNvSpPr>
                <a:spLocks noChangeArrowheads="1"/>
              </p:cNvSpPr>
              <p:nvPr/>
            </p:nvSpPr>
            <p:spPr bwMode="auto">
              <a:xfrm rot="10800000">
                <a:off x="1771" y="1137"/>
                <a:ext cx="734" cy="349"/>
              </a:xfrm>
              <a:prstGeom prst="rect">
                <a:avLst/>
              </a:prstGeom>
              <a:solidFill>
                <a:srgbClr val="002060"/>
              </a:solid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sz="2400" b="1" dirty="0" smtClean="0">
                    <a:solidFill>
                      <a:prstClr val="white"/>
                    </a:solidFill>
                    <a:latin typeface=".VnBodoniH" pitchFamily="34" charset="0"/>
                  </a:rPr>
                  <a:t>N</a:t>
                </a:r>
                <a:endParaRPr lang="en-US" sz="2400" b="1" dirty="0">
                  <a:solidFill>
                    <a:prstClr val="white"/>
                  </a:solidFill>
                  <a:latin typeface=".VnBodoniH" pitchFamily="34" charset="0"/>
                </a:endParaRPr>
              </a:p>
            </p:txBody>
          </p:sp>
          <p:sp>
            <p:nvSpPr>
              <p:cNvPr id="60" name="Arc 14"/>
              <p:cNvSpPr>
                <a:spLocks/>
              </p:cNvSpPr>
              <p:nvPr/>
            </p:nvSpPr>
            <p:spPr bwMode="auto">
              <a:xfrm>
                <a:off x="1503" y="456"/>
                <a:ext cx="2112" cy="868"/>
              </a:xfrm>
              <a:custGeom>
                <a:avLst/>
                <a:gdLst>
                  <a:gd name="G0" fmla="+- 21600 0 0"/>
                  <a:gd name="G1" fmla="+- 21600 0 0"/>
                  <a:gd name="G2" fmla="+- 21600 0 0"/>
                  <a:gd name="T0" fmla="*/ 5892 w 43200"/>
                  <a:gd name="T1" fmla="*/ 36427 h 37644"/>
                  <a:gd name="T2" fmla="*/ 36062 w 43200"/>
                  <a:gd name="T3" fmla="*/ 37644 h 37644"/>
                  <a:gd name="T4" fmla="*/ 21600 w 43200"/>
                  <a:gd name="T5" fmla="*/ 21600 h 37644"/>
                </a:gdLst>
                <a:ahLst/>
                <a:cxnLst>
                  <a:cxn ang="0">
                    <a:pos x="T0" y="T1"/>
                  </a:cxn>
                  <a:cxn ang="0">
                    <a:pos x="T2" y="T3"/>
                  </a:cxn>
                  <a:cxn ang="0">
                    <a:pos x="T4" y="T5"/>
                  </a:cxn>
                </a:cxnLst>
                <a:rect l="0" t="0" r="r" b="b"/>
                <a:pathLst>
                  <a:path w="43200" h="37644" fill="none"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path>
                  <a:path w="43200" h="37644" stroke="0"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lnTo>
                      <a:pt x="21600" y="2160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1" name="Arc 15"/>
              <p:cNvSpPr>
                <a:spLocks/>
              </p:cNvSpPr>
              <p:nvPr/>
            </p:nvSpPr>
            <p:spPr bwMode="auto">
              <a:xfrm rot="10800000">
                <a:off x="1594" y="883"/>
                <a:ext cx="1920" cy="424"/>
              </a:xfrm>
              <a:custGeom>
                <a:avLst/>
                <a:gdLst>
                  <a:gd name="G0" fmla="+- 21600 0 0"/>
                  <a:gd name="G1" fmla="+- 14937 0 0"/>
                  <a:gd name="G2" fmla="+- 21600 0 0"/>
                  <a:gd name="T0" fmla="*/ 38709 w 43200"/>
                  <a:gd name="T1" fmla="*/ 1752 h 36537"/>
                  <a:gd name="T2" fmla="*/ 5997 w 43200"/>
                  <a:gd name="T3" fmla="*/ 0 h 36537"/>
                  <a:gd name="T4" fmla="*/ 21600 w 43200"/>
                  <a:gd name="T5" fmla="*/ 14937 h 36537"/>
                </a:gdLst>
                <a:ahLst/>
                <a:cxnLst>
                  <a:cxn ang="0">
                    <a:pos x="T0" y="T1"/>
                  </a:cxn>
                  <a:cxn ang="0">
                    <a:pos x="T2" y="T3"/>
                  </a:cxn>
                  <a:cxn ang="0">
                    <a:pos x="T4" y="T5"/>
                  </a:cxn>
                </a:cxnLst>
                <a:rect l="0" t="0" r="r" b="b"/>
                <a:pathLst>
                  <a:path w="43200" h="36537" fill="none"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path>
                  <a:path w="43200" h="36537" stroke="0"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lnTo>
                      <a:pt x="21600" y="14937"/>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2" name="Arc 16"/>
              <p:cNvSpPr>
                <a:spLocks/>
              </p:cNvSpPr>
              <p:nvPr/>
            </p:nvSpPr>
            <p:spPr bwMode="auto">
              <a:xfrm>
                <a:off x="1249" y="1341"/>
                <a:ext cx="2616" cy="532"/>
              </a:xfrm>
              <a:custGeom>
                <a:avLst/>
                <a:gdLst>
                  <a:gd name="G0" fmla="+- 21600 0 0"/>
                  <a:gd name="G1" fmla="+- 18486 0 0"/>
                  <a:gd name="G2" fmla="+- 21600 0 0"/>
                  <a:gd name="T0" fmla="*/ 32773 w 43200"/>
                  <a:gd name="T1" fmla="*/ 0 h 40086"/>
                  <a:gd name="T2" fmla="*/ 8977 w 43200"/>
                  <a:gd name="T3" fmla="*/ 958 h 40086"/>
                  <a:gd name="T4" fmla="*/ 21600 w 43200"/>
                  <a:gd name="T5" fmla="*/ 18486 h 40086"/>
                </a:gdLst>
                <a:ahLst/>
                <a:cxnLst>
                  <a:cxn ang="0">
                    <a:pos x="T0" y="T1"/>
                  </a:cxn>
                  <a:cxn ang="0">
                    <a:pos x="T2" y="T3"/>
                  </a:cxn>
                  <a:cxn ang="0">
                    <a:pos x="T4" y="T5"/>
                  </a:cxn>
                </a:cxnLst>
                <a:rect l="0" t="0" r="r" b="b"/>
                <a:pathLst>
                  <a:path w="43200" h="40086" fill="none"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path>
                  <a:path w="43200" h="40086" stroke="0"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lnTo>
                      <a:pt x="21600" y="18486"/>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3" name="Arc 17"/>
              <p:cNvSpPr>
                <a:spLocks/>
              </p:cNvSpPr>
              <p:nvPr/>
            </p:nvSpPr>
            <p:spPr bwMode="auto">
              <a:xfrm rot="10800000">
                <a:off x="1498" y="1326"/>
                <a:ext cx="2112" cy="858"/>
              </a:xfrm>
              <a:custGeom>
                <a:avLst/>
                <a:gdLst>
                  <a:gd name="G0" fmla="+- 21600 0 0"/>
                  <a:gd name="G1" fmla="+- 21600 0 0"/>
                  <a:gd name="G2" fmla="+- 21600 0 0"/>
                  <a:gd name="T0" fmla="*/ 6875 w 43200"/>
                  <a:gd name="T1" fmla="*/ 37403 h 37403"/>
                  <a:gd name="T2" fmla="*/ 37153 w 43200"/>
                  <a:gd name="T3" fmla="*/ 36589 h 37403"/>
                  <a:gd name="T4" fmla="*/ 21600 w 43200"/>
                  <a:gd name="T5" fmla="*/ 21600 h 37403"/>
                </a:gdLst>
                <a:ahLst/>
                <a:cxnLst>
                  <a:cxn ang="0">
                    <a:pos x="T0" y="T1"/>
                  </a:cxn>
                  <a:cxn ang="0">
                    <a:pos x="T2" y="T3"/>
                  </a:cxn>
                  <a:cxn ang="0">
                    <a:pos x="T4" y="T5"/>
                  </a:cxn>
                </a:cxnLst>
                <a:rect l="0" t="0" r="r" b="b"/>
                <a:pathLst>
                  <a:path w="43200" h="37403" fill="none"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path>
                  <a:path w="43200" h="37403" stroke="0"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lnTo>
                      <a:pt x="21600" y="2160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4" name="Arc 18"/>
              <p:cNvSpPr>
                <a:spLocks/>
              </p:cNvSpPr>
              <p:nvPr/>
            </p:nvSpPr>
            <p:spPr bwMode="auto">
              <a:xfrm>
                <a:off x="1588" y="1341"/>
                <a:ext cx="1920" cy="426"/>
              </a:xfrm>
              <a:custGeom>
                <a:avLst/>
                <a:gdLst>
                  <a:gd name="G0" fmla="+- 21600 0 0"/>
                  <a:gd name="G1" fmla="+- 15115 0 0"/>
                  <a:gd name="G2" fmla="+- 21600 0 0"/>
                  <a:gd name="T0" fmla="*/ 37030 w 43200"/>
                  <a:gd name="T1" fmla="*/ 0 h 36715"/>
                  <a:gd name="T2" fmla="*/ 4586 w 43200"/>
                  <a:gd name="T3" fmla="*/ 1807 h 36715"/>
                  <a:gd name="T4" fmla="*/ 21600 w 43200"/>
                  <a:gd name="T5" fmla="*/ 15115 h 36715"/>
                </a:gdLst>
                <a:ahLst/>
                <a:cxnLst>
                  <a:cxn ang="0">
                    <a:pos x="T0" y="T1"/>
                  </a:cxn>
                  <a:cxn ang="0">
                    <a:pos x="T2" y="T3"/>
                  </a:cxn>
                  <a:cxn ang="0">
                    <a:pos x="T4" y="T5"/>
                  </a:cxn>
                </a:cxnLst>
                <a:rect l="0" t="0" r="r" b="b"/>
                <a:pathLst>
                  <a:path w="43200" h="36715" fill="none"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path>
                  <a:path w="43200" h="36715" stroke="0"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lnTo>
                      <a:pt x="21600" y="15115"/>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5" name="Arc 19"/>
              <p:cNvSpPr>
                <a:spLocks/>
              </p:cNvSpPr>
              <p:nvPr/>
            </p:nvSpPr>
            <p:spPr bwMode="auto">
              <a:xfrm rot="10800000">
                <a:off x="1258" y="795"/>
                <a:ext cx="2592" cy="529"/>
              </a:xfrm>
              <a:custGeom>
                <a:avLst/>
                <a:gdLst>
                  <a:gd name="G0" fmla="+- 21600 0 0"/>
                  <a:gd name="G1" fmla="+- 18238 0 0"/>
                  <a:gd name="G2" fmla="+- 21600 0 0"/>
                  <a:gd name="T0" fmla="*/ 34395 w 43200"/>
                  <a:gd name="T1" fmla="*/ 835 h 39838"/>
                  <a:gd name="T2" fmla="*/ 10028 w 43200"/>
                  <a:gd name="T3" fmla="*/ 0 h 39838"/>
                  <a:gd name="T4" fmla="*/ 21600 w 43200"/>
                  <a:gd name="T5" fmla="*/ 18238 h 39838"/>
                </a:gdLst>
                <a:ahLst/>
                <a:cxnLst>
                  <a:cxn ang="0">
                    <a:pos x="T0" y="T1"/>
                  </a:cxn>
                  <a:cxn ang="0">
                    <a:pos x="T2" y="T3"/>
                  </a:cxn>
                  <a:cxn ang="0">
                    <a:pos x="T4" y="T5"/>
                  </a:cxn>
                </a:cxnLst>
                <a:rect l="0" t="0" r="r" b="b"/>
                <a:pathLst>
                  <a:path w="43200" h="39838" fill="none"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path>
                  <a:path w="43200" h="39838" stroke="0"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lnTo>
                      <a:pt x="21600" y="18238"/>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6" name="Arc 20"/>
              <p:cNvSpPr>
                <a:spLocks/>
              </p:cNvSpPr>
              <p:nvPr/>
            </p:nvSpPr>
            <p:spPr bwMode="auto">
              <a:xfrm rot="10800000">
                <a:off x="2254" y="948"/>
                <a:ext cx="581" cy="528"/>
              </a:xfrm>
              <a:custGeom>
                <a:avLst/>
                <a:gdLst>
                  <a:gd name="G0" fmla="+- 16968 0 0"/>
                  <a:gd name="G1" fmla="+- 0 0 0"/>
                  <a:gd name="G2" fmla="+- 21600 0 0"/>
                  <a:gd name="T0" fmla="*/ 33603 w 33603"/>
                  <a:gd name="T1" fmla="*/ 13779 h 21600"/>
                  <a:gd name="T2" fmla="*/ 0 w 33603"/>
                  <a:gd name="T3" fmla="*/ 13365 h 21600"/>
                  <a:gd name="T4" fmla="*/ 16968 w 33603"/>
                  <a:gd name="T5" fmla="*/ 0 h 21600"/>
                </a:gdLst>
                <a:ahLst/>
                <a:cxnLst>
                  <a:cxn ang="0">
                    <a:pos x="T0" y="T1"/>
                  </a:cxn>
                  <a:cxn ang="0">
                    <a:pos x="T2" y="T3"/>
                  </a:cxn>
                  <a:cxn ang="0">
                    <a:pos x="T4" y="T5"/>
                  </a:cxn>
                </a:cxnLst>
                <a:rect l="0" t="0" r="r" b="b"/>
                <a:pathLst>
                  <a:path w="33603" h="21600" fill="none" extrusionOk="0">
                    <a:moveTo>
                      <a:pt x="33602" y="13778"/>
                    </a:moveTo>
                    <a:cubicBezTo>
                      <a:pt x="29499" y="18732"/>
                      <a:pt x="23400" y="21599"/>
                      <a:pt x="16968" y="21600"/>
                    </a:cubicBezTo>
                    <a:cubicBezTo>
                      <a:pt x="10348" y="21600"/>
                      <a:pt x="4095" y="18565"/>
                      <a:pt x="-1" y="13365"/>
                    </a:cubicBezTo>
                  </a:path>
                  <a:path w="33603" h="21600" stroke="0" extrusionOk="0">
                    <a:moveTo>
                      <a:pt x="33602" y="13778"/>
                    </a:moveTo>
                    <a:cubicBezTo>
                      <a:pt x="29499" y="18732"/>
                      <a:pt x="23400" y="21599"/>
                      <a:pt x="16968" y="21600"/>
                    </a:cubicBezTo>
                    <a:cubicBezTo>
                      <a:pt x="10348" y="21600"/>
                      <a:pt x="4095" y="18565"/>
                      <a:pt x="-1" y="13365"/>
                    </a:cubicBezTo>
                    <a:lnTo>
                      <a:pt x="16968" y="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7" name="Arc 21"/>
              <p:cNvSpPr>
                <a:spLocks/>
              </p:cNvSpPr>
              <p:nvPr/>
            </p:nvSpPr>
            <p:spPr bwMode="auto">
              <a:xfrm rot="-451056">
                <a:off x="2261" y="1319"/>
                <a:ext cx="1992" cy="842"/>
              </a:xfrm>
              <a:custGeom>
                <a:avLst/>
                <a:gdLst>
                  <a:gd name="G0" fmla="+- 0 0 0"/>
                  <a:gd name="G1" fmla="+- 18523 0 0"/>
                  <a:gd name="G2" fmla="+- 21600 0 0"/>
                  <a:gd name="T0" fmla="*/ 11111 w 21600"/>
                  <a:gd name="T1" fmla="*/ 0 h 28984"/>
                  <a:gd name="T2" fmla="*/ 18898 w 21600"/>
                  <a:gd name="T3" fmla="*/ 28984 h 28984"/>
                  <a:gd name="T4" fmla="*/ 0 w 21600"/>
                  <a:gd name="T5" fmla="*/ 18523 h 28984"/>
                </a:gdLst>
                <a:ahLst/>
                <a:cxnLst>
                  <a:cxn ang="0">
                    <a:pos x="T0" y="T1"/>
                  </a:cxn>
                  <a:cxn ang="0">
                    <a:pos x="T2" y="T3"/>
                  </a:cxn>
                  <a:cxn ang="0">
                    <a:pos x="T4" y="T5"/>
                  </a:cxn>
                </a:cxnLst>
                <a:rect l="0" t="0" r="r" b="b"/>
                <a:pathLst>
                  <a:path w="21600" h="28984" fill="none" extrusionOk="0">
                    <a:moveTo>
                      <a:pt x="11111" y="-1"/>
                    </a:moveTo>
                    <a:cubicBezTo>
                      <a:pt x="17618" y="3903"/>
                      <a:pt x="21600" y="10934"/>
                      <a:pt x="21600" y="18523"/>
                    </a:cubicBezTo>
                    <a:cubicBezTo>
                      <a:pt x="21600" y="22182"/>
                      <a:pt x="20670" y="25782"/>
                      <a:pt x="18897" y="28983"/>
                    </a:cubicBezTo>
                  </a:path>
                  <a:path w="21600" h="28984" stroke="0" extrusionOk="0">
                    <a:moveTo>
                      <a:pt x="11111" y="-1"/>
                    </a:moveTo>
                    <a:cubicBezTo>
                      <a:pt x="17618" y="3903"/>
                      <a:pt x="21600" y="10934"/>
                      <a:pt x="21600" y="18523"/>
                    </a:cubicBezTo>
                    <a:cubicBezTo>
                      <a:pt x="21600" y="22182"/>
                      <a:pt x="20670" y="25782"/>
                      <a:pt x="18897" y="28983"/>
                    </a:cubicBezTo>
                    <a:lnTo>
                      <a:pt x="0" y="18523"/>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8" name="Arc 22"/>
              <p:cNvSpPr>
                <a:spLocks/>
              </p:cNvSpPr>
              <p:nvPr/>
            </p:nvSpPr>
            <p:spPr bwMode="auto">
              <a:xfrm rot="10501297">
                <a:off x="905" y="510"/>
                <a:ext cx="1734" cy="826"/>
              </a:xfrm>
              <a:custGeom>
                <a:avLst/>
                <a:gdLst>
                  <a:gd name="G0" fmla="+- 0 0 0"/>
                  <a:gd name="G1" fmla="+- 18552 0 0"/>
                  <a:gd name="G2" fmla="+- 21600 0 0"/>
                  <a:gd name="T0" fmla="*/ 11062 w 21600"/>
                  <a:gd name="T1" fmla="*/ 0 h 28481"/>
                  <a:gd name="T2" fmla="*/ 19183 w 21600"/>
                  <a:gd name="T3" fmla="*/ 28481 h 28481"/>
                  <a:gd name="T4" fmla="*/ 0 w 21600"/>
                  <a:gd name="T5" fmla="*/ 18552 h 28481"/>
                </a:gdLst>
                <a:ahLst/>
                <a:cxnLst>
                  <a:cxn ang="0">
                    <a:pos x="T0" y="T1"/>
                  </a:cxn>
                  <a:cxn ang="0">
                    <a:pos x="T2" y="T3"/>
                  </a:cxn>
                  <a:cxn ang="0">
                    <a:pos x="T4" y="T5"/>
                  </a:cxn>
                </a:cxnLst>
                <a:rect l="0" t="0" r="r" b="b"/>
                <a:pathLst>
                  <a:path w="21600" h="28481" fill="none" extrusionOk="0">
                    <a:moveTo>
                      <a:pt x="11062" y="-1"/>
                    </a:moveTo>
                    <a:cubicBezTo>
                      <a:pt x="17597" y="3896"/>
                      <a:pt x="21600" y="10943"/>
                      <a:pt x="21600" y="18552"/>
                    </a:cubicBezTo>
                    <a:cubicBezTo>
                      <a:pt x="21600" y="22007"/>
                      <a:pt x="20771" y="25412"/>
                      <a:pt x="19182" y="28480"/>
                    </a:cubicBezTo>
                  </a:path>
                  <a:path w="21600" h="28481" stroke="0" extrusionOk="0">
                    <a:moveTo>
                      <a:pt x="11062" y="-1"/>
                    </a:moveTo>
                    <a:cubicBezTo>
                      <a:pt x="17597" y="3896"/>
                      <a:pt x="21600" y="10943"/>
                      <a:pt x="21600" y="18552"/>
                    </a:cubicBezTo>
                    <a:cubicBezTo>
                      <a:pt x="21600" y="22007"/>
                      <a:pt x="20771" y="25412"/>
                      <a:pt x="19182" y="28480"/>
                    </a:cubicBezTo>
                    <a:lnTo>
                      <a:pt x="0" y="18552"/>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9" name="Arc 23"/>
              <p:cNvSpPr>
                <a:spLocks/>
              </p:cNvSpPr>
              <p:nvPr/>
            </p:nvSpPr>
            <p:spPr bwMode="auto">
              <a:xfrm>
                <a:off x="817" y="1326"/>
                <a:ext cx="1526" cy="840"/>
              </a:xfrm>
              <a:custGeom>
                <a:avLst/>
                <a:gdLst>
                  <a:gd name="G0" fmla="+- 21600 0 0"/>
                  <a:gd name="G1" fmla="+- 20119 0 0"/>
                  <a:gd name="G2" fmla="+- 21600 0 0"/>
                  <a:gd name="T0" fmla="*/ 1882 w 21600"/>
                  <a:gd name="T1" fmla="*/ 28938 h 28938"/>
                  <a:gd name="T2" fmla="*/ 13738 w 21600"/>
                  <a:gd name="T3" fmla="*/ 0 h 28938"/>
                  <a:gd name="T4" fmla="*/ 21600 w 21600"/>
                  <a:gd name="T5" fmla="*/ 20119 h 28938"/>
                </a:gdLst>
                <a:ahLst/>
                <a:cxnLst>
                  <a:cxn ang="0">
                    <a:pos x="T0" y="T1"/>
                  </a:cxn>
                  <a:cxn ang="0">
                    <a:pos x="T2" y="T3"/>
                  </a:cxn>
                  <a:cxn ang="0">
                    <a:pos x="T4" y="T5"/>
                  </a:cxn>
                </a:cxnLst>
                <a:rect l="0" t="0" r="r" b="b"/>
                <a:pathLst>
                  <a:path w="21600" h="28938" fill="none" extrusionOk="0">
                    <a:moveTo>
                      <a:pt x="1882" y="28937"/>
                    </a:moveTo>
                    <a:cubicBezTo>
                      <a:pt x="641" y="26163"/>
                      <a:pt x="0" y="23158"/>
                      <a:pt x="0" y="20119"/>
                    </a:cubicBezTo>
                    <a:cubicBezTo>
                      <a:pt x="-1" y="11223"/>
                      <a:pt x="5453" y="3238"/>
                      <a:pt x="13738" y="0"/>
                    </a:cubicBezTo>
                  </a:path>
                  <a:path w="21600" h="28938" stroke="0" extrusionOk="0">
                    <a:moveTo>
                      <a:pt x="1882" y="28937"/>
                    </a:moveTo>
                    <a:cubicBezTo>
                      <a:pt x="641" y="26163"/>
                      <a:pt x="0" y="23158"/>
                      <a:pt x="0" y="20119"/>
                    </a:cubicBezTo>
                    <a:cubicBezTo>
                      <a:pt x="-1" y="11223"/>
                      <a:pt x="5453" y="3238"/>
                      <a:pt x="13738" y="0"/>
                    </a:cubicBezTo>
                    <a:lnTo>
                      <a:pt x="21600" y="20119"/>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70" name="Line 24"/>
              <p:cNvSpPr>
                <a:spLocks noChangeShapeType="1"/>
              </p:cNvSpPr>
              <p:nvPr/>
            </p:nvSpPr>
            <p:spPr bwMode="auto">
              <a:xfrm>
                <a:off x="3232" y="1333"/>
                <a:ext cx="1342"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71" name="Arc 25"/>
              <p:cNvSpPr>
                <a:spLocks/>
              </p:cNvSpPr>
              <p:nvPr/>
            </p:nvSpPr>
            <p:spPr bwMode="auto">
              <a:xfrm rot="549166">
                <a:off x="2365" y="458"/>
                <a:ext cx="1927" cy="839"/>
              </a:xfrm>
              <a:custGeom>
                <a:avLst/>
                <a:gdLst>
                  <a:gd name="G0" fmla="+- 0 0 0"/>
                  <a:gd name="G1" fmla="+- 10826 0 0"/>
                  <a:gd name="G2" fmla="+- 21600 0 0"/>
                  <a:gd name="T0" fmla="*/ 18691 w 21600"/>
                  <a:gd name="T1" fmla="*/ 0 h 28850"/>
                  <a:gd name="T2" fmla="*/ 11904 w 21600"/>
                  <a:gd name="T3" fmla="*/ 28850 h 28850"/>
                  <a:gd name="T4" fmla="*/ 0 w 21600"/>
                  <a:gd name="T5" fmla="*/ 10826 h 28850"/>
                </a:gdLst>
                <a:ahLst/>
                <a:cxnLst>
                  <a:cxn ang="0">
                    <a:pos x="T0" y="T1"/>
                  </a:cxn>
                  <a:cxn ang="0">
                    <a:pos x="T2" y="T3"/>
                  </a:cxn>
                  <a:cxn ang="0">
                    <a:pos x="T4" y="T5"/>
                  </a:cxn>
                </a:cxnLst>
                <a:rect l="0" t="0" r="r" b="b"/>
                <a:pathLst>
                  <a:path w="21600" h="28850" fill="none" extrusionOk="0">
                    <a:moveTo>
                      <a:pt x="18691" y="-1"/>
                    </a:moveTo>
                    <a:cubicBezTo>
                      <a:pt x="20596" y="3289"/>
                      <a:pt x="21600" y="7024"/>
                      <a:pt x="21600" y="10826"/>
                    </a:cubicBezTo>
                    <a:cubicBezTo>
                      <a:pt x="21600" y="18081"/>
                      <a:pt x="17957" y="24851"/>
                      <a:pt x="11903" y="28849"/>
                    </a:cubicBezTo>
                  </a:path>
                  <a:path w="21600" h="28850" stroke="0" extrusionOk="0">
                    <a:moveTo>
                      <a:pt x="18691" y="-1"/>
                    </a:moveTo>
                    <a:cubicBezTo>
                      <a:pt x="20596" y="3289"/>
                      <a:pt x="21600" y="7024"/>
                      <a:pt x="21600" y="10826"/>
                    </a:cubicBezTo>
                    <a:cubicBezTo>
                      <a:pt x="21600" y="18081"/>
                      <a:pt x="17957" y="24851"/>
                      <a:pt x="11903" y="28849"/>
                    </a:cubicBezTo>
                    <a:lnTo>
                      <a:pt x="0" y="10826"/>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72" name="Arc 26"/>
              <p:cNvSpPr>
                <a:spLocks/>
              </p:cNvSpPr>
              <p:nvPr/>
            </p:nvSpPr>
            <p:spPr bwMode="auto">
              <a:xfrm rot="10800000">
                <a:off x="1079" y="360"/>
                <a:ext cx="2915" cy="945"/>
              </a:xfrm>
              <a:custGeom>
                <a:avLst/>
                <a:gdLst>
                  <a:gd name="G0" fmla="+- 21600 0 0"/>
                  <a:gd name="G1" fmla="+- 18992 0 0"/>
                  <a:gd name="G2" fmla="+- 21600 0 0"/>
                  <a:gd name="T0" fmla="*/ 32723 w 43200"/>
                  <a:gd name="T1" fmla="*/ 476 h 40592"/>
                  <a:gd name="T2" fmla="*/ 11311 w 43200"/>
                  <a:gd name="T3" fmla="*/ 0 h 40592"/>
                  <a:gd name="T4" fmla="*/ 21600 w 43200"/>
                  <a:gd name="T5" fmla="*/ 18992 h 40592"/>
                </a:gdLst>
                <a:ahLst/>
                <a:cxnLst>
                  <a:cxn ang="0">
                    <a:pos x="T0" y="T1"/>
                  </a:cxn>
                  <a:cxn ang="0">
                    <a:pos x="T2" y="T3"/>
                  </a:cxn>
                  <a:cxn ang="0">
                    <a:pos x="T4" y="T5"/>
                  </a:cxn>
                </a:cxnLst>
                <a:rect l="0" t="0" r="r" b="b"/>
                <a:pathLst>
                  <a:path w="43200" h="40592" fill="none"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path>
                  <a:path w="43200" h="40592" stroke="0"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lnTo>
                      <a:pt x="21600" y="18992"/>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73" name="Arc 27"/>
              <p:cNvSpPr>
                <a:spLocks/>
              </p:cNvSpPr>
              <p:nvPr/>
            </p:nvSpPr>
            <p:spPr bwMode="auto">
              <a:xfrm>
                <a:off x="1093" y="1357"/>
                <a:ext cx="2928" cy="948"/>
              </a:xfrm>
              <a:custGeom>
                <a:avLst/>
                <a:gdLst>
                  <a:gd name="G0" fmla="+- 21600 0 0"/>
                  <a:gd name="G1" fmla="+- 19112 0 0"/>
                  <a:gd name="G2" fmla="+- 21600 0 0"/>
                  <a:gd name="T0" fmla="*/ 31665 w 43200"/>
                  <a:gd name="T1" fmla="*/ 0 h 40712"/>
                  <a:gd name="T2" fmla="*/ 10262 w 43200"/>
                  <a:gd name="T3" fmla="*/ 727 h 40712"/>
                  <a:gd name="T4" fmla="*/ 21600 w 43200"/>
                  <a:gd name="T5" fmla="*/ 19112 h 40712"/>
                </a:gdLst>
                <a:ahLst/>
                <a:cxnLst>
                  <a:cxn ang="0">
                    <a:pos x="T0" y="T1"/>
                  </a:cxn>
                  <a:cxn ang="0">
                    <a:pos x="T2" y="T3"/>
                  </a:cxn>
                  <a:cxn ang="0">
                    <a:pos x="T4" y="T5"/>
                  </a:cxn>
                </a:cxnLst>
                <a:rect l="0" t="0" r="r" b="b"/>
                <a:pathLst>
                  <a:path w="43200" h="40712" fill="none"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path>
                  <a:path w="43200" h="40712" stroke="0"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lnTo>
                      <a:pt x="21600" y="19112"/>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74" name="Arc 28"/>
              <p:cNvSpPr>
                <a:spLocks/>
              </p:cNvSpPr>
              <p:nvPr/>
            </p:nvSpPr>
            <p:spPr bwMode="auto">
              <a:xfrm>
                <a:off x="2230" y="1129"/>
                <a:ext cx="594" cy="467"/>
              </a:xfrm>
              <a:custGeom>
                <a:avLst/>
                <a:gdLst>
                  <a:gd name="G0" fmla="+- 16968 0 0"/>
                  <a:gd name="G1" fmla="+- 0 0 0"/>
                  <a:gd name="G2" fmla="+- 21600 0 0"/>
                  <a:gd name="T0" fmla="*/ 34380 w 34380"/>
                  <a:gd name="T1" fmla="*/ 12782 h 21600"/>
                  <a:gd name="T2" fmla="*/ 0 w 34380"/>
                  <a:gd name="T3" fmla="*/ 13365 h 21600"/>
                  <a:gd name="T4" fmla="*/ 16968 w 34380"/>
                  <a:gd name="T5" fmla="*/ 0 h 21600"/>
                </a:gdLst>
                <a:ahLst/>
                <a:cxnLst>
                  <a:cxn ang="0">
                    <a:pos x="T0" y="T1"/>
                  </a:cxn>
                  <a:cxn ang="0">
                    <a:pos x="T2" y="T3"/>
                  </a:cxn>
                  <a:cxn ang="0">
                    <a:pos x="T4" y="T5"/>
                  </a:cxn>
                </a:cxnLst>
                <a:rect l="0" t="0" r="r" b="b"/>
                <a:pathLst>
                  <a:path w="34380" h="21600" fill="none" extrusionOk="0">
                    <a:moveTo>
                      <a:pt x="34380" y="12782"/>
                    </a:moveTo>
                    <a:cubicBezTo>
                      <a:pt x="30310" y="18325"/>
                      <a:pt x="23844" y="21599"/>
                      <a:pt x="16968" y="21600"/>
                    </a:cubicBezTo>
                    <a:cubicBezTo>
                      <a:pt x="10348" y="21600"/>
                      <a:pt x="4095" y="18565"/>
                      <a:pt x="-1" y="13365"/>
                    </a:cubicBezTo>
                  </a:path>
                  <a:path w="34380" h="21600" stroke="0" extrusionOk="0">
                    <a:moveTo>
                      <a:pt x="34380" y="12782"/>
                    </a:moveTo>
                    <a:cubicBezTo>
                      <a:pt x="30310" y="18325"/>
                      <a:pt x="23844" y="21599"/>
                      <a:pt x="16968" y="21600"/>
                    </a:cubicBezTo>
                    <a:cubicBezTo>
                      <a:pt x="10348" y="21600"/>
                      <a:pt x="4095" y="18565"/>
                      <a:pt x="-1" y="13365"/>
                    </a:cubicBezTo>
                    <a:lnTo>
                      <a:pt x="16968" y="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75" name="Arc 29"/>
              <p:cNvSpPr>
                <a:spLocks/>
              </p:cNvSpPr>
              <p:nvPr/>
            </p:nvSpPr>
            <p:spPr bwMode="auto">
              <a:xfrm rot="299958">
                <a:off x="2124" y="589"/>
                <a:ext cx="2436" cy="751"/>
              </a:xfrm>
              <a:custGeom>
                <a:avLst/>
                <a:gdLst>
                  <a:gd name="G0" fmla="+- 0 0 0"/>
                  <a:gd name="G1" fmla="+- 7207 0 0"/>
                  <a:gd name="G2" fmla="+- 21600 0 0"/>
                  <a:gd name="T0" fmla="*/ 20362 w 21600"/>
                  <a:gd name="T1" fmla="*/ 0 h 26319"/>
                  <a:gd name="T2" fmla="*/ 10064 w 21600"/>
                  <a:gd name="T3" fmla="*/ 26319 h 26319"/>
                  <a:gd name="T4" fmla="*/ 0 w 21600"/>
                  <a:gd name="T5" fmla="*/ 7207 h 26319"/>
                </a:gdLst>
                <a:ahLst/>
                <a:cxnLst>
                  <a:cxn ang="0">
                    <a:pos x="T0" y="T1"/>
                  </a:cxn>
                  <a:cxn ang="0">
                    <a:pos x="T2" y="T3"/>
                  </a:cxn>
                  <a:cxn ang="0">
                    <a:pos x="T4" y="T5"/>
                  </a:cxn>
                </a:cxnLst>
                <a:rect l="0" t="0" r="r" b="b"/>
                <a:pathLst>
                  <a:path w="21600" h="26319" fill="none" extrusionOk="0">
                    <a:moveTo>
                      <a:pt x="20362" y="-1"/>
                    </a:moveTo>
                    <a:cubicBezTo>
                      <a:pt x="21181" y="2314"/>
                      <a:pt x="21600" y="4751"/>
                      <a:pt x="21600" y="7207"/>
                    </a:cubicBezTo>
                    <a:cubicBezTo>
                      <a:pt x="21600" y="15225"/>
                      <a:pt x="17158" y="22583"/>
                      <a:pt x="10064" y="26319"/>
                    </a:cubicBezTo>
                  </a:path>
                  <a:path w="21600" h="26319" stroke="0" extrusionOk="0">
                    <a:moveTo>
                      <a:pt x="20362" y="-1"/>
                    </a:moveTo>
                    <a:cubicBezTo>
                      <a:pt x="21181" y="2314"/>
                      <a:pt x="21600" y="4751"/>
                      <a:pt x="21600" y="7207"/>
                    </a:cubicBezTo>
                    <a:cubicBezTo>
                      <a:pt x="21600" y="15225"/>
                      <a:pt x="17158" y="22583"/>
                      <a:pt x="10064" y="26319"/>
                    </a:cubicBezTo>
                    <a:lnTo>
                      <a:pt x="0" y="7207"/>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76" name="Arc 30"/>
              <p:cNvSpPr>
                <a:spLocks/>
              </p:cNvSpPr>
              <p:nvPr/>
            </p:nvSpPr>
            <p:spPr bwMode="auto">
              <a:xfrm rot="-451056">
                <a:off x="2148" y="1311"/>
                <a:ext cx="2333" cy="841"/>
              </a:xfrm>
              <a:custGeom>
                <a:avLst/>
                <a:gdLst>
                  <a:gd name="G0" fmla="+- 0 0 0"/>
                  <a:gd name="G1" fmla="+- 18858 0 0"/>
                  <a:gd name="G2" fmla="+- 21600 0 0"/>
                  <a:gd name="T0" fmla="*/ 10533 w 21600"/>
                  <a:gd name="T1" fmla="*/ 0 h 28922"/>
                  <a:gd name="T2" fmla="*/ 19112 w 21600"/>
                  <a:gd name="T3" fmla="*/ 28922 h 28922"/>
                  <a:gd name="T4" fmla="*/ 0 w 21600"/>
                  <a:gd name="T5" fmla="*/ 18858 h 28922"/>
                </a:gdLst>
                <a:ahLst/>
                <a:cxnLst>
                  <a:cxn ang="0">
                    <a:pos x="T0" y="T1"/>
                  </a:cxn>
                  <a:cxn ang="0">
                    <a:pos x="T2" y="T3"/>
                  </a:cxn>
                  <a:cxn ang="0">
                    <a:pos x="T4" y="T5"/>
                  </a:cxn>
                </a:cxnLst>
                <a:rect l="0" t="0" r="r" b="b"/>
                <a:pathLst>
                  <a:path w="21600" h="28922" fill="none" extrusionOk="0">
                    <a:moveTo>
                      <a:pt x="10532" y="0"/>
                    </a:moveTo>
                    <a:cubicBezTo>
                      <a:pt x="17366" y="3816"/>
                      <a:pt x="21600" y="11031"/>
                      <a:pt x="21600" y="18858"/>
                    </a:cubicBezTo>
                    <a:cubicBezTo>
                      <a:pt x="21600" y="22364"/>
                      <a:pt x="20746" y="25819"/>
                      <a:pt x="19112" y="28922"/>
                    </a:cubicBezTo>
                  </a:path>
                  <a:path w="21600" h="28922" stroke="0" extrusionOk="0">
                    <a:moveTo>
                      <a:pt x="10532" y="0"/>
                    </a:moveTo>
                    <a:cubicBezTo>
                      <a:pt x="17366" y="3816"/>
                      <a:pt x="21600" y="11031"/>
                      <a:pt x="21600" y="18858"/>
                    </a:cubicBezTo>
                    <a:cubicBezTo>
                      <a:pt x="21600" y="22364"/>
                      <a:pt x="20746" y="25819"/>
                      <a:pt x="19112" y="28922"/>
                    </a:cubicBezTo>
                    <a:lnTo>
                      <a:pt x="0" y="18858"/>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77" name="Arc 31"/>
              <p:cNvSpPr>
                <a:spLocks/>
              </p:cNvSpPr>
              <p:nvPr/>
            </p:nvSpPr>
            <p:spPr bwMode="auto">
              <a:xfrm rot="10416522">
                <a:off x="635" y="577"/>
                <a:ext cx="2107" cy="761"/>
              </a:xfrm>
              <a:custGeom>
                <a:avLst/>
                <a:gdLst>
                  <a:gd name="G0" fmla="+- 0 0 0"/>
                  <a:gd name="G1" fmla="+- 19035 0 0"/>
                  <a:gd name="G2" fmla="+- 21600 0 0"/>
                  <a:gd name="T0" fmla="*/ 10208 w 21600"/>
                  <a:gd name="T1" fmla="*/ 0 h 26206"/>
                  <a:gd name="T2" fmla="*/ 20375 w 21600"/>
                  <a:gd name="T3" fmla="*/ 26206 h 26206"/>
                  <a:gd name="T4" fmla="*/ 0 w 21600"/>
                  <a:gd name="T5" fmla="*/ 19035 h 26206"/>
                </a:gdLst>
                <a:ahLst/>
                <a:cxnLst>
                  <a:cxn ang="0">
                    <a:pos x="T0" y="T1"/>
                  </a:cxn>
                  <a:cxn ang="0">
                    <a:pos x="T2" y="T3"/>
                  </a:cxn>
                  <a:cxn ang="0">
                    <a:pos x="T4" y="T5"/>
                  </a:cxn>
                </a:cxnLst>
                <a:rect l="0" t="0" r="r" b="b"/>
                <a:pathLst>
                  <a:path w="21600" h="26206" fill="none" extrusionOk="0">
                    <a:moveTo>
                      <a:pt x="10208" y="-1"/>
                    </a:moveTo>
                    <a:cubicBezTo>
                      <a:pt x="17222" y="3761"/>
                      <a:pt x="21600" y="11075"/>
                      <a:pt x="21600" y="19035"/>
                    </a:cubicBezTo>
                    <a:cubicBezTo>
                      <a:pt x="21600" y="21477"/>
                      <a:pt x="21185" y="23902"/>
                      <a:pt x="20374" y="26205"/>
                    </a:cubicBezTo>
                  </a:path>
                  <a:path w="21600" h="26206" stroke="0" extrusionOk="0">
                    <a:moveTo>
                      <a:pt x="10208" y="-1"/>
                    </a:moveTo>
                    <a:cubicBezTo>
                      <a:pt x="17222" y="3761"/>
                      <a:pt x="21600" y="11075"/>
                      <a:pt x="21600" y="19035"/>
                    </a:cubicBezTo>
                    <a:cubicBezTo>
                      <a:pt x="21600" y="21477"/>
                      <a:pt x="21185" y="23902"/>
                      <a:pt x="20374" y="26205"/>
                    </a:cubicBezTo>
                    <a:lnTo>
                      <a:pt x="0" y="19035"/>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78" name="Arc 32"/>
              <p:cNvSpPr>
                <a:spLocks/>
              </p:cNvSpPr>
              <p:nvPr/>
            </p:nvSpPr>
            <p:spPr bwMode="auto">
              <a:xfrm rot="287305">
                <a:off x="634" y="1311"/>
                <a:ext cx="1682" cy="738"/>
              </a:xfrm>
              <a:custGeom>
                <a:avLst/>
                <a:gdLst>
                  <a:gd name="G0" fmla="+- 21600 0 0"/>
                  <a:gd name="G1" fmla="+- 20403 0 0"/>
                  <a:gd name="G2" fmla="+- 21600 0 0"/>
                  <a:gd name="T0" fmla="*/ 585 w 21600"/>
                  <a:gd name="T1" fmla="*/ 25397 h 25397"/>
                  <a:gd name="T2" fmla="*/ 14509 w 21600"/>
                  <a:gd name="T3" fmla="*/ 0 h 25397"/>
                  <a:gd name="T4" fmla="*/ 21600 w 21600"/>
                  <a:gd name="T5" fmla="*/ 20403 h 25397"/>
                </a:gdLst>
                <a:ahLst/>
                <a:cxnLst>
                  <a:cxn ang="0">
                    <a:pos x="T0" y="T1"/>
                  </a:cxn>
                  <a:cxn ang="0">
                    <a:pos x="T2" y="T3"/>
                  </a:cxn>
                  <a:cxn ang="0">
                    <a:pos x="T4" y="T5"/>
                  </a:cxn>
                </a:cxnLst>
                <a:rect l="0" t="0" r="r" b="b"/>
                <a:pathLst>
                  <a:path w="21600" h="25397" fill="none" extrusionOk="0">
                    <a:moveTo>
                      <a:pt x="585" y="25396"/>
                    </a:moveTo>
                    <a:cubicBezTo>
                      <a:pt x="196" y="23760"/>
                      <a:pt x="0" y="22084"/>
                      <a:pt x="0" y="20403"/>
                    </a:cubicBezTo>
                    <a:cubicBezTo>
                      <a:pt x="-1" y="11206"/>
                      <a:pt x="5822" y="3019"/>
                      <a:pt x="14509" y="0"/>
                    </a:cubicBezTo>
                  </a:path>
                  <a:path w="21600" h="25397" stroke="0" extrusionOk="0">
                    <a:moveTo>
                      <a:pt x="585" y="25396"/>
                    </a:moveTo>
                    <a:cubicBezTo>
                      <a:pt x="196" y="23760"/>
                      <a:pt x="0" y="22084"/>
                      <a:pt x="0" y="20403"/>
                    </a:cubicBezTo>
                    <a:cubicBezTo>
                      <a:pt x="-1" y="11206"/>
                      <a:pt x="5822" y="3019"/>
                      <a:pt x="14509" y="0"/>
                    </a:cubicBezTo>
                    <a:lnTo>
                      <a:pt x="21600" y="20403"/>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79" name="Line 33"/>
              <p:cNvSpPr>
                <a:spLocks noChangeShapeType="1"/>
              </p:cNvSpPr>
              <p:nvPr/>
            </p:nvSpPr>
            <p:spPr bwMode="auto">
              <a:xfrm>
                <a:off x="538" y="1345"/>
                <a:ext cx="1255"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80" name="Line 34"/>
              <p:cNvSpPr>
                <a:spLocks noChangeShapeType="1"/>
              </p:cNvSpPr>
              <p:nvPr/>
            </p:nvSpPr>
            <p:spPr bwMode="auto">
              <a:xfrm rot="16200000">
                <a:off x="2453" y="227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81" name="Line 35"/>
              <p:cNvSpPr>
                <a:spLocks noChangeShapeType="1"/>
              </p:cNvSpPr>
              <p:nvPr/>
            </p:nvSpPr>
            <p:spPr bwMode="auto">
              <a:xfrm rot="16320000">
                <a:off x="2454" y="214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82" name="Line 36"/>
              <p:cNvSpPr>
                <a:spLocks noChangeShapeType="1"/>
              </p:cNvSpPr>
              <p:nvPr/>
            </p:nvSpPr>
            <p:spPr bwMode="auto">
              <a:xfrm rot="16320000">
                <a:off x="2461" y="183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83" name="Line 37"/>
              <p:cNvSpPr>
                <a:spLocks noChangeShapeType="1"/>
              </p:cNvSpPr>
              <p:nvPr/>
            </p:nvSpPr>
            <p:spPr bwMode="auto">
              <a:xfrm rot="16140000">
                <a:off x="2455" y="173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84" name="Line 38"/>
              <p:cNvSpPr>
                <a:spLocks noChangeShapeType="1"/>
              </p:cNvSpPr>
              <p:nvPr/>
            </p:nvSpPr>
            <p:spPr bwMode="auto">
              <a:xfrm rot="16380000">
                <a:off x="2516" y="156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85" name="Line 39"/>
              <p:cNvSpPr>
                <a:spLocks noChangeShapeType="1"/>
              </p:cNvSpPr>
              <p:nvPr/>
            </p:nvSpPr>
            <p:spPr bwMode="auto">
              <a:xfrm rot="16260000">
                <a:off x="2538" y="91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86" name="Line 40"/>
              <p:cNvSpPr>
                <a:spLocks noChangeShapeType="1"/>
              </p:cNvSpPr>
              <p:nvPr/>
            </p:nvSpPr>
            <p:spPr bwMode="auto">
              <a:xfrm rot="16080000">
                <a:off x="2464" y="85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87" name="Line 41"/>
              <p:cNvSpPr>
                <a:spLocks noChangeShapeType="1"/>
              </p:cNvSpPr>
              <p:nvPr/>
            </p:nvSpPr>
            <p:spPr bwMode="auto">
              <a:xfrm rot="16260000">
                <a:off x="2465" y="76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88" name="Line 42"/>
              <p:cNvSpPr>
                <a:spLocks noChangeShapeType="1"/>
              </p:cNvSpPr>
              <p:nvPr/>
            </p:nvSpPr>
            <p:spPr bwMode="auto">
              <a:xfrm rot="16260000">
                <a:off x="2466" y="42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89" name="Line 43"/>
              <p:cNvSpPr>
                <a:spLocks noChangeShapeType="1"/>
              </p:cNvSpPr>
              <p:nvPr/>
            </p:nvSpPr>
            <p:spPr bwMode="auto">
              <a:xfrm rot="16260000">
                <a:off x="2465" y="32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90" name="Line 44"/>
              <p:cNvSpPr>
                <a:spLocks noChangeShapeType="1"/>
              </p:cNvSpPr>
              <p:nvPr/>
            </p:nvSpPr>
            <p:spPr bwMode="auto">
              <a:xfrm rot="4260000">
                <a:off x="3610" y="116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91" name="Line 45"/>
              <p:cNvSpPr>
                <a:spLocks noChangeShapeType="1"/>
              </p:cNvSpPr>
              <p:nvPr/>
            </p:nvSpPr>
            <p:spPr bwMode="auto">
              <a:xfrm rot="3600000">
                <a:off x="3780" y="113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92" name="Line 46"/>
              <p:cNvSpPr>
                <a:spLocks noChangeShapeType="1"/>
              </p:cNvSpPr>
              <p:nvPr/>
            </p:nvSpPr>
            <p:spPr bwMode="auto">
              <a:xfrm rot="6720000">
                <a:off x="3631" y="142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93" name="Line 47"/>
              <p:cNvSpPr>
                <a:spLocks noChangeShapeType="1"/>
              </p:cNvSpPr>
              <p:nvPr/>
            </p:nvSpPr>
            <p:spPr bwMode="auto">
              <a:xfrm rot="7500000">
                <a:off x="3796" y="146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94" name="Line 48"/>
              <p:cNvSpPr>
                <a:spLocks noChangeShapeType="1"/>
              </p:cNvSpPr>
              <p:nvPr/>
            </p:nvSpPr>
            <p:spPr bwMode="auto">
              <a:xfrm rot="6780000">
                <a:off x="4060" y="146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95" name="Line 49"/>
              <p:cNvSpPr>
                <a:spLocks noChangeShapeType="1"/>
              </p:cNvSpPr>
              <p:nvPr/>
            </p:nvSpPr>
            <p:spPr bwMode="auto">
              <a:xfrm rot="6780000">
                <a:off x="4248" y="144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96" name="Line 50"/>
              <p:cNvSpPr>
                <a:spLocks noChangeShapeType="1"/>
              </p:cNvSpPr>
              <p:nvPr/>
            </p:nvSpPr>
            <p:spPr bwMode="auto">
              <a:xfrm rot="5400000">
                <a:off x="4438" y="129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97" name="Line 51"/>
              <p:cNvSpPr>
                <a:spLocks noChangeShapeType="1"/>
              </p:cNvSpPr>
              <p:nvPr/>
            </p:nvSpPr>
            <p:spPr bwMode="auto">
              <a:xfrm rot="3840000">
                <a:off x="4046" y="114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98" name="Line 52"/>
              <p:cNvSpPr>
                <a:spLocks noChangeShapeType="1"/>
              </p:cNvSpPr>
              <p:nvPr/>
            </p:nvSpPr>
            <p:spPr bwMode="auto">
              <a:xfrm rot="4020000">
                <a:off x="4260" y="113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99" name="Line 53"/>
              <p:cNvSpPr>
                <a:spLocks noChangeShapeType="1"/>
              </p:cNvSpPr>
              <p:nvPr/>
            </p:nvSpPr>
            <p:spPr bwMode="auto">
              <a:xfrm rot="4080000">
                <a:off x="1500" y="142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00" name="Line 54"/>
              <p:cNvSpPr>
                <a:spLocks noChangeShapeType="1"/>
              </p:cNvSpPr>
              <p:nvPr/>
            </p:nvSpPr>
            <p:spPr bwMode="auto">
              <a:xfrm rot="3360000">
                <a:off x="1325" y="145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01" name="Line 55"/>
              <p:cNvSpPr>
                <a:spLocks noChangeShapeType="1"/>
              </p:cNvSpPr>
              <p:nvPr/>
            </p:nvSpPr>
            <p:spPr bwMode="auto">
              <a:xfrm rot="3540000">
                <a:off x="1105" y="151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02" name="Line 56"/>
              <p:cNvSpPr>
                <a:spLocks noChangeShapeType="1"/>
              </p:cNvSpPr>
              <p:nvPr/>
            </p:nvSpPr>
            <p:spPr bwMode="auto">
              <a:xfrm rot="3720000">
                <a:off x="895" y="149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03" name="Line 57"/>
              <p:cNvSpPr>
                <a:spLocks noChangeShapeType="1"/>
              </p:cNvSpPr>
              <p:nvPr/>
            </p:nvSpPr>
            <p:spPr bwMode="auto">
              <a:xfrm rot="5400000">
                <a:off x="749" y="131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04" name="Line 58"/>
              <p:cNvSpPr>
                <a:spLocks noChangeShapeType="1"/>
              </p:cNvSpPr>
              <p:nvPr/>
            </p:nvSpPr>
            <p:spPr bwMode="auto">
              <a:xfrm rot="6540000">
                <a:off x="1508" y="118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05" name="Line 59"/>
              <p:cNvSpPr>
                <a:spLocks noChangeShapeType="1"/>
              </p:cNvSpPr>
              <p:nvPr/>
            </p:nvSpPr>
            <p:spPr bwMode="auto">
              <a:xfrm rot="7440000">
                <a:off x="1341" y="114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06" name="Line 60"/>
              <p:cNvSpPr>
                <a:spLocks noChangeShapeType="1"/>
              </p:cNvSpPr>
              <p:nvPr/>
            </p:nvSpPr>
            <p:spPr bwMode="auto">
              <a:xfrm rot="7440000">
                <a:off x="1092" y="109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07" name="Line 61"/>
              <p:cNvSpPr>
                <a:spLocks noChangeShapeType="1"/>
              </p:cNvSpPr>
              <p:nvPr/>
            </p:nvSpPr>
            <p:spPr bwMode="auto">
              <a:xfrm rot="6720000">
                <a:off x="888" y="112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grpSp>
        <p:sp>
          <p:nvSpPr>
            <p:cNvPr id="58" name="Rectangle 12"/>
            <p:cNvSpPr>
              <a:spLocks noChangeArrowheads="1"/>
            </p:cNvSpPr>
            <p:nvPr/>
          </p:nvSpPr>
          <p:spPr bwMode="auto">
            <a:xfrm rot="10800000">
              <a:off x="2365429" y="3475488"/>
              <a:ext cx="796428" cy="377907"/>
            </a:xfrm>
            <a:prstGeom prst="rect">
              <a:avLst/>
            </a:prstGeom>
            <a:solidFill>
              <a:srgbClr val="FF3300"/>
            </a:solid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sz="2400" b="1" dirty="0" smtClean="0">
                  <a:solidFill>
                    <a:prstClr val="white"/>
                  </a:solidFill>
                  <a:latin typeface=".VnBodoniH" pitchFamily="34" charset="0"/>
                </a:rPr>
                <a:t>S</a:t>
              </a:r>
              <a:endParaRPr lang="en-US" sz="2400" b="1" dirty="0">
                <a:solidFill>
                  <a:prstClr val="white"/>
                </a:solidFill>
                <a:latin typeface=".VnBodoniH" pitchFamily="34" charset="0"/>
              </a:endParaRPr>
            </a:p>
          </p:txBody>
        </p:sp>
      </p:grpSp>
      <p:grpSp>
        <p:nvGrpSpPr>
          <p:cNvPr id="108" name="Group 107"/>
          <p:cNvGrpSpPr/>
          <p:nvPr/>
        </p:nvGrpSpPr>
        <p:grpSpPr>
          <a:xfrm>
            <a:off x="2723683" y="685800"/>
            <a:ext cx="2346496" cy="600161"/>
            <a:chOff x="1420906" y="2936284"/>
            <a:chExt cx="2346496" cy="600161"/>
          </a:xfrm>
        </p:grpSpPr>
        <p:cxnSp>
          <p:nvCxnSpPr>
            <p:cNvPr id="109" name="Straight Arrow Connector 108"/>
            <p:cNvCxnSpPr/>
            <p:nvPr/>
          </p:nvCxnSpPr>
          <p:spPr>
            <a:xfrm flipH="1">
              <a:off x="1927283" y="3532769"/>
              <a:ext cx="1034788" cy="3676"/>
            </a:xfrm>
            <a:prstGeom prst="straightConnector1">
              <a:avLst/>
            </a:prstGeom>
            <a:ln w="25400" cmpd="sng">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420906" y="2936284"/>
              <a:ext cx="2346496" cy="507831"/>
            </a:xfrm>
            <a:prstGeom prst="rect">
              <a:avLst/>
            </a:prstGeom>
            <a:noFill/>
          </p:spPr>
          <p:txBody>
            <a:bodyPr wrap="square" rtlCol="0">
              <a:spAutoFit/>
            </a:bodyPr>
            <a:lstStyle/>
            <a:p>
              <a:r>
                <a:rPr lang="vi-VN" sz="2700" b="1" dirty="0" smtClean="0">
                  <a:solidFill>
                    <a:prstClr val="black"/>
                  </a:solidFill>
                  <a:latin typeface="Times New Roman" pitchFamily="18" charset="0"/>
                  <a:cs typeface="Times New Roman" pitchFamily="18" charset="0"/>
                </a:rPr>
                <a:t>Chuyển động</a:t>
              </a:r>
              <a:endParaRPr lang="en-US" sz="2700" b="1" dirty="0">
                <a:solidFill>
                  <a:prstClr val="black"/>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4599652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circle(in)">
                                      <p:cBhvr>
                                        <p:cTn id="7" dur="800"/>
                                        <p:tgtEl>
                                          <p:spTgt spid="51"/>
                                        </p:tgtEl>
                                      </p:cBhvr>
                                    </p:animEffect>
                                  </p:childTnLst>
                                </p:cTn>
                              </p:par>
                              <p:par>
                                <p:cTn id="8" presetID="16" presetClass="entr" presetSubtype="21"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par>
                                <p:cTn id="11" presetID="16" presetClass="entr" presetSubtype="21" fill="hold"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barn(inVertical)">
                                      <p:cBhvr>
                                        <p:cTn id="13" dur="500"/>
                                        <p:tgtEl>
                                          <p:spTgt spid="108"/>
                                        </p:tgtEl>
                                      </p:cBhvr>
                                    </p:animEffect>
                                  </p:childTnLst>
                                </p:cTn>
                              </p:par>
                              <p:par>
                                <p:cTn id="14" presetID="6" presetClass="entr" presetSubtype="16" fill="hold"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circle(in)">
                                      <p:cBhvr>
                                        <p:cTn id="16" dur="8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27402"/>
            <a:ext cx="7848600" cy="553998"/>
          </a:xfrm>
          <a:prstGeom prst="rect">
            <a:avLst/>
          </a:prstGeom>
          <a:noFill/>
        </p:spPr>
        <p:txBody>
          <a:bodyPr wrap="square" rtlCol="0">
            <a:spAutoFit/>
          </a:bodyPr>
          <a:lstStyle/>
          <a:p>
            <a:r>
              <a:rPr lang="en-US" sz="3000" dirty="0" err="1" smtClean="0">
                <a:solidFill>
                  <a:prstClr val="black"/>
                </a:solidFill>
                <a:latin typeface="Times New Roman" pitchFamily="18" charset="0"/>
                <a:cs typeface="Times New Roman" pitchFamily="18" charset="0"/>
              </a:rPr>
              <a:t>Phát</a:t>
            </a:r>
            <a:r>
              <a:rPr lang="en-US" sz="3000" dirty="0" smtClean="0">
                <a:solidFill>
                  <a:prstClr val="black"/>
                </a:solidFill>
                <a:latin typeface="Times New Roman" pitchFamily="18" charset="0"/>
                <a:cs typeface="Times New Roman" pitchFamily="18" charset="0"/>
              </a:rPr>
              <a:t> </a:t>
            </a:r>
            <a:r>
              <a:rPr lang="en-US" sz="3000" dirty="0" err="1" smtClean="0">
                <a:solidFill>
                  <a:prstClr val="black"/>
                </a:solidFill>
                <a:latin typeface="Times New Roman" pitchFamily="18" charset="0"/>
                <a:cs typeface="Times New Roman" pitchFamily="18" charset="0"/>
              </a:rPr>
              <a:t>biểu</a:t>
            </a:r>
            <a:r>
              <a:rPr lang="en-US" sz="3000" dirty="0" smtClean="0">
                <a:solidFill>
                  <a:prstClr val="black"/>
                </a:solidFill>
                <a:latin typeface="Times New Roman" pitchFamily="18" charset="0"/>
                <a:cs typeface="Times New Roman" pitchFamily="18" charset="0"/>
              </a:rPr>
              <a:t> </a:t>
            </a:r>
            <a:r>
              <a:rPr lang="en-US" sz="3000" dirty="0" err="1" smtClean="0">
                <a:solidFill>
                  <a:prstClr val="black"/>
                </a:solidFill>
                <a:latin typeface="Times New Roman" pitchFamily="18" charset="0"/>
                <a:cs typeface="Times New Roman" pitchFamily="18" charset="0"/>
              </a:rPr>
              <a:t>khác</a:t>
            </a:r>
            <a:r>
              <a:rPr lang="en-US" sz="3000" dirty="0" smtClean="0">
                <a:solidFill>
                  <a:prstClr val="black"/>
                </a:solidFill>
                <a:latin typeface="Times New Roman" pitchFamily="18" charset="0"/>
                <a:cs typeface="Times New Roman" pitchFamily="18" charset="0"/>
              </a:rPr>
              <a:t> </a:t>
            </a:r>
            <a:r>
              <a:rPr lang="en-US" sz="3000" dirty="0" err="1" smtClean="0">
                <a:solidFill>
                  <a:prstClr val="black"/>
                </a:solidFill>
                <a:latin typeface="Times New Roman" pitchFamily="18" charset="0"/>
                <a:cs typeface="Times New Roman" pitchFamily="18" charset="0"/>
              </a:rPr>
              <a:t>của</a:t>
            </a:r>
            <a:r>
              <a:rPr lang="en-US" sz="3000" dirty="0" smtClean="0">
                <a:solidFill>
                  <a:prstClr val="black"/>
                </a:solidFill>
                <a:latin typeface="Times New Roman" pitchFamily="18" charset="0"/>
                <a:cs typeface="Times New Roman" pitchFamily="18" charset="0"/>
              </a:rPr>
              <a:t> </a:t>
            </a:r>
            <a:r>
              <a:rPr lang="en-US" sz="3000"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định</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luật</a:t>
            </a:r>
            <a:r>
              <a:rPr lang="en-US" sz="3000"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Len-</a:t>
            </a:r>
            <a:r>
              <a:rPr lang="en-US" sz="3000"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xơ</a:t>
            </a:r>
            <a:r>
              <a:rPr lang="en-US" sz="3000" dirty="0" smtClean="0">
                <a:solidFill>
                  <a:prstClr val="black"/>
                </a:solidFill>
                <a:latin typeface="Times New Roman" pitchFamily="18" charset="0"/>
                <a:cs typeface="Times New Roman" pitchFamily="18" charset="0"/>
              </a:rPr>
              <a:t>:</a:t>
            </a:r>
            <a:endParaRPr lang="en-US" sz="3000" dirty="0">
              <a:solidFill>
                <a:prstClr val="black"/>
              </a:solidFill>
              <a:latin typeface="Times New Roman" pitchFamily="18" charset="0"/>
              <a:cs typeface="Times New Roman" pitchFamily="18" charset="0"/>
            </a:endParaRPr>
          </a:p>
        </p:txBody>
      </p:sp>
      <p:sp>
        <p:nvSpPr>
          <p:cNvPr id="5" name="TextBox 4"/>
          <p:cNvSpPr txBox="1"/>
          <p:nvPr/>
        </p:nvSpPr>
        <p:spPr>
          <a:xfrm>
            <a:off x="457200" y="3932872"/>
            <a:ext cx="8229600" cy="1477328"/>
          </a:xfrm>
          <a:prstGeom prst="rect">
            <a:avLst/>
          </a:prstGeom>
          <a:solidFill>
            <a:schemeClr val="bg2"/>
          </a:solidFill>
        </p:spPr>
        <p:txBody>
          <a:bodyPr wrap="square" rtlCol="0">
            <a:spAutoFit/>
          </a:bodyPr>
          <a:lstStyle/>
          <a:p>
            <a:pPr algn="just"/>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Khi</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qua (C)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biến</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thiên</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do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kết</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quả</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chuyển</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đó</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thì</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trường</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cảm</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ứng</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tác</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dụng</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chống</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lại</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chuyển</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nói</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trên</a:t>
            </a:r>
            <a:r>
              <a:rPr lang="en-US" sz="30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itle 1"/>
          <p:cNvSpPr>
            <a:spLocks noGrp="1"/>
          </p:cNvSpPr>
          <p:nvPr>
            <p:ph type="title"/>
          </p:nvPr>
        </p:nvSpPr>
        <p:spPr>
          <a:xfrm>
            <a:off x="228600" y="457200"/>
            <a:ext cx="8839200" cy="1143000"/>
          </a:xfrm>
        </p:spPr>
        <p:txBody>
          <a:bodyPr>
            <a:normAutofit/>
          </a:bodyPr>
          <a:lstStyle/>
          <a:p>
            <a:pPr marL="857250" indent="-857250" algn="just">
              <a:buFont typeface="+mj-lt"/>
              <a:buAutoNum type="romanUcPeriod" startAt="3"/>
            </a:pPr>
            <a:r>
              <a:rPr lang="vi-VN" sz="2800" b="1" dirty="0" smtClean="0">
                <a:solidFill>
                  <a:srgbClr val="009242"/>
                </a:solidFill>
                <a:effectLst>
                  <a:outerShdw blurRad="38100" dist="38100" dir="2700000" algn="tl">
                    <a:srgbClr val="000000">
                      <a:alpha val="43137"/>
                    </a:srgbClr>
                  </a:outerShdw>
                </a:effectLst>
              </a:rPr>
              <a:t>ĐỊNH LUẬT LEN-XƠ VỀ CHIỀU DÒNG ĐIỆN CẢM ỨNG</a:t>
            </a:r>
            <a:endParaRPr lang="en-US" sz="2800" b="1" dirty="0">
              <a:solidFill>
                <a:srgbClr val="009242"/>
              </a:solidFill>
              <a:effectLst>
                <a:outerShdw blurRad="38100" dist="38100" dir="2700000" algn="tl">
                  <a:srgbClr val="000000">
                    <a:alpha val="43137"/>
                  </a:srgbClr>
                </a:outerShdw>
              </a:effectLst>
            </a:endParaRPr>
          </a:p>
        </p:txBody>
      </p:sp>
      <p:sp>
        <p:nvSpPr>
          <p:cNvPr id="7" name="Rectangle 6"/>
          <p:cNvSpPr/>
          <p:nvPr/>
        </p:nvSpPr>
        <p:spPr>
          <a:xfrm>
            <a:off x="457200" y="1447800"/>
            <a:ext cx="4648200" cy="523220"/>
          </a:xfrm>
          <a:prstGeom prst="rect">
            <a:avLst/>
          </a:prstGeom>
        </p:spPr>
        <p:txBody>
          <a:bodyPr wrap="square">
            <a:spAutoFit/>
          </a:bodyPr>
          <a:lstStyle/>
          <a:p>
            <a:pPr algn="just"/>
            <a:r>
              <a:rPr lang="vi-VN"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Định luật Len-xơ</a:t>
            </a:r>
            <a:endParaRPr lang="en-US"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4"/>
          <p:cNvSpPr>
            <a:spLocks noChangeArrowheads="1"/>
          </p:cNvSpPr>
          <p:nvPr/>
        </p:nvSpPr>
        <p:spPr bwMode="auto">
          <a:xfrm>
            <a:off x="13447" y="0"/>
            <a:ext cx="9144000" cy="533400"/>
          </a:xfrm>
          <a:prstGeom prst="rect">
            <a:avLst/>
          </a:prstGeom>
          <a:gradFill rotWithShape="1">
            <a:gsLst>
              <a:gs pos="0">
                <a:srgbClr val="0000FF"/>
              </a:gs>
              <a:gs pos="5000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500" b="1" dirty="0" smtClean="0">
                <a:solidFill>
                  <a:schemeClr val="tx2"/>
                </a:solidFill>
                <a:latin typeface="Times New Roman" pitchFamily="18" charset="0"/>
                <a:cs typeface="Times New Roman" pitchFamily="18" charset="0"/>
              </a:rPr>
              <a:t>BÀI 23: </a:t>
            </a:r>
            <a:r>
              <a:rPr lang="en-US" sz="3500" b="1" dirty="0">
                <a:solidFill>
                  <a:schemeClr val="tx2"/>
                </a:solidFill>
                <a:latin typeface="Times New Roman" pitchFamily="18" charset="0"/>
                <a:cs typeface="Times New Roman" pitchFamily="18" charset="0"/>
              </a:rPr>
              <a:t>TỪ THÔNG. CẢM ỨNG ĐIỆN TỪ</a:t>
            </a:r>
          </a:p>
        </p:txBody>
      </p:sp>
      <p:sp>
        <p:nvSpPr>
          <p:cNvPr id="9" name="TextBox 8"/>
          <p:cNvSpPr txBox="1"/>
          <p:nvPr/>
        </p:nvSpPr>
        <p:spPr>
          <a:xfrm>
            <a:off x="457200" y="1879937"/>
            <a:ext cx="8229600" cy="954107"/>
          </a:xfrm>
          <a:prstGeom prst="rect">
            <a:avLst/>
          </a:prstGeom>
          <a:noFill/>
        </p:spPr>
        <p:txBody>
          <a:bodyPr wrap="square" rtlCol="0">
            <a:spAutoFit/>
          </a:bodyPr>
          <a:lstStyle/>
          <a:p>
            <a:pPr algn="just"/>
            <a:r>
              <a:rPr lang="en-US"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a:t>
            </a:r>
            <a:r>
              <a:rPr lang="en-US" sz="28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Trường</a:t>
            </a:r>
            <a:r>
              <a:rPr lang="en-US"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hợp</a:t>
            </a:r>
            <a:r>
              <a:rPr lang="en-US"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qua (C) </a:t>
            </a:r>
            <a:r>
              <a:rPr lang="en-US" sz="28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biến</a:t>
            </a:r>
            <a:r>
              <a:rPr lang="en-US"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thiên</a:t>
            </a:r>
            <a:r>
              <a:rPr lang="en-US"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do </a:t>
            </a:r>
            <a:r>
              <a:rPr lang="en-US" sz="28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chuyển</a:t>
            </a:r>
            <a:r>
              <a:rPr lang="en-US"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cơ</a:t>
            </a:r>
            <a:r>
              <a:rPr lang="en-US"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học</a:t>
            </a:r>
            <a:r>
              <a:rPr lang="en-US"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707334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599" y="3179802"/>
            <a:ext cx="6758581" cy="553998"/>
          </a:xfrm>
          <a:prstGeom prst="rect">
            <a:avLst/>
          </a:prstGeom>
          <a:noFill/>
        </p:spPr>
        <p:txBody>
          <a:bodyPr wrap="none" rtlCol="0">
            <a:spAutoFit/>
          </a:bodyPr>
          <a:lstStyle/>
          <a:p>
            <a:r>
              <a:rPr lang="en-US" sz="30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a:t>
            </a:r>
            <a:r>
              <a:rPr lang="en-US" sz="30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Cách</a:t>
            </a:r>
            <a:r>
              <a:rPr lang="en-US" sz="30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xác</a:t>
            </a:r>
            <a:r>
              <a:rPr lang="en-US" sz="30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định</a:t>
            </a:r>
            <a:r>
              <a:rPr lang="en-US" sz="30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chiều</a:t>
            </a:r>
            <a:r>
              <a:rPr lang="en-US" sz="30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dòng</a:t>
            </a:r>
            <a:r>
              <a:rPr lang="en-US" sz="30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điện</a:t>
            </a:r>
            <a:r>
              <a:rPr lang="en-US" sz="30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cảm</a:t>
            </a:r>
            <a:r>
              <a:rPr lang="en-US" sz="30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ứng</a:t>
            </a:r>
            <a:endParaRPr lang="en-US" sz="30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6" name="TextBox 5"/>
              <p:cNvSpPr txBox="1"/>
              <p:nvPr/>
            </p:nvSpPr>
            <p:spPr>
              <a:xfrm>
                <a:off x="520700" y="3618858"/>
                <a:ext cx="8470900" cy="3086742"/>
              </a:xfrm>
              <a:prstGeom prst="rect">
                <a:avLst/>
              </a:prstGeom>
              <a:noFill/>
            </p:spPr>
            <p:txBody>
              <a:bodyPr wrap="square" rtlCol="0">
                <a:spAutoFit/>
              </a:bodyPr>
              <a:lstStyle/>
              <a:p>
                <a:r>
                  <a:rPr lang="en-US" sz="3000" u="sng" dirty="0" err="1" smtClean="0">
                    <a:latin typeface="Times New Roman" pitchFamily="18" charset="0"/>
                    <a:cs typeface="Times New Roman" pitchFamily="18" charset="0"/>
                  </a:rPr>
                  <a:t>Bước</a:t>
                </a:r>
                <a:r>
                  <a:rPr lang="en-US" sz="3000" u="sng" dirty="0" smtClean="0">
                    <a:latin typeface="Times New Roman" pitchFamily="18" charset="0"/>
                    <a:cs typeface="Times New Roman" pitchFamily="18" charset="0"/>
                  </a:rPr>
                  <a:t> </a:t>
                </a:r>
                <a:r>
                  <a:rPr lang="en-US" sz="3000" u="sng" dirty="0">
                    <a:latin typeface="Times New Roman" pitchFamily="18" charset="0"/>
                    <a:cs typeface="Times New Roman" pitchFamily="18" charset="0"/>
                  </a:rPr>
                  <a:t>1</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định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chiều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từ</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ban </a:t>
                </a:r>
                <a:r>
                  <a:rPr lang="en-US" sz="3000" dirty="0" err="1">
                    <a:latin typeface="Times New Roman" pitchFamily="18" charset="0"/>
                    <a:cs typeface="Times New Roman" pitchFamily="18" charset="0"/>
                  </a:rPr>
                  <a:t>đầu</a:t>
                </a:r>
                <a:r>
                  <a:rPr lang="en-US" sz="3000" dirty="0">
                    <a:latin typeface="Times New Roman" pitchFamily="18" charset="0"/>
                    <a:cs typeface="Times New Roman" pitchFamily="18" charset="0"/>
                  </a:rPr>
                  <a:t> </a:t>
                </a:r>
                <a14:m>
                  <m:oMath xmlns:m="http://schemas.openxmlformats.org/officeDocument/2006/math">
                    <m:acc>
                      <m:accPr>
                        <m:chr m:val="⃗"/>
                        <m:ctrlPr>
                          <a:rPr lang="en-US" sz="3000" i="1">
                            <a:latin typeface="Cambria Math"/>
                          </a:rPr>
                        </m:ctrlPr>
                      </m:accPr>
                      <m:e>
                        <m:r>
                          <a:rPr lang="en-US" sz="3000" i="1">
                            <a:latin typeface="Cambria Math"/>
                          </a:rPr>
                          <m:t>𝐵</m:t>
                        </m:r>
                        <m:r>
                          <a:rPr lang="en-US" sz="3000" i="1">
                            <a:latin typeface="Cambria Math"/>
                          </a:rPr>
                          <m:t> </m:t>
                        </m:r>
                      </m:e>
                    </m:acc>
                  </m:oMath>
                </a14:m>
                <a:r>
                  <a:rPr lang="en-US" sz="3000" dirty="0">
                    <a:latin typeface="Times New Roman" pitchFamily="18" charset="0"/>
                    <a:cs typeface="Times New Roman" pitchFamily="18" charset="0"/>
                  </a:rPr>
                  <a:t>.</a:t>
                </a:r>
              </a:p>
              <a:p>
                <a:r>
                  <a:rPr lang="en-US" sz="3000" u="sng" dirty="0" err="1">
                    <a:latin typeface="Times New Roman" pitchFamily="18" charset="0"/>
                    <a:cs typeface="Times New Roman" pitchFamily="18" charset="0"/>
                  </a:rPr>
                  <a:t>Bước</a:t>
                </a:r>
                <a:r>
                  <a:rPr lang="en-US" sz="3000" u="sng" dirty="0">
                    <a:latin typeface="Times New Roman" pitchFamily="18" charset="0"/>
                    <a:cs typeface="Times New Roman" pitchFamily="18" charset="0"/>
                  </a:rPr>
                  <a:t> 2</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định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xem</a:t>
                </a:r>
                <a:r>
                  <a:rPr lang="en-US" sz="3000" dirty="0">
                    <a:latin typeface="Times New Roman" pitchFamily="18" charset="0"/>
                    <a:cs typeface="Times New Roman" pitchFamily="18" charset="0"/>
                  </a:rPr>
                  <a:t> </a:t>
                </a:r>
                <a:r>
                  <a:rPr lang="en-US" sz="3000" dirty="0">
                    <a:latin typeface="Times New Roman" pitchFamily="18" charset="0"/>
                    <a:cs typeface="Times New Roman" pitchFamily="18" charset="0"/>
                    <a:sym typeface="Symbol"/>
                  </a:rPr>
                  <a: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tăng</a:t>
                </a:r>
                <a:r>
                  <a:rPr lang="en-US" sz="3000" dirty="0">
                    <a:latin typeface="Times New Roman" pitchFamily="18" charset="0"/>
                    <a:cs typeface="Times New Roman" pitchFamily="18" charset="0"/>
                  </a:rPr>
                  <a:t> hay </a:t>
                </a:r>
                <a:r>
                  <a:rPr lang="en-US" sz="3000" dirty="0" err="1">
                    <a:latin typeface="Times New Roman" pitchFamily="18" charset="0"/>
                    <a:cs typeface="Times New Roman" pitchFamily="18" charset="0"/>
                  </a:rPr>
                  <a:t>giảm</a:t>
                </a:r>
                <a:r>
                  <a:rPr lang="en-US" sz="3000" dirty="0">
                    <a:latin typeface="Times New Roman" pitchFamily="18" charset="0"/>
                    <a:cs typeface="Times New Roman" pitchFamily="18" charset="0"/>
                  </a:rPr>
                  <a:t>.</a:t>
                </a:r>
              </a:p>
              <a:p>
                <a:r>
                  <a:rPr lang="en-US" sz="3000" u="sng" dirty="0" err="1">
                    <a:latin typeface="Times New Roman" pitchFamily="18" charset="0"/>
                    <a:cs typeface="Times New Roman" pitchFamily="18" charset="0"/>
                  </a:rPr>
                  <a:t>Bước</a:t>
                </a:r>
                <a:r>
                  <a:rPr lang="en-US" sz="3000" u="sng" dirty="0">
                    <a:latin typeface="Times New Roman" pitchFamily="18" charset="0"/>
                    <a:cs typeface="Times New Roman" pitchFamily="18" charset="0"/>
                  </a:rPr>
                  <a:t> 3</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định</a:t>
                </a:r>
                <a:r>
                  <a:rPr lang="en-US" sz="3000" dirty="0">
                    <a:latin typeface="Times New Roman" pitchFamily="18" charset="0"/>
                    <a:cs typeface="Times New Roman" pitchFamily="18" charset="0"/>
                  </a:rPr>
                  <a:t> </a:t>
                </a:r>
                <a14:m>
                  <m:oMath xmlns:m="http://schemas.openxmlformats.org/officeDocument/2006/math">
                    <m:acc>
                      <m:accPr>
                        <m:chr m:val="⃗"/>
                        <m:ctrlPr>
                          <a:rPr lang="en-US" sz="3000" i="1">
                            <a:latin typeface="Cambria Math"/>
                          </a:rPr>
                        </m:ctrlPr>
                      </m:accPr>
                      <m:e>
                        <m:sSub>
                          <m:sSubPr>
                            <m:ctrlPr>
                              <a:rPr lang="en-US" sz="3000" i="1">
                                <a:latin typeface="Cambria Math"/>
                              </a:rPr>
                            </m:ctrlPr>
                          </m:sSubPr>
                          <m:e>
                            <m:r>
                              <a:rPr lang="en-US" sz="3000" i="1">
                                <a:latin typeface="Cambria Math"/>
                              </a:rPr>
                              <m:t>𝐵</m:t>
                            </m:r>
                          </m:e>
                          <m:sub>
                            <m:r>
                              <a:rPr lang="en-US" sz="3000" i="1">
                                <a:latin typeface="Cambria Math"/>
                              </a:rPr>
                              <m:t>𝑐</m:t>
                            </m:r>
                          </m:sub>
                        </m:sSub>
                      </m:e>
                    </m:acc>
                  </m:oMath>
                </a14:m>
                <a:r>
                  <a:rPr lang="en-US" sz="3000" dirty="0">
                    <a:latin typeface="Times New Roman" pitchFamily="18" charset="0"/>
                    <a:cs typeface="Times New Roman" pitchFamily="18" charset="0"/>
                  </a:rPr>
                  <a:t>:</a:t>
                </a:r>
              </a:p>
              <a:p>
                <a:r>
                  <a:rPr lang="en-US" sz="3000" dirty="0" err="1">
                    <a:latin typeface="Times New Roman" pitchFamily="18" charset="0"/>
                    <a:cs typeface="Times New Roman" pitchFamily="18" charset="0"/>
                  </a:rPr>
                  <a:t>Nếu</a:t>
                </a:r>
                <a:r>
                  <a:rPr lang="en-US" sz="3000" dirty="0">
                    <a:latin typeface="Times New Roman" pitchFamily="18" charset="0"/>
                    <a:cs typeface="Times New Roman" pitchFamily="18" charset="0"/>
                  </a:rPr>
                  <a:t> </a:t>
                </a:r>
                <a:r>
                  <a:rPr lang="en-US" sz="3000" dirty="0">
                    <a:latin typeface="Times New Roman" pitchFamily="18" charset="0"/>
                    <a:cs typeface="Times New Roman" pitchFamily="18" charset="0"/>
                    <a:sym typeface="Symbol"/>
                  </a:rPr>
                  <a:t></a:t>
                </a:r>
                <a:r>
                  <a:rPr lang="en-US" sz="3000" dirty="0">
                    <a:latin typeface="Times New Roman" pitchFamily="18" charset="0"/>
                    <a:cs typeface="Times New Roman" pitchFamily="18" charset="0"/>
                  </a:rPr>
                  <a:t>: </a:t>
                </a:r>
                <a14:m>
                  <m:oMath xmlns:m="http://schemas.openxmlformats.org/officeDocument/2006/math">
                    <m:acc>
                      <m:accPr>
                        <m:chr m:val="⃗"/>
                        <m:ctrlPr>
                          <a:rPr lang="en-US" sz="3000" i="1">
                            <a:latin typeface="Cambria Math"/>
                          </a:rPr>
                        </m:ctrlPr>
                      </m:accPr>
                      <m:e>
                        <m:sSub>
                          <m:sSubPr>
                            <m:ctrlPr>
                              <a:rPr lang="en-US" sz="3000" i="1">
                                <a:latin typeface="Cambria Math"/>
                              </a:rPr>
                            </m:ctrlPr>
                          </m:sSubPr>
                          <m:e>
                            <m:r>
                              <a:rPr lang="en-US" sz="3000" i="1">
                                <a:latin typeface="Cambria Math"/>
                              </a:rPr>
                              <m:t>𝐵</m:t>
                            </m:r>
                          </m:e>
                          <m:sub>
                            <m:r>
                              <a:rPr lang="en-US" sz="3000" i="1">
                                <a:latin typeface="Cambria Math"/>
                              </a:rPr>
                              <m:t>𝑐</m:t>
                            </m:r>
                          </m:sub>
                        </m:sSub>
                      </m:e>
                    </m:acc>
                  </m:oMath>
                </a14:m>
                <a:r>
                  <a:rPr lang="en-US" sz="3000" dirty="0">
                    <a:latin typeface="Times New Roman" pitchFamily="18" charset="0"/>
                    <a:cs typeface="Times New Roman" pitchFamily="18" charset="0"/>
                    <a:sym typeface="Symbol"/>
                  </a:rPr>
                  <a:t></a:t>
                </a:r>
                <a:r>
                  <a:rPr lang="en-US" sz="3000" dirty="0">
                    <a:latin typeface="Times New Roman" pitchFamily="18" charset="0"/>
                    <a:cs typeface="Times New Roman" pitchFamily="18" charset="0"/>
                  </a:rPr>
                  <a:t> </a:t>
                </a:r>
                <a14:m>
                  <m:oMath xmlns:m="http://schemas.openxmlformats.org/officeDocument/2006/math">
                    <m:acc>
                      <m:accPr>
                        <m:chr m:val="⃗"/>
                        <m:ctrlPr>
                          <a:rPr lang="en-US" sz="3000" i="1">
                            <a:latin typeface="Cambria Math"/>
                          </a:rPr>
                        </m:ctrlPr>
                      </m:accPr>
                      <m:e>
                        <m:r>
                          <a:rPr lang="en-US" sz="3000" i="1">
                            <a:latin typeface="Cambria Math"/>
                          </a:rPr>
                          <m:t>𝐵</m:t>
                        </m:r>
                        <m:r>
                          <a:rPr lang="en-US" sz="3000" i="1">
                            <a:latin typeface="Cambria Math"/>
                          </a:rPr>
                          <m:t> </m:t>
                        </m:r>
                      </m:e>
                    </m:acc>
                  </m:oMath>
                </a14:m>
                <a:endParaRPr lang="en-US" sz="3000" dirty="0">
                  <a:latin typeface="Times New Roman" pitchFamily="18" charset="0"/>
                  <a:cs typeface="Times New Roman" pitchFamily="18" charset="0"/>
                </a:endParaRPr>
              </a:p>
              <a:p>
                <a:r>
                  <a:rPr lang="en-US" sz="3000" dirty="0" err="1">
                    <a:latin typeface="Times New Roman" pitchFamily="18" charset="0"/>
                    <a:cs typeface="Times New Roman" pitchFamily="18" charset="0"/>
                  </a:rPr>
                  <a:t>Nếu</a:t>
                </a:r>
                <a:r>
                  <a:rPr lang="en-US" sz="3000" dirty="0">
                    <a:latin typeface="Times New Roman" pitchFamily="18" charset="0"/>
                    <a:cs typeface="Times New Roman" pitchFamily="18" charset="0"/>
                  </a:rPr>
                  <a:t> </a:t>
                </a:r>
                <a:r>
                  <a:rPr lang="en-US" sz="3000" dirty="0">
                    <a:latin typeface="Times New Roman" pitchFamily="18" charset="0"/>
                    <a:cs typeface="Times New Roman" pitchFamily="18" charset="0"/>
                    <a:sym typeface="Symbol"/>
                  </a:rPr>
                  <a:t></a:t>
                </a:r>
                <a:r>
                  <a:rPr lang="en-US" sz="3000" dirty="0">
                    <a:latin typeface="Times New Roman" pitchFamily="18" charset="0"/>
                    <a:cs typeface="Times New Roman" pitchFamily="18" charset="0"/>
                  </a:rPr>
                  <a:t>: </a:t>
                </a:r>
                <a14:m>
                  <m:oMath xmlns:m="http://schemas.openxmlformats.org/officeDocument/2006/math">
                    <m:acc>
                      <m:accPr>
                        <m:chr m:val="⃗"/>
                        <m:ctrlPr>
                          <a:rPr lang="en-US" sz="3000" i="1">
                            <a:latin typeface="Cambria Math"/>
                          </a:rPr>
                        </m:ctrlPr>
                      </m:accPr>
                      <m:e>
                        <m:sSub>
                          <m:sSubPr>
                            <m:ctrlPr>
                              <a:rPr lang="en-US" sz="3000" i="1">
                                <a:latin typeface="Cambria Math"/>
                              </a:rPr>
                            </m:ctrlPr>
                          </m:sSubPr>
                          <m:e>
                            <m:r>
                              <a:rPr lang="en-US" sz="3000" i="1">
                                <a:latin typeface="Cambria Math"/>
                              </a:rPr>
                              <m:t>𝐵</m:t>
                            </m:r>
                          </m:e>
                          <m:sub>
                            <m:r>
                              <a:rPr lang="en-US" sz="3000" i="1">
                                <a:latin typeface="Cambria Math"/>
                              </a:rPr>
                              <m:t>𝑐</m:t>
                            </m:r>
                          </m:sub>
                        </m:sSub>
                      </m:e>
                    </m:acc>
                  </m:oMath>
                </a14:m>
                <a:r>
                  <a:rPr lang="en-US" sz="3000" dirty="0">
                    <a:latin typeface="Times New Roman" pitchFamily="18" charset="0"/>
                    <a:cs typeface="Times New Roman" pitchFamily="18" charset="0"/>
                    <a:sym typeface="Symbol"/>
                  </a:rPr>
                  <a:t></a:t>
                </a:r>
                <a:r>
                  <a:rPr lang="en-US" sz="3000" dirty="0">
                    <a:latin typeface="Times New Roman" pitchFamily="18" charset="0"/>
                    <a:cs typeface="Times New Roman" pitchFamily="18" charset="0"/>
                  </a:rPr>
                  <a:t> </a:t>
                </a:r>
                <a14:m>
                  <m:oMath xmlns:m="http://schemas.openxmlformats.org/officeDocument/2006/math">
                    <m:acc>
                      <m:accPr>
                        <m:chr m:val="⃗"/>
                        <m:ctrlPr>
                          <a:rPr lang="en-US" sz="3000" i="1">
                            <a:latin typeface="Cambria Math"/>
                          </a:rPr>
                        </m:ctrlPr>
                      </m:accPr>
                      <m:e>
                        <m:r>
                          <a:rPr lang="en-US" sz="3000" i="1">
                            <a:latin typeface="Cambria Math"/>
                          </a:rPr>
                          <m:t>𝐵</m:t>
                        </m:r>
                        <m:r>
                          <a:rPr lang="en-US" sz="3000" i="1">
                            <a:latin typeface="Cambria Math"/>
                          </a:rPr>
                          <m:t> </m:t>
                        </m:r>
                      </m:e>
                    </m:acc>
                  </m:oMath>
                </a14:m>
                <a:endParaRPr lang="en-US" sz="3000" dirty="0">
                  <a:latin typeface="Times New Roman" pitchFamily="18" charset="0"/>
                  <a:cs typeface="Times New Roman" pitchFamily="18" charset="0"/>
                </a:endParaRPr>
              </a:p>
              <a:p>
                <a:r>
                  <a:rPr lang="en-US" sz="3000" u="sng" dirty="0" err="1">
                    <a:latin typeface="Times New Roman" pitchFamily="18" charset="0"/>
                    <a:cs typeface="Times New Roman" pitchFamily="18" charset="0"/>
                  </a:rPr>
                  <a:t>Bước</a:t>
                </a:r>
                <a:r>
                  <a:rPr lang="en-US" sz="3000" u="sng" dirty="0">
                    <a:latin typeface="Times New Roman" pitchFamily="18" charset="0"/>
                    <a:cs typeface="Times New Roman" pitchFamily="18" charset="0"/>
                  </a:rPr>
                  <a:t> 4</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Dùng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tắc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nắm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tay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định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chiều</a:t>
                </a:r>
                <a:r>
                  <a:rPr lang="en-US" sz="3000" dirty="0">
                    <a:latin typeface="Times New Roman" pitchFamily="18" charset="0"/>
                    <a:cs typeface="Times New Roman" pitchFamily="18" charset="0"/>
                  </a:rPr>
                  <a:t> </a:t>
                </a:r>
                <a14:m>
                  <m:oMath xmlns:m="http://schemas.openxmlformats.org/officeDocument/2006/math">
                    <m:sSub>
                      <m:sSubPr>
                        <m:ctrlPr>
                          <a:rPr lang="en-US" sz="3000" i="1">
                            <a:latin typeface="Cambria Math"/>
                          </a:rPr>
                        </m:ctrlPr>
                      </m:sSubPr>
                      <m:e>
                        <m:r>
                          <a:rPr lang="en-US" sz="3000" i="1">
                            <a:latin typeface="Cambria Math"/>
                          </a:rPr>
                          <m:t>𝑖</m:t>
                        </m:r>
                      </m:e>
                      <m:sub>
                        <m:r>
                          <a:rPr lang="en-US" sz="3000" i="1">
                            <a:latin typeface="Cambria Math"/>
                          </a:rPr>
                          <m:t>𝑐</m:t>
                        </m:r>
                      </m:sub>
                    </m:sSub>
                  </m:oMath>
                </a14:m>
                <a:r>
                  <a:rPr lang="en-US" sz="3000" dirty="0">
                    <a:latin typeface="Times New Roman" pitchFamily="18" charset="0"/>
                    <a:cs typeface="Times New Roman" pitchFamily="18" charset="0"/>
                  </a:rPr>
                  <a:t>.</a:t>
                </a:r>
              </a:p>
            </p:txBody>
          </p:sp>
        </mc:Choice>
        <mc:Fallback>
          <p:sp>
            <p:nvSpPr>
              <p:cNvPr id="6" name="TextBox 5"/>
              <p:cNvSpPr txBox="1">
                <a:spLocks noRot="1" noChangeAspect="1" noMove="1" noResize="1" noEditPoints="1" noAdjustHandles="1" noChangeArrowheads="1" noChangeShapeType="1" noTextEdit="1"/>
              </p:cNvSpPr>
              <p:nvPr/>
            </p:nvSpPr>
            <p:spPr>
              <a:xfrm>
                <a:off x="520700" y="3618858"/>
                <a:ext cx="8470900" cy="3086742"/>
              </a:xfrm>
              <a:prstGeom prst="rect">
                <a:avLst/>
              </a:prstGeom>
              <a:blipFill rotWithShape="1">
                <a:blip r:embed="rId2"/>
                <a:stretch>
                  <a:fillRect l="-1655" t="-593" r="-1151" b="-5336"/>
                </a:stretch>
              </a:blipFill>
            </p:spPr>
            <p:txBody>
              <a:bodyPr/>
              <a:lstStyle/>
              <a:p>
                <a:r>
                  <a:rPr lang="en-US">
                    <a:noFill/>
                  </a:rPr>
                  <a:t> </a:t>
                </a:r>
              </a:p>
            </p:txBody>
          </p:sp>
        </mc:Fallback>
      </mc:AlternateContent>
      <p:sp>
        <p:nvSpPr>
          <p:cNvPr id="4" name="Title 1"/>
          <p:cNvSpPr>
            <a:spLocks noGrp="1"/>
          </p:cNvSpPr>
          <p:nvPr>
            <p:ph type="title"/>
          </p:nvPr>
        </p:nvSpPr>
        <p:spPr>
          <a:xfrm>
            <a:off x="13447" y="1524000"/>
            <a:ext cx="9054353" cy="609600"/>
          </a:xfrm>
        </p:spPr>
        <p:txBody>
          <a:bodyPr>
            <a:normAutofit/>
          </a:bodyPr>
          <a:lstStyle/>
          <a:p>
            <a:pPr marL="857250" indent="-857250" algn="just">
              <a:buFont typeface="+mj-lt"/>
              <a:buAutoNum type="romanUcPeriod" startAt="3"/>
            </a:pPr>
            <a:r>
              <a:rPr lang="vi-VN" sz="2400" b="1" dirty="0" smtClean="0">
                <a:solidFill>
                  <a:srgbClr val="009242"/>
                </a:solidFill>
                <a:effectLst>
                  <a:outerShdw blurRad="38100" dist="38100" dir="2700000" algn="tl">
                    <a:srgbClr val="000000">
                      <a:alpha val="43137"/>
                    </a:srgbClr>
                  </a:outerShdw>
                </a:effectLst>
              </a:rPr>
              <a:t>ĐỊNH LUẬT LEN-XƠ VỀ CHIỀU DÒNG ĐIỆN CẢM ỨNG</a:t>
            </a:r>
            <a:endParaRPr lang="en-US" sz="2400" b="1" dirty="0">
              <a:solidFill>
                <a:srgbClr val="009242"/>
              </a:solidFill>
              <a:effectLst>
                <a:outerShdw blurRad="38100" dist="38100" dir="2700000" algn="tl">
                  <a:srgbClr val="000000">
                    <a:alpha val="43137"/>
                  </a:srgbClr>
                </a:outerShdw>
              </a:effectLst>
            </a:endParaRPr>
          </a:p>
        </p:txBody>
      </p:sp>
      <p:sp>
        <p:nvSpPr>
          <p:cNvPr id="7" name="Text Box 41"/>
          <p:cNvSpPr txBox="1">
            <a:spLocks noChangeArrowheads="1"/>
          </p:cNvSpPr>
          <p:nvPr/>
        </p:nvSpPr>
        <p:spPr bwMode="auto">
          <a:xfrm>
            <a:off x="11747" y="1143000"/>
            <a:ext cx="78054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solidFill>
                  <a:srgbClr val="009242"/>
                </a:solidFill>
                <a:effectLst>
                  <a:outerShdw blurRad="38100" dist="38100" dir="2700000" algn="tl">
                    <a:srgbClr val="000000">
                      <a:alpha val="43137"/>
                    </a:srgbClr>
                  </a:outerShdw>
                </a:effectLst>
                <a:latin typeface="Times New Roman" pitchFamily="18" charset="0"/>
                <a:cs typeface="Times New Roman" pitchFamily="18" charset="0"/>
              </a:rPr>
              <a:t>II. HIỆN TƯỢNG CẢM ỨNG ĐIỆN TỪ</a:t>
            </a:r>
          </a:p>
        </p:txBody>
      </p:sp>
      <p:sp>
        <p:nvSpPr>
          <p:cNvPr id="8" name="Rectangle 4"/>
          <p:cNvSpPr>
            <a:spLocks noChangeArrowheads="1"/>
          </p:cNvSpPr>
          <p:nvPr/>
        </p:nvSpPr>
        <p:spPr bwMode="auto">
          <a:xfrm>
            <a:off x="13447" y="0"/>
            <a:ext cx="9144000" cy="533400"/>
          </a:xfrm>
          <a:prstGeom prst="rect">
            <a:avLst/>
          </a:prstGeom>
          <a:gradFill rotWithShape="1">
            <a:gsLst>
              <a:gs pos="0">
                <a:srgbClr val="0000FF"/>
              </a:gs>
              <a:gs pos="5000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500" b="1" dirty="0" smtClean="0">
                <a:solidFill>
                  <a:schemeClr val="tx2"/>
                </a:solidFill>
                <a:latin typeface="Times New Roman" pitchFamily="18" charset="0"/>
                <a:cs typeface="Times New Roman" pitchFamily="18" charset="0"/>
              </a:rPr>
              <a:t>BÀI 23: </a:t>
            </a:r>
            <a:r>
              <a:rPr lang="en-US" sz="3500" b="1" dirty="0">
                <a:solidFill>
                  <a:schemeClr val="tx2"/>
                </a:solidFill>
                <a:latin typeface="Times New Roman" pitchFamily="18" charset="0"/>
                <a:cs typeface="Times New Roman" pitchFamily="18" charset="0"/>
              </a:rPr>
              <a:t>TỪ THÔNG. CẢM ỨNG ĐIỆN TỪ</a:t>
            </a:r>
          </a:p>
        </p:txBody>
      </p:sp>
      <p:sp>
        <p:nvSpPr>
          <p:cNvPr id="9" name="Text Box 4"/>
          <p:cNvSpPr txBox="1">
            <a:spLocks noChangeArrowheads="1"/>
          </p:cNvSpPr>
          <p:nvPr/>
        </p:nvSpPr>
        <p:spPr bwMode="auto">
          <a:xfrm>
            <a:off x="113760" y="619164"/>
            <a:ext cx="35124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solidFill>
                  <a:srgbClr val="009242"/>
                </a:solidFill>
                <a:effectLst>
                  <a:outerShdw blurRad="38100" dist="38100" dir="2700000" algn="tl">
                    <a:srgbClr val="000000">
                      <a:alpha val="43137"/>
                    </a:srgbClr>
                  </a:outerShdw>
                </a:effectLst>
                <a:latin typeface="Times New Roman" pitchFamily="18" charset="0"/>
                <a:cs typeface="Times New Roman" pitchFamily="18" charset="0"/>
              </a:rPr>
              <a:t>I. TỪ THÔNG</a:t>
            </a:r>
          </a:p>
        </p:txBody>
      </p:sp>
      <p:sp>
        <p:nvSpPr>
          <p:cNvPr id="10" name="Rectangle 9"/>
          <p:cNvSpPr/>
          <p:nvPr/>
        </p:nvSpPr>
        <p:spPr>
          <a:xfrm>
            <a:off x="609600" y="1966556"/>
            <a:ext cx="4648200" cy="523220"/>
          </a:xfrm>
          <a:prstGeom prst="rect">
            <a:avLst/>
          </a:prstGeom>
        </p:spPr>
        <p:txBody>
          <a:bodyPr wrap="square">
            <a:spAutoFit/>
          </a:bodyPr>
          <a:lstStyle/>
          <a:p>
            <a:pPr algn="just"/>
            <a:r>
              <a:rPr lang="vi-VN"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1. Định luật Len-xơ</a:t>
            </a:r>
            <a:endParaRPr lang="en-US"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p:cNvSpPr txBox="1"/>
          <p:nvPr/>
        </p:nvSpPr>
        <p:spPr>
          <a:xfrm>
            <a:off x="609600" y="2398693"/>
            <a:ext cx="8229600" cy="954107"/>
          </a:xfrm>
          <a:prstGeom prst="rect">
            <a:avLst/>
          </a:prstGeom>
          <a:noFill/>
        </p:spPr>
        <p:txBody>
          <a:bodyPr wrap="square" rtlCol="0">
            <a:spAutoFit/>
          </a:bodyPr>
          <a:lstStyle/>
          <a:p>
            <a:pPr algn="just"/>
            <a:r>
              <a:rPr lang="en-US"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2. </a:t>
            </a:r>
            <a:r>
              <a:rPr lang="en-US" sz="28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Trường</a:t>
            </a:r>
            <a:r>
              <a:rPr lang="en-US"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hợp</a:t>
            </a:r>
            <a:r>
              <a:rPr lang="en-US"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qua (C) </a:t>
            </a:r>
            <a:r>
              <a:rPr lang="en-US" sz="28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biến</a:t>
            </a:r>
            <a:r>
              <a:rPr lang="en-US"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thiên</a:t>
            </a:r>
            <a:r>
              <a:rPr lang="en-US"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do </a:t>
            </a:r>
            <a:r>
              <a:rPr lang="en-US" sz="28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chuyển</a:t>
            </a:r>
            <a:r>
              <a:rPr lang="en-US"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cơ</a:t>
            </a:r>
            <a:r>
              <a:rPr lang="en-US"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học</a:t>
            </a:r>
            <a:r>
              <a:rPr lang="en-US" sz="28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8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8931794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barn(inVertical)">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barn(inVertical)">
                                      <p:cBhvr>
                                        <p:cTn id="40" dur="500"/>
                                        <p:tgtEl>
                                          <p:spTgt spid="6">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fade">
                                      <p:cBhvr>
                                        <p:cTn id="45" dur="1000"/>
                                        <p:tgtEl>
                                          <p:spTgt spid="6">
                                            <p:txEl>
                                              <p:pRg st="5" end="5"/>
                                            </p:txEl>
                                          </p:spTgt>
                                        </p:tgtEl>
                                      </p:cBhvr>
                                    </p:animEffect>
                                    <p:anim calcmode="lin" valueType="num">
                                      <p:cBhvr>
                                        <p:cTn id="4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heel(1)">
                                      <p:cBhvr>
                                        <p:cTn id="5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533400"/>
          </a:xfrm>
          <a:prstGeom prst="rect">
            <a:avLst/>
          </a:prstGeom>
          <a:gradFill rotWithShape="1">
            <a:gsLst>
              <a:gs pos="0">
                <a:srgbClr val="0000FF"/>
              </a:gs>
              <a:gs pos="5000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500" b="1" dirty="0" smtClean="0">
                <a:solidFill>
                  <a:schemeClr val="tx2"/>
                </a:solidFill>
                <a:latin typeface="Times New Roman" pitchFamily="18" charset="0"/>
                <a:cs typeface="Times New Roman" pitchFamily="18" charset="0"/>
              </a:rPr>
              <a:t>BÀI 23: </a:t>
            </a:r>
            <a:r>
              <a:rPr lang="en-US" sz="3500" b="1" dirty="0">
                <a:solidFill>
                  <a:schemeClr val="tx2"/>
                </a:solidFill>
                <a:latin typeface="Times New Roman" pitchFamily="18" charset="0"/>
                <a:cs typeface="Times New Roman" pitchFamily="18" charset="0"/>
              </a:rPr>
              <a:t>TỪ THÔNG. CẢM ỨNG ĐIỆN TỪ</a:t>
            </a:r>
          </a:p>
        </p:txBody>
      </p:sp>
      <p:sp>
        <p:nvSpPr>
          <p:cNvPr id="5" name="Text Box 4"/>
          <p:cNvSpPr txBox="1">
            <a:spLocks noChangeArrowheads="1"/>
          </p:cNvSpPr>
          <p:nvPr/>
        </p:nvSpPr>
        <p:spPr bwMode="auto">
          <a:xfrm>
            <a:off x="157162" y="609600"/>
            <a:ext cx="342900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dirty="0">
                <a:solidFill>
                  <a:srgbClr val="009242"/>
                </a:solidFill>
                <a:effectLst>
                  <a:outerShdw blurRad="38100" dist="38100" dir="2700000" algn="tl">
                    <a:srgbClr val="000000">
                      <a:alpha val="43137"/>
                    </a:srgbClr>
                  </a:outerShdw>
                </a:effectLst>
                <a:latin typeface="Times New Roman" pitchFamily="18" charset="0"/>
                <a:cs typeface="Times New Roman" pitchFamily="18" charset="0"/>
              </a:rPr>
              <a:t>I. TỪ THÔNG</a:t>
            </a:r>
          </a:p>
        </p:txBody>
      </p:sp>
      <p:sp>
        <p:nvSpPr>
          <p:cNvPr id="6" name="Text Box 7"/>
          <p:cNvSpPr txBox="1">
            <a:spLocks noChangeArrowheads="1"/>
          </p:cNvSpPr>
          <p:nvPr/>
        </p:nvSpPr>
        <p:spPr bwMode="auto">
          <a:xfrm>
            <a:off x="490536" y="1076980"/>
            <a:ext cx="27860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Định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nghĩa</a:t>
            </a:r>
            <a:endParaRPr lang="en-US" sz="2800" b="1" dirty="0">
              <a:latin typeface="Times New Roman" pitchFamily="18" charset="0"/>
              <a:cs typeface="Times New Roman" pitchFamily="18" charset="0"/>
            </a:endParaRPr>
          </a:p>
        </p:txBody>
      </p:sp>
      <p:sp>
        <p:nvSpPr>
          <p:cNvPr id="11" name="Text Box 14"/>
          <p:cNvSpPr txBox="1">
            <a:spLocks noChangeArrowheads="1"/>
          </p:cNvSpPr>
          <p:nvPr/>
        </p:nvSpPr>
        <p:spPr bwMode="auto">
          <a:xfrm>
            <a:off x="2182305" y="4149617"/>
            <a:ext cx="630828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Gọi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vectơ</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pháp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tuyến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khung</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dây</a:t>
            </a: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vuông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góc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với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mặt</a:t>
            </a:r>
            <a:r>
              <a:rPr lang="en-US" sz="3000" dirty="0">
                <a:latin typeface="Times New Roman" pitchFamily="18" charset="0"/>
                <a:cs typeface="Times New Roman" pitchFamily="18" charset="0"/>
              </a:rPr>
              <a:t> S</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grpSp>
        <p:nvGrpSpPr>
          <p:cNvPr id="20" name="Group 78"/>
          <p:cNvGrpSpPr>
            <a:grpSpLocks/>
          </p:cNvGrpSpPr>
          <p:nvPr/>
        </p:nvGrpSpPr>
        <p:grpSpPr bwMode="auto">
          <a:xfrm>
            <a:off x="2590800" y="5504520"/>
            <a:ext cx="2457452" cy="558801"/>
            <a:chOff x="2241" y="1872"/>
            <a:chExt cx="1548" cy="352"/>
          </a:xfrm>
        </p:grpSpPr>
        <p:graphicFrame>
          <p:nvGraphicFramePr>
            <p:cNvPr id="21" name="Object 47"/>
            <p:cNvGraphicFramePr>
              <a:graphicFrameLocks noChangeAspect="1"/>
            </p:cNvGraphicFramePr>
            <p:nvPr>
              <p:extLst>
                <p:ext uri="{D42A27DB-BD31-4B8C-83A1-F6EECF244321}">
                  <p14:modId xmlns:p14="http://schemas.microsoft.com/office/powerpoint/2010/main" val="435469293"/>
                </p:ext>
              </p:extLst>
            </p:nvPr>
          </p:nvGraphicFramePr>
          <p:xfrm>
            <a:off x="2845" y="1872"/>
            <a:ext cx="944" cy="352"/>
          </p:xfrm>
          <a:graphic>
            <a:graphicData uri="http://schemas.openxmlformats.org/presentationml/2006/ole">
              <mc:AlternateContent xmlns:mc="http://schemas.openxmlformats.org/markup-compatibility/2006">
                <mc:Choice xmlns:v="urn:schemas-microsoft-com:vml" Requires="v">
                  <p:oleObj spid="_x0000_s1651" name="Equation" r:id="rId3" imgW="647640" imgH="241200" progId="Equation.DSMT4">
                    <p:embed/>
                  </p:oleObj>
                </mc:Choice>
                <mc:Fallback>
                  <p:oleObj name="Equation" r:id="rId3" imgW="647640" imgH="241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5" y="1872"/>
                          <a:ext cx="944" cy="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Text Box 75"/>
            <p:cNvSpPr txBox="1">
              <a:spLocks noChangeArrowheads="1"/>
            </p:cNvSpPr>
            <p:nvPr/>
          </p:nvSpPr>
          <p:spPr bwMode="auto">
            <a:xfrm>
              <a:off x="2241" y="1874"/>
              <a:ext cx="916"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Gọi</a:t>
              </a:r>
              <a:endParaRPr lang="en-US" sz="3000" dirty="0">
                <a:latin typeface="Times New Roman" pitchFamily="18" charset="0"/>
                <a:cs typeface="Times New Roman" pitchFamily="18" charset="0"/>
              </a:endParaRPr>
            </a:p>
          </p:txBody>
        </p:sp>
      </p:grpSp>
      <p:sp>
        <p:nvSpPr>
          <p:cNvPr id="52" name="Text Box 12"/>
          <p:cNvSpPr txBox="1">
            <a:spLocks noChangeArrowheads="1"/>
          </p:cNvSpPr>
          <p:nvPr/>
        </p:nvSpPr>
        <p:spPr bwMode="auto">
          <a:xfrm>
            <a:off x="3249706" y="2057400"/>
            <a:ext cx="5638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000" dirty="0">
                <a:latin typeface="Times New Roman" pitchFamily="18" charset="0"/>
                <a:cs typeface="Times New Roman" pitchFamily="18" charset="0"/>
              </a:rPr>
              <a:t>    - </a:t>
            </a:r>
            <a:r>
              <a:rPr lang="en-US" sz="3000" dirty="0" err="1">
                <a:latin typeface="Times New Roman" pitchFamily="18" charset="0"/>
                <a:cs typeface="Times New Roman" pitchFamily="18" charset="0"/>
              </a:rPr>
              <a:t>Xét</a:t>
            </a:r>
            <a:r>
              <a:rPr lang="en-US" sz="3000" dirty="0">
                <a:latin typeface="Times New Roman" pitchFamily="18" charset="0"/>
                <a:cs typeface="Times New Roman" pitchFamily="18" charset="0"/>
              </a:rPr>
              <a:t> 1 </a:t>
            </a:r>
            <a:r>
              <a:rPr lang="en-US" sz="3000" dirty="0" err="1">
                <a:latin typeface="Times New Roman" pitchFamily="18" charset="0"/>
                <a:cs typeface="Times New Roman" pitchFamily="18" charset="0"/>
              </a:rPr>
              <a:t>khung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dây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dẫn</a:t>
            </a:r>
            <a:r>
              <a:rPr lang="en-US" sz="3000" dirty="0">
                <a:latin typeface="Times New Roman" pitchFamily="18" charset="0"/>
                <a:cs typeface="Times New Roman" pitchFamily="18" charset="0"/>
              </a:rPr>
              <a:t> (C) </a:t>
            </a:r>
            <a:r>
              <a:rPr lang="en-US" sz="3000" dirty="0" err="1" smtClean="0">
                <a:latin typeface="Times New Roman" pitchFamily="18" charset="0"/>
                <a:cs typeface="Times New Roman" pitchFamily="18" charset="0"/>
              </a:rPr>
              <a:t>phẳng</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kín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bề</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mặt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S, </a:t>
            </a:r>
            <a:r>
              <a:rPr lang="en-US" sz="3000" dirty="0" err="1">
                <a:latin typeface="Times New Roman" pitchFamily="18" charset="0"/>
                <a:cs typeface="Times New Roman" pitchFamily="18" charset="0"/>
              </a:rPr>
              <a:t>đặt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vùng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gian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từ</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đều</a:t>
            </a:r>
            <a:r>
              <a:rPr lang="en-US" sz="3000" dirty="0" smtClean="0">
                <a:latin typeface="Times New Roman" pitchFamily="18" charset="0"/>
                <a:cs typeface="Times New Roman" pitchFamily="18" charset="0"/>
              </a:rPr>
              <a:t>   .</a:t>
            </a:r>
            <a:endParaRPr lang="en-US" sz="3000" dirty="0">
              <a:latin typeface="Times New Roman" pitchFamily="18" charset="0"/>
              <a:cs typeface="Times New Roman" pitchFamily="18" charset="0"/>
            </a:endParaRPr>
          </a:p>
        </p:txBody>
      </p:sp>
      <p:graphicFrame>
        <p:nvGraphicFramePr>
          <p:cNvPr id="54" name="Object 53"/>
          <p:cNvGraphicFramePr>
            <a:graphicFrameLocks noChangeAspect="1"/>
          </p:cNvGraphicFramePr>
          <p:nvPr>
            <p:extLst>
              <p:ext uri="{D42A27DB-BD31-4B8C-83A1-F6EECF244321}">
                <p14:modId xmlns:p14="http://schemas.microsoft.com/office/powerpoint/2010/main" val="3969547422"/>
              </p:ext>
            </p:extLst>
          </p:nvPr>
        </p:nvGraphicFramePr>
        <p:xfrm>
          <a:off x="3898900" y="3432175"/>
          <a:ext cx="354013" cy="454025"/>
        </p:xfrm>
        <a:graphic>
          <a:graphicData uri="http://schemas.openxmlformats.org/presentationml/2006/ole">
            <mc:AlternateContent xmlns:mc="http://schemas.openxmlformats.org/markup-compatibility/2006">
              <mc:Choice xmlns:v="urn:schemas-microsoft-com:vml" Requires="v">
                <p:oleObj spid="_x0000_s1652" name="Equation" r:id="rId5" imgW="152280" imgH="203040" progId="Equation.DSMT4">
                  <p:embed/>
                </p:oleObj>
              </mc:Choice>
              <mc:Fallback>
                <p:oleObj name="Equation" r:id="rId5" imgW="152280" imgH="203040" progId="Equation.DSMT4">
                  <p:embed/>
                  <p:pic>
                    <p:nvPicPr>
                      <p:cNvPr id="0" name=""/>
                      <p:cNvPicPr/>
                      <p:nvPr/>
                    </p:nvPicPr>
                    <p:blipFill>
                      <a:blip r:embed="rId6"/>
                      <a:stretch>
                        <a:fillRect/>
                      </a:stretch>
                    </p:blipFill>
                    <p:spPr>
                      <a:xfrm>
                        <a:off x="3898900" y="3432175"/>
                        <a:ext cx="354013" cy="454025"/>
                      </a:xfrm>
                      <a:prstGeom prst="rect">
                        <a:avLst/>
                      </a:prstGeom>
                    </p:spPr>
                  </p:pic>
                </p:oleObj>
              </mc:Fallback>
            </mc:AlternateContent>
          </a:graphicData>
        </a:graphic>
      </p:graphicFrame>
      <p:graphicFrame>
        <p:nvGraphicFramePr>
          <p:cNvPr id="55" name="Object 54"/>
          <p:cNvGraphicFramePr>
            <a:graphicFrameLocks noChangeAspect="1"/>
          </p:cNvGraphicFramePr>
          <p:nvPr>
            <p:extLst>
              <p:ext uri="{D42A27DB-BD31-4B8C-83A1-F6EECF244321}">
                <p14:modId xmlns:p14="http://schemas.microsoft.com/office/powerpoint/2010/main" val="1885479489"/>
              </p:ext>
            </p:extLst>
          </p:nvPr>
        </p:nvGraphicFramePr>
        <p:xfrm>
          <a:off x="3651623" y="4087906"/>
          <a:ext cx="329407" cy="559989"/>
        </p:xfrm>
        <a:graphic>
          <a:graphicData uri="http://schemas.openxmlformats.org/presentationml/2006/ole">
            <mc:AlternateContent xmlns:mc="http://schemas.openxmlformats.org/markup-compatibility/2006">
              <mc:Choice xmlns:v="urn:schemas-microsoft-com:vml" Requires="v">
                <p:oleObj spid="_x0000_s1653" name="Equation" r:id="rId7" imgW="126720" imgH="215640" progId="Equation.DSMT4">
                  <p:embed/>
                </p:oleObj>
              </mc:Choice>
              <mc:Fallback>
                <p:oleObj name="Equation" r:id="rId7" imgW="126720" imgH="215640" progId="Equation.DSMT4">
                  <p:embed/>
                  <p:pic>
                    <p:nvPicPr>
                      <p:cNvPr id="0" name=""/>
                      <p:cNvPicPr/>
                      <p:nvPr/>
                    </p:nvPicPr>
                    <p:blipFill>
                      <a:blip r:embed="rId8"/>
                      <a:stretch>
                        <a:fillRect/>
                      </a:stretch>
                    </p:blipFill>
                    <p:spPr>
                      <a:xfrm>
                        <a:off x="3651623" y="4087906"/>
                        <a:ext cx="329407" cy="559989"/>
                      </a:xfrm>
                      <a:prstGeom prst="rect">
                        <a:avLst/>
                      </a:prstGeom>
                    </p:spPr>
                  </p:pic>
                </p:oleObj>
              </mc:Fallback>
            </mc:AlternateContent>
          </a:graphicData>
        </a:graphic>
      </p:graphicFrame>
      <p:graphicFrame>
        <p:nvGraphicFramePr>
          <p:cNvPr id="56" name="Object 55"/>
          <p:cNvGraphicFramePr>
            <a:graphicFrameLocks noChangeAspect="1"/>
          </p:cNvGraphicFramePr>
          <p:nvPr>
            <p:extLst>
              <p:ext uri="{D42A27DB-BD31-4B8C-83A1-F6EECF244321}">
                <p14:modId xmlns:p14="http://schemas.microsoft.com/office/powerpoint/2010/main" val="3330064472"/>
              </p:ext>
            </p:extLst>
          </p:nvPr>
        </p:nvGraphicFramePr>
        <p:xfrm>
          <a:off x="4672853" y="4545106"/>
          <a:ext cx="330200" cy="560388"/>
        </p:xfrm>
        <a:graphic>
          <a:graphicData uri="http://schemas.openxmlformats.org/presentationml/2006/ole">
            <mc:AlternateContent xmlns:mc="http://schemas.openxmlformats.org/markup-compatibility/2006">
              <mc:Choice xmlns:v="urn:schemas-microsoft-com:vml" Requires="v">
                <p:oleObj spid="_x0000_s1654" name="Equation" r:id="rId9" imgW="126720" imgH="215640" progId="Equation.DSMT4">
                  <p:embed/>
                </p:oleObj>
              </mc:Choice>
              <mc:Fallback>
                <p:oleObj name="Equation" r:id="rId9" imgW="126720" imgH="215640" progId="Equation.DSMT4">
                  <p:embed/>
                  <p:pic>
                    <p:nvPicPr>
                      <p:cNvPr id="0" name="Object 5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2853" y="4545106"/>
                        <a:ext cx="3302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 name="Arc 47"/>
          <p:cNvSpPr/>
          <p:nvPr/>
        </p:nvSpPr>
        <p:spPr>
          <a:xfrm rot="246794">
            <a:off x="643901" y="3005078"/>
            <a:ext cx="1608269" cy="871925"/>
          </a:xfrm>
          <a:prstGeom prst="arc">
            <a:avLst>
              <a:gd name="adj1" fmla="val 21367427"/>
              <a:gd name="adj2" fmla="val 10830184"/>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2" name="Group 71"/>
          <p:cNvGrpSpPr/>
          <p:nvPr/>
        </p:nvGrpSpPr>
        <p:grpSpPr>
          <a:xfrm>
            <a:off x="228600" y="2228695"/>
            <a:ext cx="2781204" cy="1988383"/>
            <a:chOff x="228600" y="2228695"/>
            <a:chExt cx="2781204" cy="1988383"/>
          </a:xfrm>
        </p:grpSpPr>
        <p:grpSp>
          <p:nvGrpSpPr>
            <p:cNvPr id="23" name="Group 229"/>
            <p:cNvGrpSpPr>
              <a:grpSpLocks/>
            </p:cNvGrpSpPr>
            <p:nvPr/>
          </p:nvGrpSpPr>
          <p:grpSpPr bwMode="auto">
            <a:xfrm>
              <a:off x="304989" y="2228695"/>
              <a:ext cx="2704815" cy="1988383"/>
              <a:chOff x="278" y="1221"/>
              <a:chExt cx="1887" cy="1426"/>
            </a:xfrm>
          </p:grpSpPr>
          <p:sp>
            <p:nvSpPr>
              <p:cNvPr id="24" name="Line 213"/>
              <p:cNvSpPr>
                <a:spLocks noChangeShapeType="1"/>
              </p:cNvSpPr>
              <p:nvPr/>
            </p:nvSpPr>
            <p:spPr bwMode="auto">
              <a:xfrm>
                <a:off x="1680" y="1296"/>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 name="Group 214"/>
              <p:cNvGrpSpPr>
                <a:grpSpLocks/>
              </p:cNvGrpSpPr>
              <p:nvPr/>
            </p:nvGrpSpPr>
            <p:grpSpPr bwMode="auto">
              <a:xfrm>
                <a:off x="278" y="1221"/>
                <a:ext cx="1887" cy="1426"/>
                <a:chOff x="278" y="999"/>
                <a:chExt cx="1887" cy="1426"/>
              </a:xfrm>
            </p:grpSpPr>
            <p:sp>
              <p:nvSpPr>
                <p:cNvPr id="26" name="Line 215"/>
                <p:cNvSpPr>
                  <a:spLocks noChangeShapeType="1"/>
                </p:cNvSpPr>
                <p:nvPr/>
              </p:nvSpPr>
              <p:spPr bwMode="auto">
                <a:xfrm flipH="1">
                  <a:off x="874" y="2185"/>
                  <a:ext cx="240" cy="2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216"/>
                <p:cNvSpPr>
                  <a:spLocks noChangeShapeType="1"/>
                </p:cNvSpPr>
                <p:nvPr/>
              </p:nvSpPr>
              <p:spPr bwMode="auto">
                <a:xfrm flipH="1">
                  <a:off x="713" y="2159"/>
                  <a:ext cx="240" cy="2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217"/>
                <p:cNvSpPr>
                  <a:spLocks noChangeShapeType="1"/>
                </p:cNvSpPr>
                <p:nvPr/>
              </p:nvSpPr>
              <p:spPr bwMode="auto">
                <a:xfrm flipH="1">
                  <a:off x="278" y="1968"/>
                  <a:ext cx="316" cy="3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218"/>
                <p:cNvSpPr>
                  <a:spLocks noChangeShapeType="1"/>
                </p:cNvSpPr>
                <p:nvPr/>
              </p:nvSpPr>
              <p:spPr bwMode="auto">
                <a:xfrm flipH="1">
                  <a:off x="389" y="2064"/>
                  <a:ext cx="288"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219"/>
                <p:cNvSpPr>
                  <a:spLocks noChangeShapeType="1"/>
                </p:cNvSpPr>
                <p:nvPr/>
              </p:nvSpPr>
              <p:spPr bwMode="auto">
                <a:xfrm flipH="1">
                  <a:off x="526" y="2111"/>
                  <a:ext cx="288" cy="2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 name="Group 220"/>
                <p:cNvGrpSpPr>
                  <a:grpSpLocks/>
                </p:cNvGrpSpPr>
                <p:nvPr/>
              </p:nvGrpSpPr>
              <p:grpSpPr bwMode="auto">
                <a:xfrm>
                  <a:off x="622" y="999"/>
                  <a:ext cx="1543" cy="916"/>
                  <a:chOff x="622" y="981"/>
                  <a:chExt cx="1543" cy="916"/>
                </a:xfrm>
              </p:grpSpPr>
              <p:sp>
                <p:nvSpPr>
                  <p:cNvPr id="32" name="Text Box 221"/>
                  <p:cNvSpPr txBox="1">
                    <a:spLocks noChangeArrowheads="1"/>
                  </p:cNvSpPr>
                  <p:nvPr/>
                </p:nvSpPr>
                <p:spPr bwMode="auto">
                  <a:xfrm>
                    <a:off x="1632" y="981"/>
                    <a:ext cx="2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latin typeface=".VnTime" pitchFamily="34" charset="0"/>
                      </a:rPr>
                      <a:t>B</a:t>
                    </a:r>
                  </a:p>
                </p:txBody>
              </p:sp>
              <p:sp>
                <p:nvSpPr>
                  <p:cNvPr id="33" name="Line 222"/>
                  <p:cNvSpPr>
                    <a:spLocks noChangeShapeType="1"/>
                  </p:cNvSpPr>
                  <p:nvPr/>
                </p:nvSpPr>
                <p:spPr bwMode="auto">
                  <a:xfrm flipV="1">
                    <a:off x="1579" y="1315"/>
                    <a:ext cx="586" cy="5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223"/>
                  <p:cNvSpPr>
                    <a:spLocks noChangeShapeType="1"/>
                  </p:cNvSpPr>
                  <p:nvPr/>
                </p:nvSpPr>
                <p:spPr bwMode="auto">
                  <a:xfrm flipV="1">
                    <a:off x="1408" y="1273"/>
                    <a:ext cx="624"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224"/>
                  <p:cNvSpPr>
                    <a:spLocks noChangeShapeType="1"/>
                  </p:cNvSpPr>
                  <p:nvPr/>
                </p:nvSpPr>
                <p:spPr bwMode="auto">
                  <a:xfrm flipV="1">
                    <a:off x="1214" y="1273"/>
                    <a:ext cx="624"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225"/>
                  <p:cNvSpPr>
                    <a:spLocks noChangeShapeType="1"/>
                  </p:cNvSpPr>
                  <p:nvPr/>
                </p:nvSpPr>
                <p:spPr bwMode="auto">
                  <a:xfrm flipV="1">
                    <a:off x="1056" y="1248"/>
                    <a:ext cx="624"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226"/>
                  <p:cNvSpPr>
                    <a:spLocks noChangeShapeType="1"/>
                  </p:cNvSpPr>
                  <p:nvPr/>
                </p:nvSpPr>
                <p:spPr bwMode="auto">
                  <a:xfrm flipV="1">
                    <a:off x="864" y="1248"/>
                    <a:ext cx="624"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227"/>
                  <p:cNvSpPr>
                    <a:spLocks noChangeShapeType="1"/>
                  </p:cNvSpPr>
                  <p:nvPr/>
                </p:nvSpPr>
                <p:spPr bwMode="auto">
                  <a:xfrm flipV="1">
                    <a:off x="734" y="1260"/>
                    <a:ext cx="583" cy="57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28"/>
                  <p:cNvSpPr>
                    <a:spLocks noChangeShapeType="1"/>
                  </p:cNvSpPr>
                  <p:nvPr/>
                </p:nvSpPr>
                <p:spPr bwMode="auto">
                  <a:xfrm flipV="1">
                    <a:off x="622" y="1260"/>
                    <a:ext cx="512" cy="5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cxnSp>
          <p:nvCxnSpPr>
            <p:cNvPr id="7" name="Straight Connector 6"/>
            <p:cNvCxnSpPr>
              <a:endCxn id="33" idx="0"/>
            </p:cNvCxnSpPr>
            <p:nvPr/>
          </p:nvCxnSpPr>
          <p:spPr>
            <a:xfrm flipV="1">
              <a:off x="1764184" y="3505946"/>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448035" y="3843949"/>
              <a:ext cx="344014" cy="3346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516683" y="3505946"/>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1248795" y="3486423"/>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1045970" y="3441040"/>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798196" y="3409908"/>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689138" y="3282845"/>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623920" y="3333454"/>
              <a:ext cx="184386" cy="17249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228600" y="3486423"/>
              <a:ext cx="431872" cy="3960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 name="Text Box 70"/>
          <p:cNvSpPr txBox="1">
            <a:spLocks noChangeArrowheads="1"/>
          </p:cNvSpPr>
          <p:nvPr/>
        </p:nvSpPr>
        <p:spPr bwMode="auto">
          <a:xfrm>
            <a:off x="155609" y="2617726"/>
            <a:ext cx="7217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latin typeface="Times New Roman" pitchFamily="18" charset="0"/>
                <a:cs typeface="Times New Roman" pitchFamily="18" charset="0"/>
              </a:rPr>
              <a:t>(C)</a:t>
            </a:r>
          </a:p>
        </p:txBody>
      </p:sp>
      <p:sp>
        <p:nvSpPr>
          <p:cNvPr id="63" name="Arc 62"/>
          <p:cNvSpPr/>
          <p:nvPr/>
        </p:nvSpPr>
        <p:spPr>
          <a:xfrm rot="328085">
            <a:off x="647486" y="3043577"/>
            <a:ext cx="1608269" cy="871925"/>
          </a:xfrm>
          <a:prstGeom prst="arc">
            <a:avLst>
              <a:gd name="adj1" fmla="val 10846551"/>
              <a:gd name="adj2" fmla="val 0"/>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Line 232"/>
          <p:cNvSpPr>
            <a:spLocks noChangeShapeType="1"/>
          </p:cNvSpPr>
          <p:nvPr/>
        </p:nvSpPr>
        <p:spPr bwMode="auto">
          <a:xfrm flipV="1">
            <a:off x="1427529" y="2098595"/>
            <a:ext cx="0" cy="137308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Freeform 235"/>
          <p:cNvSpPr>
            <a:spLocks/>
          </p:cNvSpPr>
          <p:nvPr/>
        </p:nvSpPr>
        <p:spPr bwMode="auto">
          <a:xfrm>
            <a:off x="1428206" y="3288598"/>
            <a:ext cx="88477" cy="108868"/>
          </a:xfrm>
          <a:custGeom>
            <a:avLst/>
            <a:gdLst>
              <a:gd name="T0" fmla="*/ 0 w 56"/>
              <a:gd name="T1" fmla="*/ 8 h 56"/>
              <a:gd name="T2" fmla="*/ 48 w 56"/>
              <a:gd name="T3" fmla="*/ 8 h 56"/>
              <a:gd name="T4" fmla="*/ 48 w 56"/>
              <a:gd name="T5" fmla="*/ 56 h 56"/>
            </a:gdLst>
            <a:ahLst/>
            <a:cxnLst>
              <a:cxn ang="0">
                <a:pos x="T0" y="T1"/>
              </a:cxn>
              <a:cxn ang="0">
                <a:pos x="T2" y="T3"/>
              </a:cxn>
              <a:cxn ang="0">
                <a:pos x="T4" y="T5"/>
              </a:cxn>
            </a:cxnLst>
            <a:rect l="0" t="0" r="r" b="b"/>
            <a:pathLst>
              <a:path w="56" h="56">
                <a:moveTo>
                  <a:pt x="0" y="8"/>
                </a:moveTo>
                <a:cubicBezTo>
                  <a:pt x="20" y="4"/>
                  <a:pt x="40" y="0"/>
                  <a:pt x="48" y="8"/>
                </a:cubicBezTo>
                <a:cubicBezTo>
                  <a:pt x="56" y="16"/>
                  <a:pt x="48" y="48"/>
                  <a:pt x="48" y="56"/>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6" name="Object 236"/>
          <p:cNvGraphicFramePr>
            <a:graphicFrameLocks noChangeAspect="1"/>
          </p:cNvGraphicFramePr>
          <p:nvPr>
            <p:extLst>
              <p:ext uri="{D42A27DB-BD31-4B8C-83A1-F6EECF244321}">
                <p14:modId xmlns:p14="http://schemas.microsoft.com/office/powerpoint/2010/main" val="2588963695"/>
              </p:ext>
            </p:extLst>
          </p:nvPr>
        </p:nvGraphicFramePr>
        <p:xfrm>
          <a:off x="1451966" y="3049885"/>
          <a:ext cx="265432" cy="252115"/>
        </p:xfrm>
        <a:graphic>
          <a:graphicData uri="http://schemas.openxmlformats.org/presentationml/2006/ole">
            <mc:AlternateContent xmlns:mc="http://schemas.openxmlformats.org/markup-compatibility/2006">
              <mc:Choice xmlns:v="urn:schemas-microsoft-com:vml" Requires="v">
                <p:oleObj spid="_x0000_s1655" name="Equation" r:id="rId11" imgW="152280" imgH="139680" progId="Equation.DSMT4">
                  <p:embed/>
                </p:oleObj>
              </mc:Choice>
              <mc:Fallback>
                <p:oleObj name="Equation" r:id="rId11" imgW="152280" imgH="1396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51966" y="3049885"/>
                        <a:ext cx="265432" cy="252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 name="Text Box 230"/>
          <p:cNvSpPr txBox="1">
            <a:spLocks noChangeArrowheads="1"/>
          </p:cNvSpPr>
          <p:nvPr/>
        </p:nvSpPr>
        <p:spPr bwMode="auto">
          <a:xfrm>
            <a:off x="1486265" y="1917424"/>
            <a:ext cx="381000" cy="44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latin typeface=".VnTime" pitchFamily="34" charset="0"/>
              </a:rPr>
              <a:t>n</a:t>
            </a:r>
          </a:p>
        </p:txBody>
      </p:sp>
      <p:sp>
        <p:nvSpPr>
          <p:cNvPr id="68" name="Line 233"/>
          <p:cNvSpPr>
            <a:spLocks noChangeShapeType="1"/>
          </p:cNvSpPr>
          <p:nvPr/>
        </p:nvSpPr>
        <p:spPr bwMode="auto">
          <a:xfrm>
            <a:off x="1562465" y="2048194"/>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738253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additive="base">
                                        <p:cTn id="17" dur="500" fill="hold"/>
                                        <p:tgtEl>
                                          <p:spTgt spid="52"/>
                                        </p:tgtEl>
                                        <p:attrNameLst>
                                          <p:attrName>ppt_x</p:attrName>
                                        </p:attrNameLst>
                                      </p:cBhvr>
                                      <p:tavLst>
                                        <p:tav tm="0">
                                          <p:val>
                                            <p:strVal val="#ppt_x"/>
                                          </p:val>
                                        </p:tav>
                                        <p:tav tm="100000">
                                          <p:val>
                                            <p:strVal val="#ppt_x"/>
                                          </p:val>
                                        </p:tav>
                                      </p:tavLst>
                                    </p:anim>
                                    <p:anim calcmode="lin" valueType="num">
                                      <p:cBhvr additive="base">
                                        <p:cTn id="18" dur="500" fill="hold"/>
                                        <p:tgtEl>
                                          <p:spTgt spid="5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500" fill="hold"/>
                                        <p:tgtEl>
                                          <p:spTgt spid="54"/>
                                        </p:tgtEl>
                                        <p:attrNameLst>
                                          <p:attrName>ppt_x</p:attrName>
                                        </p:attrNameLst>
                                      </p:cBhvr>
                                      <p:tavLst>
                                        <p:tav tm="0">
                                          <p:val>
                                            <p:strVal val="#ppt_x"/>
                                          </p:val>
                                        </p:tav>
                                        <p:tav tm="100000">
                                          <p:val>
                                            <p:strVal val="#ppt_x"/>
                                          </p:val>
                                        </p:tav>
                                      </p:tavLst>
                                    </p:anim>
                                    <p:anim calcmode="lin" valueType="num">
                                      <p:cBhvr additive="base">
                                        <p:cTn id="2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600"/>
                                        <p:tgtEl>
                                          <p:spTgt spid="48"/>
                                        </p:tgtEl>
                                      </p:cBhvr>
                                    </p:animEffect>
                                    <p:anim calcmode="lin" valueType="num">
                                      <p:cBhvr>
                                        <p:cTn id="28" dur="600" fill="hold"/>
                                        <p:tgtEl>
                                          <p:spTgt spid="48"/>
                                        </p:tgtEl>
                                        <p:attrNameLst>
                                          <p:attrName>ppt_x</p:attrName>
                                        </p:attrNameLst>
                                      </p:cBhvr>
                                      <p:tavLst>
                                        <p:tav tm="0">
                                          <p:val>
                                            <p:strVal val="#ppt_x"/>
                                          </p:val>
                                        </p:tav>
                                        <p:tav tm="100000">
                                          <p:val>
                                            <p:strVal val="#ppt_x"/>
                                          </p:val>
                                        </p:tav>
                                      </p:tavLst>
                                    </p:anim>
                                    <p:anim calcmode="lin" valueType="num">
                                      <p:cBhvr>
                                        <p:cTn id="29" dur="6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fade">
                                      <p:cBhvr>
                                        <p:cTn id="32" dur="600"/>
                                        <p:tgtEl>
                                          <p:spTgt spid="63"/>
                                        </p:tgtEl>
                                      </p:cBhvr>
                                    </p:animEffect>
                                    <p:anim calcmode="lin" valueType="num">
                                      <p:cBhvr>
                                        <p:cTn id="33" dur="600" fill="hold"/>
                                        <p:tgtEl>
                                          <p:spTgt spid="63"/>
                                        </p:tgtEl>
                                        <p:attrNameLst>
                                          <p:attrName>ppt_x</p:attrName>
                                        </p:attrNameLst>
                                      </p:cBhvr>
                                      <p:tavLst>
                                        <p:tav tm="0">
                                          <p:val>
                                            <p:strVal val="#ppt_x"/>
                                          </p:val>
                                        </p:tav>
                                        <p:tav tm="100000">
                                          <p:val>
                                            <p:strVal val="#ppt_x"/>
                                          </p:val>
                                        </p:tav>
                                      </p:tavLst>
                                    </p:anim>
                                    <p:anim calcmode="lin" valueType="num">
                                      <p:cBhvr>
                                        <p:cTn id="34" dur="600" fill="hold"/>
                                        <p:tgtEl>
                                          <p:spTgt spid="6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600"/>
                                        <p:tgtEl>
                                          <p:spTgt spid="62"/>
                                        </p:tgtEl>
                                      </p:cBhvr>
                                    </p:animEffect>
                                    <p:anim calcmode="lin" valueType="num">
                                      <p:cBhvr>
                                        <p:cTn id="38" dur="600" fill="hold"/>
                                        <p:tgtEl>
                                          <p:spTgt spid="62"/>
                                        </p:tgtEl>
                                        <p:attrNameLst>
                                          <p:attrName>ppt_x</p:attrName>
                                        </p:attrNameLst>
                                      </p:cBhvr>
                                      <p:tavLst>
                                        <p:tav tm="0">
                                          <p:val>
                                            <p:strVal val="#ppt_x"/>
                                          </p:val>
                                        </p:tav>
                                        <p:tav tm="100000">
                                          <p:val>
                                            <p:strVal val="#ppt_x"/>
                                          </p:val>
                                        </p:tav>
                                      </p:tavLst>
                                    </p:anim>
                                    <p:anim calcmode="lin" valueType="num">
                                      <p:cBhvr>
                                        <p:cTn id="39" dur="600" fill="hold"/>
                                        <p:tgtEl>
                                          <p:spTgt spid="62"/>
                                        </p:tgtEl>
                                        <p:attrNameLst>
                                          <p:attrName>ppt_y</p:attrName>
                                        </p:attrNameLst>
                                      </p:cBhvr>
                                      <p:tavLst>
                                        <p:tav tm="0">
                                          <p:val>
                                            <p:strVal val="#ppt_y+.1"/>
                                          </p:val>
                                        </p:tav>
                                        <p:tav tm="100000">
                                          <p:val>
                                            <p:strVal val="#ppt_y"/>
                                          </p:val>
                                        </p:tav>
                                      </p:tavLst>
                                    </p:anim>
                                  </p:childTnLst>
                                </p:cTn>
                              </p:par>
                            </p:childTnLst>
                          </p:cTn>
                        </p:par>
                        <p:par>
                          <p:cTn id="40" fill="hold">
                            <p:stCondLst>
                              <p:cond delay="600"/>
                            </p:stCondLst>
                            <p:childTnLst>
                              <p:par>
                                <p:cTn id="41" presetID="22" presetClass="entr" presetSubtype="4"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down)">
                                      <p:cBhvr>
                                        <p:cTn id="43" dur="800"/>
                                        <p:tgtEl>
                                          <p:spTgt spid="7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arn(inVertical)">
                                      <p:cBhvr>
                                        <p:cTn id="48" dur="500"/>
                                        <p:tgtEl>
                                          <p:spTgt spid="11"/>
                                        </p:tgtEl>
                                      </p:cBhvr>
                                    </p:animEffect>
                                  </p:childTnLst>
                                </p:cTn>
                              </p:par>
                              <p:par>
                                <p:cTn id="49" presetID="16" presetClass="entr" presetSubtype="21"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barn(inVertical)">
                                      <p:cBhvr>
                                        <p:cTn id="51" dur="500"/>
                                        <p:tgtEl>
                                          <p:spTgt spid="55"/>
                                        </p:tgtEl>
                                      </p:cBhvr>
                                    </p:animEffect>
                                  </p:childTnLst>
                                </p:cTn>
                              </p:par>
                              <p:par>
                                <p:cTn id="52" presetID="16" presetClass="entr" presetSubtype="21" fill="hold" nodeType="with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barn(inVertical)">
                                      <p:cBhvr>
                                        <p:cTn id="54" dur="500"/>
                                        <p:tgtEl>
                                          <p:spTgt spid="5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down)">
                                      <p:cBhvr>
                                        <p:cTn id="59" dur="500"/>
                                        <p:tgtEl>
                                          <p:spTgt spid="64"/>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wipe(down)">
                                      <p:cBhvr>
                                        <p:cTn id="62" dur="500"/>
                                        <p:tgtEl>
                                          <p:spTgt spid="67"/>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wipe(down)">
                                      <p:cBhvr>
                                        <p:cTn id="65" dur="500"/>
                                        <p:tgtEl>
                                          <p:spTgt spid="6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down)">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circle(in)">
                                      <p:cBhvr>
                                        <p:cTn id="75" dur="900"/>
                                        <p:tgtEl>
                                          <p:spTgt spid="65"/>
                                        </p:tgtEl>
                                      </p:cBhvr>
                                    </p:animEffect>
                                  </p:childTnLst>
                                </p:cTn>
                              </p:par>
                              <p:par>
                                <p:cTn id="76" presetID="6" presetClass="entr" presetSubtype="16" fill="hold" nodeType="with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circle(in)">
                                      <p:cBhvr>
                                        <p:cTn id="78" dur="9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52" grpId="0"/>
      <p:bldP spid="48" grpId="0" animBg="1"/>
      <p:bldP spid="62" grpId="0"/>
      <p:bldP spid="63" grpId="0" animBg="1"/>
      <p:bldP spid="64" grpId="0" animBg="1"/>
      <p:bldP spid="65" grpId="0" animBg="1"/>
      <p:bldP spid="67" grpId="0"/>
      <p:bldP spid="6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229600" cy="1477328"/>
          </a:xfrm>
          <a:prstGeom prst="rect">
            <a:avLst/>
          </a:prstGeom>
          <a:noFill/>
        </p:spPr>
        <p:txBody>
          <a:bodyPr wrap="square" rtlCol="0">
            <a:spAutoFit/>
          </a:bodyPr>
          <a:lstStyle/>
          <a:p>
            <a:pPr algn="just"/>
            <a:r>
              <a:rPr lang="en-US" sz="3000" dirty="0" smtClean="0">
                <a:latin typeface="Times New Roman" pitchFamily="18" charset="0"/>
                <a:cs typeface="Times New Roman" pitchFamily="18" charset="0"/>
              </a:rPr>
              <a:t>C3: Cho </a:t>
            </a:r>
            <a:r>
              <a:rPr lang="en-US" sz="3000" dirty="0" err="1" smtClean="0">
                <a:latin typeface="Times New Roman" pitchFamily="18" charset="0"/>
                <a:cs typeface="Times New Roman" pitchFamily="18" charset="0"/>
              </a:rPr>
              <a:t>nam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châm</a:t>
            </a:r>
            <a:r>
              <a:rPr lang="en-US" sz="3000" dirty="0" smtClean="0">
                <a:latin typeface="Times New Roman" pitchFamily="18" charset="0"/>
                <a:cs typeface="Times New Roman" pitchFamily="18" charset="0"/>
              </a:rPr>
              <a:t> SN </a:t>
            </a:r>
            <a:r>
              <a:rPr lang="en-US" sz="3000" dirty="0" err="1" smtClean="0">
                <a:latin typeface="Times New Roman" pitchFamily="18" charset="0"/>
                <a:cs typeface="Times New Roman" pitchFamily="18" charset="0"/>
              </a:rPr>
              <a:t>rơi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thẳng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đứng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chui</a:t>
            </a:r>
            <a:r>
              <a:rPr lang="en-US" sz="3000" dirty="0" smtClean="0">
                <a:latin typeface="Times New Roman" pitchFamily="18" charset="0"/>
                <a:cs typeface="Times New Roman" pitchFamily="18" charset="0"/>
              </a:rPr>
              <a:t> qua </a:t>
            </a:r>
            <a:r>
              <a:rPr lang="en-US" sz="3000" dirty="0" err="1" smtClean="0">
                <a:latin typeface="Times New Roman" pitchFamily="18" charset="0"/>
                <a:cs typeface="Times New Roman" pitchFamily="18" charset="0"/>
              </a:rPr>
              <a:t>mạch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kín</a:t>
            </a:r>
            <a:r>
              <a:rPr lang="en-US" sz="3000" dirty="0" smtClean="0">
                <a:latin typeface="Times New Roman" pitchFamily="18" charset="0"/>
                <a:cs typeface="Times New Roman" pitchFamily="18" charset="0"/>
              </a:rPr>
              <a:t> (C) </a:t>
            </a:r>
            <a:r>
              <a:rPr lang="en-US" sz="3000" dirty="0" err="1" smtClean="0">
                <a:latin typeface="Times New Roman" pitchFamily="18" charset="0"/>
                <a:cs typeface="Times New Roman" pitchFamily="18" charset="0"/>
              </a:rPr>
              <a:t>cố</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định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Hình</a:t>
            </a:r>
            <a:r>
              <a:rPr lang="en-US" sz="3000" dirty="0" smtClean="0">
                <a:latin typeface="Times New Roman" pitchFamily="18" charset="0"/>
                <a:cs typeface="Times New Roman" pitchFamily="18" charset="0"/>
              </a:rPr>
              <a:t> 23.5). </a:t>
            </a:r>
            <a:r>
              <a:rPr lang="en-US" sz="3000" dirty="0" err="1" smtClean="0">
                <a:latin typeface="Times New Roman" pitchFamily="18" charset="0"/>
                <a:cs typeface="Times New Roman" pitchFamily="18" charset="0"/>
              </a:rPr>
              <a:t>Hãy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xác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định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chiều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dòng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điện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cảm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ứng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xuất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hiện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trong</a:t>
            </a:r>
            <a:r>
              <a:rPr lang="en-US" sz="3000" dirty="0" smtClean="0">
                <a:latin typeface="Times New Roman" pitchFamily="18" charset="0"/>
                <a:cs typeface="Times New Roman" pitchFamily="18" charset="0"/>
              </a:rPr>
              <a:t> (C).</a:t>
            </a:r>
            <a:endParaRPr lang="en-US" sz="3000" dirty="0">
              <a:latin typeface="Times New Roman" pitchFamily="18" charset="0"/>
              <a:cs typeface="Times New Roman" pitchFamily="18" charset="0"/>
            </a:endParaRPr>
          </a:p>
        </p:txBody>
      </p:sp>
      <p:grpSp>
        <p:nvGrpSpPr>
          <p:cNvPr id="47" name="Group 46"/>
          <p:cNvGrpSpPr/>
          <p:nvPr/>
        </p:nvGrpSpPr>
        <p:grpSpPr>
          <a:xfrm rot="5400000">
            <a:off x="3339589" y="4413368"/>
            <a:ext cx="1291685" cy="2411247"/>
            <a:chOff x="3886200" y="3409950"/>
            <a:chExt cx="933251" cy="1543050"/>
          </a:xfrm>
        </p:grpSpPr>
        <p:sp>
          <p:nvSpPr>
            <p:cNvPr id="48" name="Arc 47"/>
            <p:cNvSpPr/>
            <p:nvPr/>
          </p:nvSpPr>
          <p:spPr>
            <a:xfrm>
              <a:off x="3905051" y="3409950"/>
              <a:ext cx="914400" cy="1538515"/>
            </a:xfrm>
            <a:prstGeom prst="arc">
              <a:avLst>
                <a:gd name="adj1" fmla="val 16196656"/>
                <a:gd name="adj2" fmla="val 5419473"/>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p:cNvSpPr/>
            <p:nvPr/>
          </p:nvSpPr>
          <p:spPr>
            <a:xfrm>
              <a:off x="3886200" y="3414485"/>
              <a:ext cx="914400" cy="1538515"/>
            </a:xfrm>
            <a:prstGeom prst="arc">
              <a:avLst>
                <a:gd name="adj1" fmla="val 5438267"/>
                <a:gd name="adj2" fmla="val 16257862"/>
              </a:avLst>
            </a:prstGeom>
            <a:ln w="254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 name="Group 11"/>
          <p:cNvGrpSpPr>
            <a:grpSpLocks/>
          </p:cNvGrpSpPr>
          <p:nvPr/>
        </p:nvGrpSpPr>
        <p:grpSpPr bwMode="auto">
          <a:xfrm rot="16200000">
            <a:off x="2059767" y="2714463"/>
            <a:ext cx="3940193" cy="2283515"/>
            <a:chOff x="538" y="360"/>
            <a:chExt cx="4036" cy="1945"/>
          </a:xfrm>
        </p:grpSpPr>
        <p:sp>
          <p:nvSpPr>
            <p:cNvPr id="55" name="Rectangle 12"/>
            <p:cNvSpPr>
              <a:spLocks noChangeArrowheads="1"/>
            </p:cNvSpPr>
            <p:nvPr/>
          </p:nvSpPr>
          <p:spPr bwMode="auto">
            <a:xfrm>
              <a:off x="2516" y="1173"/>
              <a:ext cx="712" cy="362"/>
            </a:xfrm>
            <a:prstGeom prst="rect">
              <a:avLst/>
            </a:prstGeom>
            <a:solidFill>
              <a:srgbClr val="FF3300"/>
            </a:solid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sz="2400" b="1" dirty="0" smtClean="0">
                  <a:solidFill>
                    <a:schemeClr val="bg1"/>
                  </a:solidFill>
                  <a:latin typeface=".VnBodoniH" pitchFamily="34" charset="0"/>
                </a:rPr>
                <a:t>S</a:t>
              </a:r>
              <a:endParaRPr lang="en-US" sz="2400" b="1" dirty="0">
                <a:solidFill>
                  <a:schemeClr val="bg1"/>
                </a:solidFill>
                <a:latin typeface=".VnBodoniH" pitchFamily="34" charset="0"/>
              </a:endParaRPr>
            </a:p>
          </p:txBody>
        </p:sp>
        <p:sp>
          <p:nvSpPr>
            <p:cNvPr id="56" name="Rectangle 13"/>
            <p:cNvSpPr>
              <a:spLocks noChangeArrowheads="1"/>
            </p:cNvSpPr>
            <p:nvPr/>
          </p:nvSpPr>
          <p:spPr bwMode="auto">
            <a:xfrm>
              <a:off x="1793" y="1178"/>
              <a:ext cx="718" cy="357"/>
            </a:xfrm>
            <a:prstGeom prst="rect">
              <a:avLst/>
            </a:prstGeom>
            <a:solidFill>
              <a:srgbClr val="0000FF"/>
            </a:solid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sz="2400" b="1" dirty="0" smtClean="0">
                  <a:solidFill>
                    <a:schemeClr val="bg1"/>
                  </a:solidFill>
                  <a:latin typeface=".VnBodoniH" pitchFamily="34" charset="0"/>
                </a:rPr>
                <a:t>N</a:t>
              </a:r>
              <a:endParaRPr lang="en-US" sz="2400" b="1" dirty="0">
                <a:solidFill>
                  <a:schemeClr val="bg1"/>
                </a:solidFill>
                <a:latin typeface=".VnBodoniH" pitchFamily="34" charset="0"/>
              </a:endParaRPr>
            </a:p>
          </p:txBody>
        </p:sp>
        <p:sp>
          <p:nvSpPr>
            <p:cNvPr id="57" name="Arc 14"/>
            <p:cNvSpPr>
              <a:spLocks/>
            </p:cNvSpPr>
            <p:nvPr/>
          </p:nvSpPr>
          <p:spPr bwMode="auto">
            <a:xfrm>
              <a:off x="1503" y="456"/>
              <a:ext cx="2112" cy="868"/>
            </a:xfrm>
            <a:custGeom>
              <a:avLst/>
              <a:gdLst>
                <a:gd name="G0" fmla="+- 21600 0 0"/>
                <a:gd name="G1" fmla="+- 21600 0 0"/>
                <a:gd name="G2" fmla="+- 21600 0 0"/>
                <a:gd name="T0" fmla="*/ 5892 w 43200"/>
                <a:gd name="T1" fmla="*/ 36427 h 37644"/>
                <a:gd name="T2" fmla="*/ 36062 w 43200"/>
                <a:gd name="T3" fmla="*/ 37644 h 37644"/>
                <a:gd name="T4" fmla="*/ 21600 w 43200"/>
                <a:gd name="T5" fmla="*/ 21600 h 37644"/>
              </a:gdLst>
              <a:ahLst/>
              <a:cxnLst>
                <a:cxn ang="0">
                  <a:pos x="T0" y="T1"/>
                </a:cxn>
                <a:cxn ang="0">
                  <a:pos x="T2" y="T3"/>
                </a:cxn>
                <a:cxn ang="0">
                  <a:pos x="T4" y="T5"/>
                </a:cxn>
              </a:cxnLst>
              <a:rect l="0" t="0" r="r" b="b"/>
              <a:pathLst>
                <a:path w="43200" h="37644" fill="none"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path>
                <a:path w="43200" h="37644" stroke="0"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lnTo>
                    <a:pt x="21600" y="2160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Arc 15"/>
            <p:cNvSpPr>
              <a:spLocks/>
            </p:cNvSpPr>
            <p:nvPr/>
          </p:nvSpPr>
          <p:spPr bwMode="auto">
            <a:xfrm rot="10800000">
              <a:off x="1594" y="883"/>
              <a:ext cx="1920" cy="424"/>
            </a:xfrm>
            <a:custGeom>
              <a:avLst/>
              <a:gdLst>
                <a:gd name="G0" fmla="+- 21600 0 0"/>
                <a:gd name="G1" fmla="+- 14937 0 0"/>
                <a:gd name="G2" fmla="+- 21600 0 0"/>
                <a:gd name="T0" fmla="*/ 38709 w 43200"/>
                <a:gd name="T1" fmla="*/ 1752 h 36537"/>
                <a:gd name="T2" fmla="*/ 5997 w 43200"/>
                <a:gd name="T3" fmla="*/ 0 h 36537"/>
                <a:gd name="T4" fmla="*/ 21600 w 43200"/>
                <a:gd name="T5" fmla="*/ 14937 h 36537"/>
              </a:gdLst>
              <a:ahLst/>
              <a:cxnLst>
                <a:cxn ang="0">
                  <a:pos x="T0" y="T1"/>
                </a:cxn>
                <a:cxn ang="0">
                  <a:pos x="T2" y="T3"/>
                </a:cxn>
                <a:cxn ang="0">
                  <a:pos x="T4" y="T5"/>
                </a:cxn>
              </a:cxnLst>
              <a:rect l="0" t="0" r="r" b="b"/>
              <a:pathLst>
                <a:path w="43200" h="36537" fill="none"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path>
                <a:path w="43200" h="36537" stroke="0"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lnTo>
                    <a:pt x="21600" y="14937"/>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Arc 16"/>
            <p:cNvSpPr>
              <a:spLocks/>
            </p:cNvSpPr>
            <p:nvPr/>
          </p:nvSpPr>
          <p:spPr bwMode="auto">
            <a:xfrm>
              <a:off x="1249" y="1341"/>
              <a:ext cx="2616" cy="532"/>
            </a:xfrm>
            <a:custGeom>
              <a:avLst/>
              <a:gdLst>
                <a:gd name="G0" fmla="+- 21600 0 0"/>
                <a:gd name="G1" fmla="+- 18486 0 0"/>
                <a:gd name="G2" fmla="+- 21600 0 0"/>
                <a:gd name="T0" fmla="*/ 32773 w 43200"/>
                <a:gd name="T1" fmla="*/ 0 h 40086"/>
                <a:gd name="T2" fmla="*/ 8977 w 43200"/>
                <a:gd name="T3" fmla="*/ 958 h 40086"/>
                <a:gd name="T4" fmla="*/ 21600 w 43200"/>
                <a:gd name="T5" fmla="*/ 18486 h 40086"/>
              </a:gdLst>
              <a:ahLst/>
              <a:cxnLst>
                <a:cxn ang="0">
                  <a:pos x="T0" y="T1"/>
                </a:cxn>
                <a:cxn ang="0">
                  <a:pos x="T2" y="T3"/>
                </a:cxn>
                <a:cxn ang="0">
                  <a:pos x="T4" y="T5"/>
                </a:cxn>
              </a:cxnLst>
              <a:rect l="0" t="0" r="r" b="b"/>
              <a:pathLst>
                <a:path w="43200" h="40086" fill="none"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path>
                <a:path w="43200" h="40086" stroke="0"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lnTo>
                    <a:pt x="21600" y="18486"/>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Arc 17"/>
            <p:cNvSpPr>
              <a:spLocks/>
            </p:cNvSpPr>
            <p:nvPr/>
          </p:nvSpPr>
          <p:spPr bwMode="auto">
            <a:xfrm rot="10800000">
              <a:off x="1498" y="1326"/>
              <a:ext cx="2112" cy="858"/>
            </a:xfrm>
            <a:custGeom>
              <a:avLst/>
              <a:gdLst>
                <a:gd name="G0" fmla="+- 21600 0 0"/>
                <a:gd name="G1" fmla="+- 21600 0 0"/>
                <a:gd name="G2" fmla="+- 21600 0 0"/>
                <a:gd name="T0" fmla="*/ 6875 w 43200"/>
                <a:gd name="T1" fmla="*/ 37403 h 37403"/>
                <a:gd name="T2" fmla="*/ 37153 w 43200"/>
                <a:gd name="T3" fmla="*/ 36589 h 37403"/>
                <a:gd name="T4" fmla="*/ 21600 w 43200"/>
                <a:gd name="T5" fmla="*/ 21600 h 37403"/>
              </a:gdLst>
              <a:ahLst/>
              <a:cxnLst>
                <a:cxn ang="0">
                  <a:pos x="T0" y="T1"/>
                </a:cxn>
                <a:cxn ang="0">
                  <a:pos x="T2" y="T3"/>
                </a:cxn>
                <a:cxn ang="0">
                  <a:pos x="T4" y="T5"/>
                </a:cxn>
              </a:cxnLst>
              <a:rect l="0" t="0" r="r" b="b"/>
              <a:pathLst>
                <a:path w="43200" h="37403" fill="none"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path>
                <a:path w="43200" h="37403" stroke="0"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lnTo>
                    <a:pt x="21600" y="2160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Arc 18"/>
            <p:cNvSpPr>
              <a:spLocks/>
            </p:cNvSpPr>
            <p:nvPr/>
          </p:nvSpPr>
          <p:spPr bwMode="auto">
            <a:xfrm>
              <a:off x="1588" y="1341"/>
              <a:ext cx="1920" cy="426"/>
            </a:xfrm>
            <a:custGeom>
              <a:avLst/>
              <a:gdLst>
                <a:gd name="G0" fmla="+- 21600 0 0"/>
                <a:gd name="G1" fmla="+- 15115 0 0"/>
                <a:gd name="G2" fmla="+- 21600 0 0"/>
                <a:gd name="T0" fmla="*/ 37030 w 43200"/>
                <a:gd name="T1" fmla="*/ 0 h 36715"/>
                <a:gd name="T2" fmla="*/ 4586 w 43200"/>
                <a:gd name="T3" fmla="*/ 1807 h 36715"/>
                <a:gd name="T4" fmla="*/ 21600 w 43200"/>
                <a:gd name="T5" fmla="*/ 15115 h 36715"/>
              </a:gdLst>
              <a:ahLst/>
              <a:cxnLst>
                <a:cxn ang="0">
                  <a:pos x="T0" y="T1"/>
                </a:cxn>
                <a:cxn ang="0">
                  <a:pos x="T2" y="T3"/>
                </a:cxn>
                <a:cxn ang="0">
                  <a:pos x="T4" y="T5"/>
                </a:cxn>
              </a:cxnLst>
              <a:rect l="0" t="0" r="r" b="b"/>
              <a:pathLst>
                <a:path w="43200" h="36715" fill="none"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path>
                <a:path w="43200" h="36715" stroke="0"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lnTo>
                    <a:pt x="21600" y="15115"/>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Arc 19"/>
            <p:cNvSpPr>
              <a:spLocks/>
            </p:cNvSpPr>
            <p:nvPr/>
          </p:nvSpPr>
          <p:spPr bwMode="auto">
            <a:xfrm rot="10800000">
              <a:off x="1258" y="795"/>
              <a:ext cx="2592" cy="529"/>
            </a:xfrm>
            <a:custGeom>
              <a:avLst/>
              <a:gdLst>
                <a:gd name="G0" fmla="+- 21600 0 0"/>
                <a:gd name="G1" fmla="+- 18238 0 0"/>
                <a:gd name="G2" fmla="+- 21600 0 0"/>
                <a:gd name="T0" fmla="*/ 34395 w 43200"/>
                <a:gd name="T1" fmla="*/ 835 h 39838"/>
                <a:gd name="T2" fmla="*/ 10028 w 43200"/>
                <a:gd name="T3" fmla="*/ 0 h 39838"/>
                <a:gd name="T4" fmla="*/ 21600 w 43200"/>
                <a:gd name="T5" fmla="*/ 18238 h 39838"/>
              </a:gdLst>
              <a:ahLst/>
              <a:cxnLst>
                <a:cxn ang="0">
                  <a:pos x="T0" y="T1"/>
                </a:cxn>
                <a:cxn ang="0">
                  <a:pos x="T2" y="T3"/>
                </a:cxn>
                <a:cxn ang="0">
                  <a:pos x="T4" y="T5"/>
                </a:cxn>
              </a:cxnLst>
              <a:rect l="0" t="0" r="r" b="b"/>
              <a:pathLst>
                <a:path w="43200" h="39838" fill="none"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path>
                <a:path w="43200" h="39838" stroke="0"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lnTo>
                    <a:pt x="21600" y="18238"/>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Arc 20"/>
            <p:cNvSpPr>
              <a:spLocks/>
            </p:cNvSpPr>
            <p:nvPr/>
          </p:nvSpPr>
          <p:spPr bwMode="auto">
            <a:xfrm rot="10800000">
              <a:off x="2213" y="1007"/>
              <a:ext cx="581" cy="528"/>
            </a:xfrm>
            <a:custGeom>
              <a:avLst/>
              <a:gdLst>
                <a:gd name="G0" fmla="+- 16968 0 0"/>
                <a:gd name="G1" fmla="+- 0 0 0"/>
                <a:gd name="G2" fmla="+- 21600 0 0"/>
                <a:gd name="T0" fmla="*/ 33603 w 33603"/>
                <a:gd name="T1" fmla="*/ 13779 h 21600"/>
                <a:gd name="T2" fmla="*/ 0 w 33603"/>
                <a:gd name="T3" fmla="*/ 13365 h 21600"/>
                <a:gd name="T4" fmla="*/ 16968 w 33603"/>
                <a:gd name="T5" fmla="*/ 0 h 21600"/>
              </a:gdLst>
              <a:ahLst/>
              <a:cxnLst>
                <a:cxn ang="0">
                  <a:pos x="T0" y="T1"/>
                </a:cxn>
                <a:cxn ang="0">
                  <a:pos x="T2" y="T3"/>
                </a:cxn>
                <a:cxn ang="0">
                  <a:pos x="T4" y="T5"/>
                </a:cxn>
              </a:cxnLst>
              <a:rect l="0" t="0" r="r" b="b"/>
              <a:pathLst>
                <a:path w="33603" h="21600" fill="none" extrusionOk="0">
                  <a:moveTo>
                    <a:pt x="33602" y="13778"/>
                  </a:moveTo>
                  <a:cubicBezTo>
                    <a:pt x="29499" y="18732"/>
                    <a:pt x="23400" y="21599"/>
                    <a:pt x="16968" y="21600"/>
                  </a:cubicBezTo>
                  <a:cubicBezTo>
                    <a:pt x="10348" y="21600"/>
                    <a:pt x="4095" y="18565"/>
                    <a:pt x="-1" y="13365"/>
                  </a:cubicBezTo>
                </a:path>
                <a:path w="33603" h="21600" stroke="0" extrusionOk="0">
                  <a:moveTo>
                    <a:pt x="33602" y="13778"/>
                  </a:moveTo>
                  <a:cubicBezTo>
                    <a:pt x="29499" y="18732"/>
                    <a:pt x="23400" y="21599"/>
                    <a:pt x="16968" y="21600"/>
                  </a:cubicBezTo>
                  <a:cubicBezTo>
                    <a:pt x="10348" y="21600"/>
                    <a:pt x="4095" y="18565"/>
                    <a:pt x="-1" y="13365"/>
                  </a:cubicBezTo>
                  <a:lnTo>
                    <a:pt x="16968" y="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Arc 21"/>
            <p:cNvSpPr>
              <a:spLocks/>
            </p:cNvSpPr>
            <p:nvPr/>
          </p:nvSpPr>
          <p:spPr bwMode="auto">
            <a:xfrm rot="-451056">
              <a:off x="2261" y="1319"/>
              <a:ext cx="1992" cy="842"/>
            </a:xfrm>
            <a:custGeom>
              <a:avLst/>
              <a:gdLst>
                <a:gd name="G0" fmla="+- 0 0 0"/>
                <a:gd name="G1" fmla="+- 18523 0 0"/>
                <a:gd name="G2" fmla="+- 21600 0 0"/>
                <a:gd name="T0" fmla="*/ 11111 w 21600"/>
                <a:gd name="T1" fmla="*/ 0 h 28984"/>
                <a:gd name="T2" fmla="*/ 18898 w 21600"/>
                <a:gd name="T3" fmla="*/ 28984 h 28984"/>
                <a:gd name="T4" fmla="*/ 0 w 21600"/>
                <a:gd name="T5" fmla="*/ 18523 h 28984"/>
              </a:gdLst>
              <a:ahLst/>
              <a:cxnLst>
                <a:cxn ang="0">
                  <a:pos x="T0" y="T1"/>
                </a:cxn>
                <a:cxn ang="0">
                  <a:pos x="T2" y="T3"/>
                </a:cxn>
                <a:cxn ang="0">
                  <a:pos x="T4" y="T5"/>
                </a:cxn>
              </a:cxnLst>
              <a:rect l="0" t="0" r="r" b="b"/>
              <a:pathLst>
                <a:path w="21600" h="28984" fill="none" extrusionOk="0">
                  <a:moveTo>
                    <a:pt x="11111" y="-1"/>
                  </a:moveTo>
                  <a:cubicBezTo>
                    <a:pt x="17618" y="3903"/>
                    <a:pt x="21600" y="10934"/>
                    <a:pt x="21600" y="18523"/>
                  </a:cubicBezTo>
                  <a:cubicBezTo>
                    <a:pt x="21600" y="22182"/>
                    <a:pt x="20670" y="25782"/>
                    <a:pt x="18897" y="28983"/>
                  </a:cubicBezTo>
                </a:path>
                <a:path w="21600" h="28984" stroke="0" extrusionOk="0">
                  <a:moveTo>
                    <a:pt x="11111" y="-1"/>
                  </a:moveTo>
                  <a:cubicBezTo>
                    <a:pt x="17618" y="3903"/>
                    <a:pt x="21600" y="10934"/>
                    <a:pt x="21600" y="18523"/>
                  </a:cubicBezTo>
                  <a:cubicBezTo>
                    <a:pt x="21600" y="22182"/>
                    <a:pt x="20670" y="25782"/>
                    <a:pt x="18897" y="28983"/>
                  </a:cubicBezTo>
                  <a:lnTo>
                    <a:pt x="0" y="18523"/>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Arc 22"/>
            <p:cNvSpPr>
              <a:spLocks/>
            </p:cNvSpPr>
            <p:nvPr/>
          </p:nvSpPr>
          <p:spPr bwMode="auto">
            <a:xfrm rot="10501297">
              <a:off x="905" y="510"/>
              <a:ext cx="1734" cy="826"/>
            </a:xfrm>
            <a:custGeom>
              <a:avLst/>
              <a:gdLst>
                <a:gd name="G0" fmla="+- 0 0 0"/>
                <a:gd name="G1" fmla="+- 18552 0 0"/>
                <a:gd name="G2" fmla="+- 21600 0 0"/>
                <a:gd name="T0" fmla="*/ 11062 w 21600"/>
                <a:gd name="T1" fmla="*/ 0 h 28481"/>
                <a:gd name="T2" fmla="*/ 19183 w 21600"/>
                <a:gd name="T3" fmla="*/ 28481 h 28481"/>
                <a:gd name="T4" fmla="*/ 0 w 21600"/>
                <a:gd name="T5" fmla="*/ 18552 h 28481"/>
              </a:gdLst>
              <a:ahLst/>
              <a:cxnLst>
                <a:cxn ang="0">
                  <a:pos x="T0" y="T1"/>
                </a:cxn>
                <a:cxn ang="0">
                  <a:pos x="T2" y="T3"/>
                </a:cxn>
                <a:cxn ang="0">
                  <a:pos x="T4" y="T5"/>
                </a:cxn>
              </a:cxnLst>
              <a:rect l="0" t="0" r="r" b="b"/>
              <a:pathLst>
                <a:path w="21600" h="28481" fill="none" extrusionOk="0">
                  <a:moveTo>
                    <a:pt x="11062" y="-1"/>
                  </a:moveTo>
                  <a:cubicBezTo>
                    <a:pt x="17597" y="3896"/>
                    <a:pt x="21600" y="10943"/>
                    <a:pt x="21600" y="18552"/>
                  </a:cubicBezTo>
                  <a:cubicBezTo>
                    <a:pt x="21600" y="22007"/>
                    <a:pt x="20771" y="25412"/>
                    <a:pt x="19182" y="28480"/>
                  </a:cubicBezTo>
                </a:path>
                <a:path w="21600" h="28481" stroke="0" extrusionOk="0">
                  <a:moveTo>
                    <a:pt x="11062" y="-1"/>
                  </a:moveTo>
                  <a:cubicBezTo>
                    <a:pt x="17597" y="3896"/>
                    <a:pt x="21600" y="10943"/>
                    <a:pt x="21600" y="18552"/>
                  </a:cubicBezTo>
                  <a:cubicBezTo>
                    <a:pt x="21600" y="22007"/>
                    <a:pt x="20771" y="25412"/>
                    <a:pt x="19182" y="28480"/>
                  </a:cubicBezTo>
                  <a:lnTo>
                    <a:pt x="0" y="18552"/>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Arc 23"/>
            <p:cNvSpPr>
              <a:spLocks/>
            </p:cNvSpPr>
            <p:nvPr/>
          </p:nvSpPr>
          <p:spPr bwMode="auto">
            <a:xfrm>
              <a:off x="817" y="1326"/>
              <a:ext cx="1526" cy="840"/>
            </a:xfrm>
            <a:custGeom>
              <a:avLst/>
              <a:gdLst>
                <a:gd name="G0" fmla="+- 21600 0 0"/>
                <a:gd name="G1" fmla="+- 20119 0 0"/>
                <a:gd name="G2" fmla="+- 21600 0 0"/>
                <a:gd name="T0" fmla="*/ 1882 w 21600"/>
                <a:gd name="T1" fmla="*/ 28938 h 28938"/>
                <a:gd name="T2" fmla="*/ 13738 w 21600"/>
                <a:gd name="T3" fmla="*/ 0 h 28938"/>
                <a:gd name="T4" fmla="*/ 21600 w 21600"/>
                <a:gd name="T5" fmla="*/ 20119 h 28938"/>
              </a:gdLst>
              <a:ahLst/>
              <a:cxnLst>
                <a:cxn ang="0">
                  <a:pos x="T0" y="T1"/>
                </a:cxn>
                <a:cxn ang="0">
                  <a:pos x="T2" y="T3"/>
                </a:cxn>
                <a:cxn ang="0">
                  <a:pos x="T4" y="T5"/>
                </a:cxn>
              </a:cxnLst>
              <a:rect l="0" t="0" r="r" b="b"/>
              <a:pathLst>
                <a:path w="21600" h="28938" fill="none" extrusionOk="0">
                  <a:moveTo>
                    <a:pt x="1882" y="28937"/>
                  </a:moveTo>
                  <a:cubicBezTo>
                    <a:pt x="641" y="26163"/>
                    <a:pt x="0" y="23158"/>
                    <a:pt x="0" y="20119"/>
                  </a:cubicBezTo>
                  <a:cubicBezTo>
                    <a:pt x="-1" y="11223"/>
                    <a:pt x="5453" y="3238"/>
                    <a:pt x="13738" y="0"/>
                  </a:cubicBezTo>
                </a:path>
                <a:path w="21600" h="28938" stroke="0" extrusionOk="0">
                  <a:moveTo>
                    <a:pt x="1882" y="28937"/>
                  </a:moveTo>
                  <a:cubicBezTo>
                    <a:pt x="641" y="26163"/>
                    <a:pt x="0" y="23158"/>
                    <a:pt x="0" y="20119"/>
                  </a:cubicBezTo>
                  <a:cubicBezTo>
                    <a:pt x="-1" y="11223"/>
                    <a:pt x="5453" y="3238"/>
                    <a:pt x="13738" y="0"/>
                  </a:cubicBezTo>
                  <a:lnTo>
                    <a:pt x="21600" y="20119"/>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24"/>
            <p:cNvSpPr>
              <a:spLocks noChangeShapeType="1"/>
            </p:cNvSpPr>
            <p:nvPr/>
          </p:nvSpPr>
          <p:spPr bwMode="auto">
            <a:xfrm>
              <a:off x="3232" y="1333"/>
              <a:ext cx="1342"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Arc 25"/>
            <p:cNvSpPr>
              <a:spLocks/>
            </p:cNvSpPr>
            <p:nvPr/>
          </p:nvSpPr>
          <p:spPr bwMode="auto">
            <a:xfrm rot="549166">
              <a:off x="2365" y="458"/>
              <a:ext cx="1927" cy="839"/>
            </a:xfrm>
            <a:custGeom>
              <a:avLst/>
              <a:gdLst>
                <a:gd name="G0" fmla="+- 0 0 0"/>
                <a:gd name="G1" fmla="+- 10826 0 0"/>
                <a:gd name="G2" fmla="+- 21600 0 0"/>
                <a:gd name="T0" fmla="*/ 18691 w 21600"/>
                <a:gd name="T1" fmla="*/ 0 h 28850"/>
                <a:gd name="T2" fmla="*/ 11904 w 21600"/>
                <a:gd name="T3" fmla="*/ 28850 h 28850"/>
                <a:gd name="T4" fmla="*/ 0 w 21600"/>
                <a:gd name="T5" fmla="*/ 10826 h 28850"/>
              </a:gdLst>
              <a:ahLst/>
              <a:cxnLst>
                <a:cxn ang="0">
                  <a:pos x="T0" y="T1"/>
                </a:cxn>
                <a:cxn ang="0">
                  <a:pos x="T2" y="T3"/>
                </a:cxn>
                <a:cxn ang="0">
                  <a:pos x="T4" y="T5"/>
                </a:cxn>
              </a:cxnLst>
              <a:rect l="0" t="0" r="r" b="b"/>
              <a:pathLst>
                <a:path w="21600" h="28850" fill="none" extrusionOk="0">
                  <a:moveTo>
                    <a:pt x="18691" y="-1"/>
                  </a:moveTo>
                  <a:cubicBezTo>
                    <a:pt x="20596" y="3289"/>
                    <a:pt x="21600" y="7024"/>
                    <a:pt x="21600" y="10826"/>
                  </a:cubicBezTo>
                  <a:cubicBezTo>
                    <a:pt x="21600" y="18081"/>
                    <a:pt x="17957" y="24851"/>
                    <a:pt x="11903" y="28849"/>
                  </a:cubicBezTo>
                </a:path>
                <a:path w="21600" h="28850" stroke="0" extrusionOk="0">
                  <a:moveTo>
                    <a:pt x="18691" y="-1"/>
                  </a:moveTo>
                  <a:cubicBezTo>
                    <a:pt x="20596" y="3289"/>
                    <a:pt x="21600" y="7024"/>
                    <a:pt x="21600" y="10826"/>
                  </a:cubicBezTo>
                  <a:cubicBezTo>
                    <a:pt x="21600" y="18081"/>
                    <a:pt x="17957" y="24851"/>
                    <a:pt x="11903" y="28849"/>
                  </a:cubicBezTo>
                  <a:lnTo>
                    <a:pt x="0" y="10826"/>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Arc 26"/>
            <p:cNvSpPr>
              <a:spLocks/>
            </p:cNvSpPr>
            <p:nvPr/>
          </p:nvSpPr>
          <p:spPr bwMode="auto">
            <a:xfrm rot="10800000">
              <a:off x="1079" y="360"/>
              <a:ext cx="2915" cy="945"/>
            </a:xfrm>
            <a:custGeom>
              <a:avLst/>
              <a:gdLst>
                <a:gd name="G0" fmla="+- 21600 0 0"/>
                <a:gd name="G1" fmla="+- 18992 0 0"/>
                <a:gd name="G2" fmla="+- 21600 0 0"/>
                <a:gd name="T0" fmla="*/ 32723 w 43200"/>
                <a:gd name="T1" fmla="*/ 476 h 40592"/>
                <a:gd name="T2" fmla="*/ 11311 w 43200"/>
                <a:gd name="T3" fmla="*/ 0 h 40592"/>
                <a:gd name="T4" fmla="*/ 21600 w 43200"/>
                <a:gd name="T5" fmla="*/ 18992 h 40592"/>
              </a:gdLst>
              <a:ahLst/>
              <a:cxnLst>
                <a:cxn ang="0">
                  <a:pos x="T0" y="T1"/>
                </a:cxn>
                <a:cxn ang="0">
                  <a:pos x="T2" y="T3"/>
                </a:cxn>
                <a:cxn ang="0">
                  <a:pos x="T4" y="T5"/>
                </a:cxn>
              </a:cxnLst>
              <a:rect l="0" t="0" r="r" b="b"/>
              <a:pathLst>
                <a:path w="43200" h="40592" fill="none"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path>
                <a:path w="43200" h="40592" stroke="0"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lnTo>
                    <a:pt x="21600" y="18992"/>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Arc 27"/>
            <p:cNvSpPr>
              <a:spLocks/>
            </p:cNvSpPr>
            <p:nvPr/>
          </p:nvSpPr>
          <p:spPr bwMode="auto">
            <a:xfrm>
              <a:off x="1093" y="1357"/>
              <a:ext cx="2928" cy="948"/>
            </a:xfrm>
            <a:custGeom>
              <a:avLst/>
              <a:gdLst>
                <a:gd name="G0" fmla="+- 21600 0 0"/>
                <a:gd name="G1" fmla="+- 19112 0 0"/>
                <a:gd name="G2" fmla="+- 21600 0 0"/>
                <a:gd name="T0" fmla="*/ 31665 w 43200"/>
                <a:gd name="T1" fmla="*/ 0 h 40712"/>
                <a:gd name="T2" fmla="*/ 10262 w 43200"/>
                <a:gd name="T3" fmla="*/ 727 h 40712"/>
                <a:gd name="T4" fmla="*/ 21600 w 43200"/>
                <a:gd name="T5" fmla="*/ 19112 h 40712"/>
              </a:gdLst>
              <a:ahLst/>
              <a:cxnLst>
                <a:cxn ang="0">
                  <a:pos x="T0" y="T1"/>
                </a:cxn>
                <a:cxn ang="0">
                  <a:pos x="T2" y="T3"/>
                </a:cxn>
                <a:cxn ang="0">
                  <a:pos x="T4" y="T5"/>
                </a:cxn>
              </a:cxnLst>
              <a:rect l="0" t="0" r="r" b="b"/>
              <a:pathLst>
                <a:path w="43200" h="40712" fill="none"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path>
                <a:path w="43200" h="40712" stroke="0"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lnTo>
                    <a:pt x="21600" y="19112"/>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Arc 28"/>
            <p:cNvSpPr>
              <a:spLocks/>
            </p:cNvSpPr>
            <p:nvPr/>
          </p:nvSpPr>
          <p:spPr bwMode="auto">
            <a:xfrm>
              <a:off x="2230" y="1129"/>
              <a:ext cx="594" cy="467"/>
            </a:xfrm>
            <a:custGeom>
              <a:avLst/>
              <a:gdLst>
                <a:gd name="G0" fmla="+- 16968 0 0"/>
                <a:gd name="G1" fmla="+- 0 0 0"/>
                <a:gd name="G2" fmla="+- 21600 0 0"/>
                <a:gd name="T0" fmla="*/ 34380 w 34380"/>
                <a:gd name="T1" fmla="*/ 12782 h 21600"/>
                <a:gd name="T2" fmla="*/ 0 w 34380"/>
                <a:gd name="T3" fmla="*/ 13365 h 21600"/>
                <a:gd name="T4" fmla="*/ 16968 w 34380"/>
                <a:gd name="T5" fmla="*/ 0 h 21600"/>
              </a:gdLst>
              <a:ahLst/>
              <a:cxnLst>
                <a:cxn ang="0">
                  <a:pos x="T0" y="T1"/>
                </a:cxn>
                <a:cxn ang="0">
                  <a:pos x="T2" y="T3"/>
                </a:cxn>
                <a:cxn ang="0">
                  <a:pos x="T4" y="T5"/>
                </a:cxn>
              </a:cxnLst>
              <a:rect l="0" t="0" r="r" b="b"/>
              <a:pathLst>
                <a:path w="34380" h="21600" fill="none" extrusionOk="0">
                  <a:moveTo>
                    <a:pt x="34380" y="12782"/>
                  </a:moveTo>
                  <a:cubicBezTo>
                    <a:pt x="30310" y="18325"/>
                    <a:pt x="23844" y="21599"/>
                    <a:pt x="16968" y="21600"/>
                  </a:cubicBezTo>
                  <a:cubicBezTo>
                    <a:pt x="10348" y="21600"/>
                    <a:pt x="4095" y="18565"/>
                    <a:pt x="-1" y="13365"/>
                  </a:cubicBezTo>
                </a:path>
                <a:path w="34380" h="21600" stroke="0" extrusionOk="0">
                  <a:moveTo>
                    <a:pt x="34380" y="12782"/>
                  </a:moveTo>
                  <a:cubicBezTo>
                    <a:pt x="30310" y="18325"/>
                    <a:pt x="23844" y="21599"/>
                    <a:pt x="16968" y="21600"/>
                  </a:cubicBezTo>
                  <a:cubicBezTo>
                    <a:pt x="10348" y="21600"/>
                    <a:pt x="4095" y="18565"/>
                    <a:pt x="-1" y="13365"/>
                  </a:cubicBezTo>
                  <a:lnTo>
                    <a:pt x="16968" y="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Arc 29"/>
            <p:cNvSpPr>
              <a:spLocks/>
            </p:cNvSpPr>
            <p:nvPr/>
          </p:nvSpPr>
          <p:spPr bwMode="auto">
            <a:xfrm rot="299958">
              <a:off x="2124" y="589"/>
              <a:ext cx="2436" cy="751"/>
            </a:xfrm>
            <a:custGeom>
              <a:avLst/>
              <a:gdLst>
                <a:gd name="G0" fmla="+- 0 0 0"/>
                <a:gd name="G1" fmla="+- 7207 0 0"/>
                <a:gd name="G2" fmla="+- 21600 0 0"/>
                <a:gd name="T0" fmla="*/ 20362 w 21600"/>
                <a:gd name="T1" fmla="*/ 0 h 26319"/>
                <a:gd name="T2" fmla="*/ 10064 w 21600"/>
                <a:gd name="T3" fmla="*/ 26319 h 26319"/>
                <a:gd name="T4" fmla="*/ 0 w 21600"/>
                <a:gd name="T5" fmla="*/ 7207 h 26319"/>
              </a:gdLst>
              <a:ahLst/>
              <a:cxnLst>
                <a:cxn ang="0">
                  <a:pos x="T0" y="T1"/>
                </a:cxn>
                <a:cxn ang="0">
                  <a:pos x="T2" y="T3"/>
                </a:cxn>
                <a:cxn ang="0">
                  <a:pos x="T4" y="T5"/>
                </a:cxn>
              </a:cxnLst>
              <a:rect l="0" t="0" r="r" b="b"/>
              <a:pathLst>
                <a:path w="21600" h="26319" fill="none" extrusionOk="0">
                  <a:moveTo>
                    <a:pt x="20362" y="-1"/>
                  </a:moveTo>
                  <a:cubicBezTo>
                    <a:pt x="21181" y="2314"/>
                    <a:pt x="21600" y="4751"/>
                    <a:pt x="21600" y="7207"/>
                  </a:cubicBezTo>
                  <a:cubicBezTo>
                    <a:pt x="21600" y="15225"/>
                    <a:pt x="17158" y="22583"/>
                    <a:pt x="10064" y="26319"/>
                  </a:cubicBezTo>
                </a:path>
                <a:path w="21600" h="26319" stroke="0" extrusionOk="0">
                  <a:moveTo>
                    <a:pt x="20362" y="-1"/>
                  </a:moveTo>
                  <a:cubicBezTo>
                    <a:pt x="21181" y="2314"/>
                    <a:pt x="21600" y="4751"/>
                    <a:pt x="21600" y="7207"/>
                  </a:cubicBezTo>
                  <a:cubicBezTo>
                    <a:pt x="21600" y="15225"/>
                    <a:pt x="17158" y="22583"/>
                    <a:pt x="10064" y="26319"/>
                  </a:cubicBezTo>
                  <a:lnTo>
                    <a:pt x="0" y="7207"/>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Arc 30"/>
            <p:cNvSpPr>
              <a:spLocks/>
            </p:cNvSpPr>
            <p:nvPr/>
          </p:nvSpPr>
          <p:spPr bwMode="auto">
            <a:xfrm rot="-451056">
              <a:off x="2148" y="1311"/>
              <a:ext cx="2333" cy="841"/>
            </a:xfrm>
            <a:custGeom>
              <a:avLst/>
              <a:gdLst>
                <a:gd name="G0" fmla="+- 0 0 0"/>
                <a:gd name="G1" fmla="+- 18858 0 0"/>
                <a:gd name="G2" fmla="+- 21600 0 0"/>
                <a:gd name="T0" fmla="*/ 10533 w 21600"/>
                <a:gd name="T1" fmla="*/ 0 h 28922"/>
                <a:gd name="T2" fmla="*/ 19112 w 21600"/>
                <a:gd name="T3" fmla="*/ 28922 h 28922"/>
                <a:gd name="T4" fmla="*/ 0 w 21600"/>
                <a:gd name="T5" fmla="*/ 18858 h 28922"/>
              </a:gdLst>
              <a:ahLst/>
              <a:cxnLst>
                <a:cxn ang="0">
                  <a:pos x="T0" y="T1"/>
                </a:cxn>
                <a:cxn ang="0">
                  <a:pos x="T2" y="T3"/>
                </a:cxn>
                <a:cxn ang="0">
                  <a:pos x="T4" y="T5"/>
                </a:cxn>
              </a:cxnLst>
              <a:rect l="0" t="0" r="r" b="b"/>
              <a:pathLst>
                <a:path w="21600" h="28922" fill="none" extrusionOk="0">
                  <a:moveTo>
                    <a:pt x="10532" y="0"/>
                  </a:moveTo>
                  <a:cubicBezTo>
                    <a:pt x="17366" y="3816"/>
                    <a:pt x="21600" y="11031"/>
                    <a:pt x="21600" y="18858"/>
                  </a:cubicBezTo>
                  <a:cubicBezTo>
                    <a:pt x="21600" y="22364"/>
                    <a:pt x="20746" y="25819"/>
                    <a:pt x="19112" y="28922"/>
                  </a:cubicBezTo>
                </a:path>
                <a:path w="21600" h="28922" stroke="0" extrusionOk="0">
                  <a:moveTo>
                    <a:pt x="10532" y="0"/>
                  </a:moveTo>
                  <a:cubicBezTo>
                    <a:pt x="17366" y="3816"/>
                    <a:pt x="21600" y="11031"/>
                    <a:pt x="21600" y="18858"/>
                  </a:cubicBezTo>
                  <a:cubicBezTo>
                    <a:pt x="21600" y="22364"/>
                    <a:pt x="20746" y="25819"/>
                    <a:pt x="19112" y="28922"/>
                  </a:cubicBezTo>
                  <a:lnTo>
                    <a:pt x="0" y="18858"/>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Arc 31"/>
            <p:cNvSpPr>
              <a:spLocks/>
            </p:cNvSpPr>
            <p:nvPr/>
          </p:nvSpPr>
          <p:spPr bwMode="auto">
            <a:xfrm rot="10416522">
              <a:off x="635" y="577"/>
              <a:ext cx="2107" cy="761"/>
            </a:xfrm>
            <a:custGeom>
              <a:avLst/>
              <a:gdLst>
                <a:gd name="G0" fmla="+- 0 0 0"/>
                <a:gd name="G1" fmla="+- 19035 0 0"/>
                <a:gd name="G2" fmla="+- 21600 0 0"/>
                <a:gd name="T0" fmla="*/ 10208 w 21600"/>
                <a:gd name="T1" fmla="*/ 0 h 26206"/>
                <a:gd name="T2" fmla="*/ 20375 w 21600"/>
                <a:gd name="T3" fmla="*/ 26206 h 26206"/>
                <a:gd name="T4" fmla="*/ 0 w 21600"/>
                <a:gd name="T5" fmla="*/ 19035 h 26206"/>
              </a:gdLst>
              <a:ahLst/>
              <a:cxnLst>
                <a:cxn ang="0">
                  <a:pos x="T0" y="T1"/>
                </a:cxn>
                <a:cxn ang="0">
                  <a:pos x="T2" y="T3"/>
                </a:cxn>
                <a:cxn ang="0">
                  <a:pos x="T4" y="T5"/>
                </a:cxn>
              </a:cxnLst>
              <a:rect l="0" t="0" r="r" b="b"/>
              <a:pathLst>
                <a:path w="21600" h="26206" fill="none" extrusionOk="0">
                  <a:moveTo>
                    <a:pt x="10208" y="-1"/>
                  </a:moveTo>
                  <a:cubicBezTo>
                    <a:pt x="17222" y="3761"/>
                    <a:pt x="21600" y="11075"/>
                    <a:pt x="21600" y="19035"/>
                  </a:cubicBezTo>
                  <a:cubicBezTo>
                    <a:pt x="21600" y="21477"/>
                    <a:pt x="21185" y="23902"/>
                    <a:pt x="20374" y="26205"/>
                  </a:cubicBezTo>
                </a:path>
                <a:path w="21600" h="26206" stroke="0" extrusionOk="0">
                  <a:moveTo>
                    <a:pt x="10208" y="-1"/>
                  </a:moveTo>
                  <a:cubicBezTo>
                    <a:pt x="17222" y="3761"/>
                    <a:pt x="21600" y="11075"/>
                    <a:pt x="21600" y="19035"/>
                  </a:cubicBezTo>
                  <a:cubicBezTo>
                    <a:pt x="21600" y="21477"/>
                    <a:pt x="21185" y="23902"/>
                    <a:pt x="20374" y="26205"/>
                  </a:cubicBezTo>
                  <a:lnTo>
                    <a:pt x="0" y="19035"/>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Arc 32"/>
            <p:cNvSpPr>
              <a:spLocks/>
            </p:cNvSpPr>
            <p:nvPr/>
          </p:nvSpPr>
          <p:spPr bwMode="auto">
            <a:xfrm rot="287305">
              <a:off x="634" y="1311"/>
              <a:ext cx="1682" cy="738"/>
            </a:xfrm>
            <a:custGeom>
              <a:avLst/>
              <a:gdLst>
                <a:gd name="G0" fmla="+- 21600 0 0"/>
                <a:gd name="G1" fmla="+- 20403 0 0"/>
                <a:gd name="G2" fmla="+- 21600 0 0"/>
                <a:gd name="T0" fmla="*/ 585 w 21600"/>
                <a:gd name="T1" fmla="*/ 25397 h 25397"/>
                <a:gd name="T2" fmla="*/ 14509 w 21600"/>
                <a:gd name="T3" fmla="*/ 0 h 25397"/>
                <a:gd name="T4" fmla="*/ 21600 w 21600"/>
                <a:gd name="T5" fmla="*/ 20403 h 25397"/>
              </a:gdLst>
              <a:ahLst/>
              <a:cxnLst>
                <a:cxn ang="0">
                  <a:pos x="T0" y="T1"/>
                </a:cxn>
                <a:cxn ang="0">
                  <a:pos x="T2" y="T3"/>
                </a:cxn>
                <a:cxn ang="0">
                  <a:pos x="T4" y="T5"/>
                </a:cxn>
              </a:cxnLst>
              <a:rect l="0" t="0" r="r" b="b"/>
              <a:pathLst>
                <a:path w="21600" h="25397" fill="none" extrusionOk="0">
                  <a:moveTo>
                    <a:pt x="585" y="25396"/>
                  </a:moveTo>
                  <a:cubicBezTo>
                    <a:pt x="196" y="23760"/>
                    <a:pt x="0" y="22084"/>
                    <a:pt x="0" y="20403"/>
                  </a:cubicBezTo>
                  <a:cubicBezTo>
                    <a:pt x="-1" y="11206"/>
                    <a:pt x="5822" y="3019"/>
                    <a:pt x="14509" y="0"/>
                  </a:cubicBezTo>
                </a:path>
                <a:path w="21600" h="25397" stroke="0" extrusionOk="0">
                  <a:moveTo>
                    <a:pt x="585" y="25396"/>
                  </a:moveTo>
                  <a:cubicBezTo>
                    <a:pt x="196" y="23760"/>
                    <a:pt x="0" y="22084"/>
                    <a:pt x="0" y="20403"/>
                  </a:cubicBezTo>
                  <a:cubicBezTo>
                    <a:pt x="-1" y="11206"/>
                    <a:pt x="5822" y="3019"/>
                    <a:pt x="14509" y="0"/>
                  </a:cubicBezTo>
                  <a:lnTo>
                    <a:pt x="21600" y="20403"/>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33"/>
            <p:cNvSpPr>
              <a:spLocks noChangeShapeType="1"/>
            </p:cNvSpPr>
            <p:nvPr/>
          </p:nvSpPr>
          <p:spPr bwMode="auto">
            <a:xfrm>
              <a:off x="538" y="1345"/>
              <a:ext cx="1255"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34"/>
            <p:cNvSpPr>
              <a:spLocks noChangeShapeType="1"/>
            </p:cNvSpPr>
            <p:nvPr/>
          </p:nvSpPr>
          <p:spPr bwMode="auto">
            <a:xfrm rot="16200000">
              <a:off x="2453" y="227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35"/>
            <p:cNvSpPr>
              <a:spLocks noChangeShapeType="1"/>
            </p:cNvSpPr>
            <p:nvPr/>
          </p:nvSpPr>
          <p:spPr bwMode="auto">
            <a:xfrm rot="16320000">
              <a:off x="2454" y="214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Line 36"/>
            <p:cNvSpPr>
              <a:spLocks noChangeShapeType="1"/>
            </p:cNvSpPr>
            <p:nvPr/>
          </p:nvSpPr>
          <p:spPr bwMode="auto">
            <a:xfrm rot="16320000">
              <a:off x="2461" y="183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Line 37"/>
            <p:cNvSpPr>
              <a:spLocks noChangeShapeType="1"/>
            </p:cNvSpPr>
            <p:nvPr/>
          </p:nvSpPr>
          <p:spPr bwMode="auto">
            <a:xfrm rot="16140000">
              <a:off x="2455" y="173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Line 38"/>
            <p:cNvSpPr>
              <a:spLocks noChangeShapeType="1"/>
            </p:cNvSpPr>
            <p:nvPr/>
          </p:nvSpPr>
          <p:spPr bwMode="auto">
            <a:xfrm rot="16380000">
              <a:off x="2516" y="156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 name="Line 39"/>
            <p:cNvSpPr>
              <a:spLocks noChangeShapeType="1"/>
            </p:cNvSpPr>
            <p:nvPr/>
          </p:nvSpPr>
          <p:spPr bwMode="auto">
            <a:xfrm rot="16260000">
              <a:off x="2538" y="91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Line 40"/>
            <p:cNvSpPr>
              <a:spLocks noChangeShapeType="1"/>
            </p:cNvSpPr>
            <p:nvPr/>
          </p:nvSpPr>
          <p:spPr bwMode="auto">
            <a:xfrm rot="16080000">
              <a:off x="2464" y="85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Line 41"/>
            <p:cNvSpPr>
              <a:spLocks noChangeShapeType="1"/>
            </p:cNvSpPr>
            <p:nvPr/>
          </p:nvSpPr>
          <p:spPr bwMode="auto">
            <a:xfrm rot="16260000">
              <a:off x="2465" y="76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Line 42"/>
            <p:cNvSpPr>
              <a:spLocks noChangeShapeType="1"/>
            </p:cNvSpPr>
            <p:nvPr/>
          </p:nvSpPr>
          <p:spPr bwMode="auto">
            <a:xfrm rot="16260000">
              <a:off x="2466" y="42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Line 43"/>
            <p:cNvSpPr>
              <a:spLocks noChangeShapeType="1"/>
            </p:cNvSpPr>
            <p:nvPr/>
          </p:nvSpPr>
          <p:spPr bwMode="auto">
            <a:xfrm rot="16260000">
              <a:off x="2465" y="32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Line 44"/>
            <p:cNvSpPr>
              <a:spLocks noChangeShapeType="1"/>
            </p:cNvSpPr>
            <p:nvPr/>
          </p:nvSpPr>
          <p:spPr bwMode="auto">
            <a:xfrm rot="4260000">
              <a:off x="3610" y="116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Line 45"/>
            <p:cNvSpPr>
              <a:spLocks noChangeShapeType="1"/>
            </p:cNvSpPr>
            <p:nvPr/>
          </p:nvSpPr>
          <p:spPr bwMode="auto">
            <a:xfrm rot="3600000">
              <a:off x="3780" y="113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Line 46"/>
            <p:cNvSpPr>
              <a:spLocks noChangeShapeType="1"/>
            </p:cNvSpPr>
            <p:nvPr/>
          </p:nvSpPr>
          <p:spPr bwMode="auto">
            <a:xfrm rot="6720000">
              <a:off x="3631" y="142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Line 47"/>
            <p:cNvSpPr>
              <a:spLocks noChangeShapeType="1"/>
            </p:cNvSpPr>
            <p:nvPr/>
          </p:nvSpPr>
          <p:spPr bwMode="auto">
            <a:xfrm rot="7500000">
              <a:off x="3796" y="146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Line 48"/>
            <p:cNvSpPr>
              <a:spLocks noChangeShapeType="1"/>
            </p:cNvSpPr>
            <p:nvPr/>
          </p:nvSpPr>
          <p:spPr bwMode="auto">
            <a:xfrm rot="6780000">
              <a:off x="4060" y="146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Line 49"/>
            <p:cNvSpPr>
              <a:spLocks noChangeShapeType="1"/>
            </p:cNvSpPr>
            <p:nvPr/>
          </p:nvSpPr>
          <p:spPr bwMode="auto">
            <a:xfrm rot="6780000">
              <a:off x="4248" y="144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Line 50"/>
            <p:cNvSpPr>
              <a:spLocks noChangeShapeType="1"/>
            </p:cNvSpPr>
            <p:nvPr/>
          </p:nvSpPr>
          <p:spPr bwMode="auto">
            <a:xfrm rot="5400000">
              <a:off x="4438" y="129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Line 51"/>
            <p:cNvSpPr>
              <a:spLocks noChangeShapeType="1"/>
            </p:cNvSpPr>
            <p:nvPr/>
          </p:nvSpPr>
          <p:spPr bwMode="auto">
            <a:xfrm rot="3840000">
              <a:off x="4046" y="114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 name="Line 52"/>
            <p:cNvSpPr>
              <a:spLocks noChangeShapeType="1"/>
            </p:cNvSpPr>
            <p:nvPr/>
          </p:nvSpPr>
          <p:spPr bwMode="auto">
            <a:xfrm rot="4020000">
              <a:off x="4260" y="113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 name="Line 53"/>
            <p:cNvSpPr>
              <a:spLocks noChangeShapeType="1"/>
            </p:cNvSpPr>
            <p:nvPr/>
          </p:nvSpPr>
          <p:spPr bwMode="auto">
            <a:xfrm rot="4080000">
              <a:off x="1500" y="142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 name="Line 54"/>
            <p:cNvSpPr>
              <a:spLocks noChangeShapeType="1"/>
            </p:cNvSpPr>
            <p:nvPr/>
          </p:nvSpPr>
          <p:spPr bwMode="auto">
            <a:xfrm rot="3360000">
              <a:off x="1325" y="145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 name="Line 55"/>
            <p:cNvSpPr>
              <a:spLocks noChangeShapeType="1"/>
            </p:cNvSpPr>
            <p:nvPr/>
          </p:nvSpPr>
          <p:spPr bwMode="auto">
            <a:xfrm rot="3540000">
              <a:off x="1105" y="151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 name="Line 56"/>
            <p:cNvSpPr>
              <a:spLocks noChangeShapeType="1"/>
            </p:cNvSpPr>
            <p:nvPr/>
          </p:nvSpPr>
          <p:spPr bwMode="auto">
            <a:xfrm rot="3720000">
              <a:off x="895" y="149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 name="Line 57"/>
            <p:cNvSpPr>
              <a:spLocks noChangeShapeType="1"/>
            </p:cNvSpPr>
            <p:nvPr/>
          </p:nvSpPr>
          <p:spPr bwMode="auto">
            <a:xfrm rot="5400000">
              <a:off x="749" y="131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 name="Line 58"/>
            <p:cNvSpPr>
              <a:spLocks noChangeShapeType="1"/>
            </p:cNvSpPr>
            <p:nvPr/>
          </p:nvSpPr>
          <p:spPr bwMode="auto">
            <a:xfrm rot="6540000">
              <a:off x="1508" y="118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 name="Line 59"/>
            <p:cNvSpPr>
              <a:spLocks noChangeShapeType="1"/>
            </p:cNvSpPr>
            <p:nvPr/>
          </p:nvSpPr>
          <p:spPr bwMode="auto">
            <a:xfrm rot="7440000">
              <a:off x="1341" y="114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 name="Line 60"/>
            <p:cNvSpPr>
              <a:spLocks noChangeShapeType="1"/>
            </p:cNvSpPr>
            <p:nvPr/>
          </p:nvSpPr>
          <p:spPr bwMode="auto">
            <a:xfrm rot="7440000">
              <a:off x="1092" y="109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 name="Line 61"/>
            <p:cNvSpPr>
              <a:spLocks noChangeShapeType="1"/>
            </p:cNvSpPr>
            <p:nvPr/>
          </p:nvSpPr>
          <p:spPr bwMode="auto">
            <a:xfrm rot="6720000">
              <a:off x="888" y="112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5" name="Group 104"/>
          <p:cNvGrpSpPr/>
          <p:nvPr/>
        </p:nvGrpSpPr>
        <p:grpSpPr>
          <a:xfrm rot="5400000">
            <a:off x="4560011" y="3533992"/>
            <a:ext cx="1990500" cy="542715"/>
            <a:chOff x="2602610" y="831189"/>
            <a:chExt cx="1990500" cy="542715"/>
          </a:xfrm>
        </p:grpSpPr>
        <p:cxnSp>
          <p:nvCxnSpPr>
            <p:cNvPr id="106" name="Straight Arrow Connector 105"/>
            <p:cNvCxnSpPr/>
            <p:nvPr/>
          </p:nvCxnSpPr>
          <p:spPr>
            <a:xfrm>
              <a:off x="2820326" y="1373904"/>
              <a:ext cx="1562100" cy="0"/>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2602610" y="831189"/>
              <a:ext cx="1990500" cy="461665"/>
            </a:xfrm>
            <a:prstGeom prst="rect">
              <a:avLst/>
            </a:prstGeom>
            <a:noFill/>
          </p:spPr>
          <p:txBody>
            <a:bodyPr wrap="square" rtlCol="0">
              <a:spAutoFit/>
            </a:bodyPr>
            <a:lstStyle/>
            <a:p>
              <a:r>
                <a:rPr lang="vi-VN" sz="2400" dirty="0" smtClean="0">
                  <a:latin typeface="Times New Roman" pitchFamily="18" charset="0"/>
                  <a:cs typeface="Times New Roman" pitchFamily="18" charset="0"/>
                </a:rPr>
                <a:t>Chuyển động</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8405967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heel(1)">
                                      <p:cBhvr>
                                        <p:cTn id="7" dur="900"/>
                                        <p:tgtEl>
                                          <p:spTgt spid="54"/>
                                        </p:tgtEl>
                                      </p:cBhvr>
                                    </p:animEffect>
                                  </p:childTnLst>
                                </p:cTn>
                              </p:par>
                              <p:par>
                                <p:cTn id="8" presetID="21" presetClass="entr" presetSubtype="1" fill="hold"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heel(1)">
                                      <p:cBhvr>
                                        <p:cTn id="10" dur="9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457200" y="3486837"/>
                <a:ext cx="5715000" cy="2456763"/>
              </a:xfrm>
              <a:prstGeom prst="rect">
                <a:avLst/>
              </a:prstGeom>
              <a:noFill/>
            </p:spPr>
            <p:txBody>
              <a:bodyPr wrap="square" rtlCol="0">
                <a:spAutoFit/>
              </a:bodyPr>
              <a:lstStyle/>
              <a:p>
                <a:pPr indent="457200" algn="just"/>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Khi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nam</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châm</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tiến</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ra</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xa</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(C</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thì</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0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a:latin typeface="Times New Roman" pitchFamily="18" charset="0"/>
                    <a:cs typeface="Times New Roman" pitchFamily="18" charset="0"/>
                    <a:sym typeface="Symbol"/>
                  </a:rPr>
                  <a:t></a:t>
                </a:r>
                <a:r>
                  <a:rPr lang="en-US" sz="3000" dirty="0">
                    <a:latin typeface="Times New Roman" pitchFamily="18" charset="0"/>
                    <a:cs typeface="Times New Roman" pitchFamily="18" charset="0"/>
                  </a:rPr>
                  <a:t>: </a:t>
                </a:r>
                <a14:m>
                  <m:oMath xmlns:m="http://schemas.openxmlformats.org/officeDocument/2006/math">
                    <m:acc>
                      <m:accPr>
                        <m:chr m:val="⃗"/>
                        <m:ctrlPr>
                          <a:rPr lang="en-US" sz="3000" i="1">
                            <a:latin typeface="Cambria Math"/>
                          </a:rPr>
                        </m:ctrlPr>
                      </m:accPr>
                      <m:e>
                        <m:sSub>
                          <m:sSubPr>
                            <m:ctrlPr>
                              <a:rPr lang="en-US" sz="3000" i="1">
                                <a:latin typeface="Cambria Math"/>
                              </a:rPr>
                            </m:ctrlPr>
                          </m:sSubPr>
                          <m:e>
                            <m:r>
                              <a:rPr lang="en-US" sz="3000" i="1">
                                <a:latin typeface="Cambria Math"/>
                              </a:rPr>
                              <m:t>𝐵</m:t>
                            </m:r>
                          </m:e>
                          <m:sub>
                            <m:r>
                              <a:rPr lang="en-US" sz="3000" i="1">
                                <a:latin typeface="Cambria Math"/>
                              </a:rPr>
                              <m:t>𝑐</m:t>
                            </m:r>
                          </m:sub>
                        </m:sSub>
                      </m:e>
                    </m:acc>
                  </m:oMath>
                </a14:m>
                <a:r>
                  <a:rPr lang="en-US" sz="3000" dirty="0">
                    <a:latin typeface="Times New Roman" pitchFamily="18" charset="0"/>
                    <a:cs typeface="Times New Roman" pitchFamily="18" charset="0"/>
                    <a:sym typeface="Symbol"/>
                  </a:rPr>
                  <a:t></a:t>
                </a:r>
                <a:r>
                  <a:rPr lang="en-US" sz="3000" dirty="0">
                    <a:latin typeface="Times New Roman" pitchFamily="18" charset="0"/>
                    <a:cs typeface="Times New Roman" pitchFamily="18" charset="0"/>
                  </a:rPr>
                  <a:t> </a:t>
                </a:r>
                <a14:m>
                  <m:oMath xmlns:m="http://schemas.openxmlformats.org/officeDocument/2006/math">
                    <m:acc>
                      <m:accPr>
                        <m:chr m:val="⃗"/>
                        <m:ctrlPr>
                          <a:rPr lang="en-US" sz="3000" i="1">
                            <a:latin typeface="Cambria Math"/>
                          </a:rPr>
                        </m:ctrlPr>
                      </m:accPr>
                      <m:e>
                        <m:r>
                          <a:rPr lang="en-US" sz="3000" i="1">
                            <a:latin typeface="Cambria Math"/>
                          </a:rPr>
                          <m:t>𝐵</m:t>
                        </m:r>
                        <m:r>
                          <a:rPr lang="en-US" sz="3000" i="1">
                            <a:latin typeface="Cambria Math"/>
                          </a:rPr>
                          <m:t> </m:t>
                        </m:r>
                      </m:e>
                    </m:acc>
                  </m:oMath>
                </a14:m>
                <a:r>
                  <a:rPr lang="en-US" sz="3000" dirty="0">
                    <a:effectLst>
                      <a:outerShdw blurRad="38100" dist="38100" dir="2700000" algn="tl">
                        <a:srgbClr val="000000">
                          <a:alpha val="43137"/>
                        </a:srgbClr>
                      </a:outerShdw>
                    </a:effectLst>
                    <a:latin typeface="Times New Roman" pitchFamily="18" charset="0"/>
                    <a:cs typeface="Times New Roman" pitchFamily="18" charset="0"/>
                  </a:rPr>
                  <a:t> → </a:t>
                </a:r>
                <a14:m>
                  <m:oMath xmlns:m="http://schemas.openxmlformats.org/officeDocument/2006/math">
                    <m:sSub>
                      <m:sSubPr>
                        <m:ctrlPr>
                          <a:rPr lang="en-US" sz="3000" i="1">
                            <a:latin typeface="Cambria Math"/>
                          </a:rPr>
                        </m:ctrlPr>
                      </m:sSubPr>
                      <m:e>
                        <m:r>
                          <a:rPr lang="en-US" sz="3000" i="1">
                            <a:latin typeface="Cambria Math"/>
                          </a:rPr>
                          <m:t>𝑖</m:t>
                        </m:r>
                      </m:e>
                      <m:sub>
                        <m:r>
                          <a:rPr lang="en-US" sz="3000" i="1">
                            <a:latin typeface="Cambria Math"/>
                          </a:rPr>
                          <m:t>𝑐</m:t>
                        </m:r>
                      </m:sub>
                    </m:sSub>
                  </m:oMath>
                </a14:m>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cùng </a:t>
                </a:r>
                <a:r>
                  <a:rPr lang="en-US" sz="3000" dirty="0">
                    <a:effectLst>
                      <a:outerShdw blurRad="38100" dist="38100" dir="2700000" algn="tl">
                        <a:srgbClr val="000000">
                          <a:alpha val="43137"/>
                        </a:srgbClr>
                      </a:outerShdw>
                    </a:effectLst>
                    <a:latin typeface="Times New Roman" pitchFamily="18" charset="0"/>
                    <a:cs typeface="Times New Roman" pitchFamily="18" charset="0"/>
                  </a:rPr>
                  <a:t>chiều với chiều kim đồng hồ (nếu nhìn từ trên xuống).</a:t>
                </a:r>
              </a:p>
              <a:p>
                <a:pPr algn="just"/>
                <a:endParaRPr lang="en-US" sz="3000" dirty="0">
                  <a:effectLst>
                    <a:outerShdw blurRad="38100" dist="38100" dir="2700000" algn="tl">
                      <a:srgbClr val="000000">
                        <a:alpha val="43137"/>
                      </a:srgbClr>
                    </a:outerShdw>
                  </a:effectLst>
                  <a:latin typeface="Times New Roman" pitchFamily="18" charset="0"/>
                  <a:cs typeface="Times New Roman"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57200" y="3486837"/>
                <a:ext cx="5715000" cy="2456763"/>
              </a:xfrm>
              <a:prstGeom prst="rect">
                <a:avLst/>
              </a:prstGeom>
              <a:blipFill rotWithShape="1">
                <a:blip r:embed="rId2"/>
                <a:stretch>
                  <a:fillRect l="-2665" t="-3474" r="-30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57200" y="762000"/>
                <a:ext cx="5715000" cy="1995098"/>
              </a:xfrm>
              <a:prstGeom prst="rect">
                <a:avLst/>
              </a:prstGeom>
              <a:noFill/>
            </p:spPr>
            <p:txBody>
              <a:bodyPr wrap="square" rtlCol="0">
                <a:spAutoFit/>
              </a:bodyPr>
              <a:lstStyle/>
              <a:p>
                <a:pPr indent="457200" algn="just"/>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Khi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nam</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châm</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tiến</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lại</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gần</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(C</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thì</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a:latin typeface="Times New Roman" pitchFamily="18" charset="0"/>
                    <a:cs typeface="Times New Roman" pitchFamily="18" charset="0"/>
                    <a:sym typeface="Symbol"/>
                  </a:rPr>
                  <a:t></a:t>
                </a:r>
                <a:r>
                  <a:rPr lang="en-US" sz="3000" dirty="0">
                    <a:latin typeface="Times New Roman" pitchFamily="18" charset="0"/>
                    <a:cs typeface="Times New Roman" pitchFamily="18" charset="0"/>
                  </a:rPr>
                  <a:t>: </a:t>
                </a:r>
                <a14:m>
                  <m:oMath xmlns:m="http://schemas.openxmlformats.org/officeDocument/2006/math">
                    <m:acc>
                      <m:accPr>
                        <m:chr m:val="⃗"/>
                        <m:ctrlPr>
                          <a:rPr lang="en-US" sz="3000" i="1">
                            <a:latin typeface="Cambria Math"/>
                          </a:rPr>
                        </m:ctrlPr>
                      </m:accPr>
                      <m:e>
                        <m:sSub>
                          <m:sSubPr>
                            <m:ctrlPr>
                              <a:rPr lang="en-US" sz="3000" i="1">
                                <a:latin typeface="Cambria Math"/>
                              </a:rPr>
                            </m:ctrlPr>
                          </m:sSubPr>
                          <m:e>
                            <m:r>
                              <a:rPr lang="en-US" sz="3000" i="1">
                                <a:latin typeface="Cambria Math"/>
                              </a:rPr>
                              <m:t>𝐵</m:t>
                            </m:r>
                          </m:e>
                          <m:sub>
                            <m:r>
                              <a:rPr lang="en-US" sz="3000" i="1">
                                <a:latin typeface="Cambria Math"/>
                              </a:rPr>
                              <m:t>𝑐</m:t>
                            </m:r>
                          </m:sub>
                        </m:sSub>
                      </m:e>
                    </m:acc>
                  </m:oMath>
                </a14:m>
                <a:r>
                  <a:rPr lang="en-US" sz="3000" dirty="0">
                    <a:latin typeface="Times New Roman" pitchFamily="18" charset="0"/>
                    <a:cs typeface="Times New Roman" pitchFamily="18" charset="0"/>
                    <a:sym typeface="Symbol"/>
                  </a:rPr>
                  <a:t></a:t>
                </a:r>
                <a:r>
                  <a:rPr lang="en-US" sz="3000" dirty="0">
                    <a:latin typeface="Times New Roman" pitchFamily="18" charset="0"/>
                    <a:cs typeface="Times New Roman" pitchFamily="18" charset="0"/>
                  </a:rPr>
                  <a:t> </a:t>
                </a:r>
                <a14:m>
                  <m:oMath xmlns:m="http://schemas.openxmlformats.org/officeDocument/2006/math">
                    <m:acc>
                      <m:accPr>
                        <m:chr m:val="⃗"/>
                        <m:ctrlPr>
                          <a:rPr lang="en-US" sz="3000" i="1">
                            <a:latin typeface="Cambria Math"/>
                          </a:rPr>
                        </m:ctrlPr>
                      </m:accPr>
                      <m:e>
                        <m:r>
                          <a:rPr lang="en-US" sz="3000" i="1">
                            <a:latin typeface="Cambria Math"/>
                          </a:rPr>
                          <m:t>𝐵</m:t>
                        </m:r>
                        <m:r>
                          <a:rPr lang="en-US" sz="3000" i="1">
                            <a:latin typeface="Cambria Math"/>
                          </a:rPr>
                          <m:t> </m:t>
                        </m:r>
                      </m:e>
                    </m:acc>
                  </m:oMath>
                </a14:m>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a:t>
                </a:r>
                <a14:m>
                  <m:oMath xmlns:m="http://schemas.openxmlformats.org/officeDocument/2006/math">
                    <m:sSub>
                      <m:sSubPr>
                        <m:ctrlPr>
                          <a:rPr lang="en-US" sz="3000" i="1">
                            <a:latin typeface="Cambria Math"/>
                          </a:rPr>
                        </m:ctrlPr>
                      </m:sSubPr>
                      <m:e>
                        <m:r>
                          <a:rPr lang="en-US" sz="3000" b="0" i="1" smtClean="0">
                            <a:latin typeface="Cambria Math"/>
                          </a:rPr>
                          <m:t>𝑖</m:t>
                        </m:r>
                      </m:e>
                      <m:sub>
                        <m:r>
                          <a:rPr lang="en-US" sz="3000" i="1">
                            <a:latin typeface="Cambria Math"/>
                          </a:rPr>
                          <m:t>𝑐</m:t>
                        </m:r>
                      </m:sub>
                    </m:sSub>
                  </m:oMath>
                </a14:m>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ngược chiều </a:t>
                </a:r>
                <a:r>
                  <a:rPr lang="en-US" sz="3000" dirty="0">
                    <a:effectLst>
                      <a:outerShdw blurRad="38100" dist="38100" dir="2700000" algn="tl">
                        <a:srgbClr val="000000">
                          <a:alpha val="43137"/>
                        </a:srgbClr>
                      </a:outerShdw>
                    </a:effectLst>
                    <a:latin typeface="Times New Roman" pitchFamily="18" charset="0"/>
                    <a:cs typeface="Times New Roman" pitchFamily="18" charset="0"/>
                  </a:rPr>
                  <a:t>với chiều kim đồng hồ (nếu nhìn từ trên xuống).</a:t>
                </a:r>
              </a:p>
            </p:txBody>
          </p:sp>
        </mc:Choice>
        <mc:Fallback xmlns="">
          <p:sp>
            <p:nvSpPr>
              <p:cNvPr id="5" name="TextBox 4"/>
              <p:cNvSpPr txBox="1">
                <a:spLocks noRot="1" noChangeAspect="1" noMove="1" noResize="1" noEditPoints="1" noAdjustHandles="1" noChangeArrowheads="1" noChangeShapeType="1" noTextEdit="1"/>
              </p:cNvSpPr>
              <p:nvPr/>
            </p:nvSpPr>
            <p:spPr>
              <a:xfrm>
                <a:off x="457200" y="762000"/>
                <a:ext cx="5715000" cy="1995098"/>
              </a:xfrm>
              <a:prstGeom prst="rect">
                <a:avLst/>
              </a:prstGeom>
              <a:blipFill rotWithShape="1">
                <a:blip r:embed="rId3"/>
                <a:stretch>
                  <a:fillRect l="-2665" t="-4281" r="-2985" b="-10398"/>
                </a:stretch>
              </a:blipFill>
            </p:spPr>
            <p:txBody>
              <a:bodyPr/>
              <a:lstStyle/>
              <a:p>
                <a:r>
                  <a:rPr lang="en-US">
                    <a:noFill/>
                  </a:rPr>
                  <a:t> </a:t>
                </a:r>
              </a:p>
            </p:txBody>
          </p:sp>
        </mc:Fallback>
      </mc:AlternateContent>
      <p:grpSp>
        <p:nvGrpSpPr>
          <p:cNvPr id="6" name="Group 11"/>
          <p:cNvGrpSpPr>
            <a:grpSpLocks/>
          </p:cNvGrpSpPr>
          <p:nvPr/>
        </p:nvGrpSpPr>
        <p:grpSpPr bwMode="auto">
          <a:xfrm rot="16200000">
            <a:off x="5801061" y="2222146"/>
            <a:ext cx="3940193" cy="2283515"/>
            <a:chOff x="538" y="360"/>
            <a:chExt cx="4036" cy="1945"/>
          </a:xfrm>
        </p:grpSpPr>
        <p:sp>
          <p:nvSpPr>
            <p:cNvPr id="7" name="Rectangle 12"/>
            <p:cNvSpPr>
              <a:spLocks noChangeArrowheads="1"/>
            </p:cNvSpPr>
            <p:nvPr/>
          </p:nvSpPr>
          <p:spPr bwMode="auto">
            <a:xfrm>
              <a:off x="2516" y="1173"/>
              <a:ext cx="712" cy="362"/>
            </a:xfrm>
            <a:prstGeom prst="rect">
              <a:avLst/>
            </a:prstGeom>
            <a:solidFill>
              <a:srgbClr val="FF3300"/>
            </a:solid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sz="2400" b="1" dirty="0" smtClean="0">
                  <a:solidFill>
                    <a:schemeClr val="bg1"/>
                  </a:solidFill>
                  <a:latin typeface=".VnBodoniH" pitchFamily="34" charset="0"/>
                </a:rPr>
                <a:t>S</a:t>
              </a:r>
              <a:endParaRPr lang="en-US" sz="2400" b="1" dirty="0">
                <a:solidFill>
                  <a:schemeClr val="bg1"/>
                </a:solidFill>
                <a:latin typeface=".VnBodoniH" pitchFamily="34" charset="0"/>
              </a:endParaRPr>
            </a:p>
          </p:txBody>
        </p:sp>
        <p:sp>
          <p:nvSpPr>
            <p:cNvPr id="8" name="Rectangle 13"/>
            <p:cNvSpPr>
              <a:spLocks noChangeArrowheads="1"/>
            </p:cNvSpPr>
            <p:nvPr/>
          </p:nvSpPr>
          <p:spPr bwMode="auto">
            <a:xfrm>
              <a:off x="1793" y="1178"/>
              <a:ext cx="718" cy="357"/>
            </a:xfrm>
            <a:prstGeom prst="rect">
              <a:avLst/>
            </a:prstGeom>
            <a:solidFill>
              <a:srgbClr val="0000FF"/>
            </a:solid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a:r>
                <a:rPr lang="en-US" sz="2400" b="1" dirty="0" smtClean="0">
                  <a:solidFill>
                    <a:schemeClr val="bg1"/>
                  </a:solidFill>
                  <a:latin typeface=".VnBodoniH" pitchFamily="34" charset="0"/>
                </a:rPr>
                <a:t>N</a:t>
              </a:r>
              <a:endParaRPr lang="en-US" sz="2400" b="1" dirty="0">
                <a:solidFill>
                  <a:schemeClr val="bg1"/>
                </a:solidFill>
                <a:latin typeface=".VnBodoniH" pitchFamily="34" charset="0"/>
              </a:endParaRPr>
            </a:p>
          </p:txBody>
        </p:sp>
        <p:sp>
          <p:nvSpPr>
            <p:cNvPr id="9" name="Arc 14"/>
            <p:cNvSpPr>
              <a:spLocks/>
            </p:cNvSpPr>
            <p:nvPr/>
          </p:nvSpPr>
          <p:spPr bwMode="auto">
            <a:xfrm>
              <a:off x="1503" y="456"/>
              <a:ext cx="2112" cy="868"/>
            </a:xfrm>
            <a:custGeom>
              <a:avLst/>
              <a:gdLst>
                <a:gd name="G0" fmla="+- 21600 0 0"/>
                <a:gd name="G1" fmla="+- 21600 0 0"/>
                <a:gd name="G2" fmla="+- 21600 0 0"/>
                <a:gd name="T0" fmla="*/ 5892 w 43200"/>
                <a:gd name="T1" fmla="*/ 36427 h 37644"/>
                <a:gd name="T2" fmla="*/ 36062 w 43200"/>
                <a:gd name="T3" fmla="*/ 37644 h 37644"/>
                <a:gd name="T4" fmla="*/ 21600 w 43200"/>
                <a:gd name="T5" fmla="*/ 21600 h 37644"/>
              </a:gdLst>
              <a:ahLst/>
              <a:cxnLst>
                <a:cxn ang="0">
                  <a:pos x="T0" y="T1"/>
                </a:cxn>
                <a:cxn ang="0">
                  <a:pos x="T2" y="T3"/>
                </a:cxn>
                <a:cxn ang="0">
                  <a:pos x="T4" y="T5"/>
                </a:cxn>
              </a:cxnLst>
              <a:rect l="0" t="0" r="r" b="b"/>
              <a:pathLst>
                <a:path w="43200" h="37644" fill="none"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path>
                <a:path w="43200" h="37644" stroke="0" extrusionOk="0">
                  <a:moveTo>
                    <a:pt x="5892" y="36426"/>
                  </a:moveTo>
                  <a:cubicBezTo>
                    <a:pt x="2108" y="32417"/>
                    <a:pt x="0" y="27113"/>
                    <a:pt x="0" y="21600"/>
                  </a:cubicBezTo>
                  <a:cubicBezTo>
                    <a:pt x="0" y="9670"/>
                    <a:pt x="9670" y="0"/>
                    <a:pt x="21600" y="0"/>
                  </a:cubicBezTo>
                  <a:cubicBezTo>
                    <a:pt x="33529" y="0"/>
                    <a:pt x="43200" y="9670"/>
                    <a:pt x="43200" y="21600"/>
                  </a:cubicBezTo>
                  <a:cubicBezTo>
                    <a:pt x="43200" y="27717"/>
                    <a:pt x="40605" y="33548"/>
                    <a:pt x="36062" y="37644"/>
                  </a:cubicBezTo>
                  <a:lnTo>
                    <a:pt x="21600" y="2160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rc 15"/>
            <p:cNvSpPr>
              <a:spLocks/>
            </p:cNvSpPr>
            <p:nvPr/>
          </p:nvSpPr>
          <p:spPr bwMode="auto">
            <a:xfrm rot="10800000">
              <a:off x="1594" y="883"/>
              <a:ext cx="1920" cy="424"/>
            </a:xfrm>
            <a:custGeom>
              <a:avLst/>
              <a:gdLst>
                <a:gd name="G0" fmla="+- 21600 0 0"/>
                <a:gd name="G1" fmla="+- 14937 0 0"/>
                <a:gd name="G2" fmla="+- 21600 0 0"/>
                <a:gd name="T0" fmla="*/ 38709 w 43200"/>
                <a:gd name="T1" fmla="*/ 1752 h 36537"/>
                <a:gd name="T2" fmla="*/ 5997 w 43200"/>
                <a:gd name="T3" fmla="*/ 0 h 36537"/>
                <a:gd name="T4" fmla="*/ 21600 w 43200"/>
                <a:gd name="T5" fmla="*/ 14937 h 36537"/>
              </a:gdLst>
              <a:ahLst/>
              <a:cxnLst>
                <a:cxn ang="0">
                  <a:pos x="T0" y="T1"/>
                </a:cxn>
                <a:cxn ang="0">
                  <a:pos x="T2" y="T3"/>
                </a:cxn>
                <a:cxn ang="0">
                  <a:pos x="T4" y="T5"/>
                </a:cxn>
              </a:cxnLst>
              <a:rect l="0" t="0" r="r" b="b"/>
              <a:pathLst>
                <a:path w="43200" h="36537" fill="none"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path>
                <a:path w="43200" h="36537" stroke="0" extrusionOk="0">
                  <a:moveTo>
                    <a:pt x="38708" y="1752"/>
                  </a:moveTo>
                  <a:cubicBezTo>
                    <a:pt x="41620" y="5530"/>
                    <a:pt x="43200" y="10166"/>
                    <a:pt x="43200" y="14937"/>
                  </a:cubicBezTo>
                  <a:cubicBezTo>
                    <a:pt x="43200" y="26866"/>
                    <a:pt x="33529" y="36537"/>
                    <a:pt x="21600" y="36537"/>
                  </a:cubicBezTo>
                  <a:cubicBezTo>
                    <a:pt x="9670" y="36537"/>
                    <a:pt x="0" y="26866"/>
                    <a:pt x="0" y="14937"/>
                  </a:cubicBezTo>
                  <a:cubicBezTo>
                    <a:pt x="-1" y="9371"/>
                    <a:pt x="2148" y="4020"/>
                    <a:pt x="5997" y="0"/>
                  </a:cubicBezTo>
                  <a:lnTo>
                    <a:pt x="21600" y="14937"/>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rc 16"/>
            <p:cNvSpPr>
              <a:spLocks/>
            </p:cNvSpPr>
            <p:nvPr/>
          </p:nvSpPr>
          <p:spPr bwMode="auto">
            <a:xfrm>
              <a:off x="1249" y="1341"/>
              <a:ext cx="2616" cy="532"/>
            </a:xfrm>
            <a:custGeom>
              <a:avLst/>
              <a:gdLst>
                <a:gd name="G0" fmla="+- 21600 0 0"/>
                <a:gd name="G1" fmla="+- 18486 0 0"/>
                <a:gd name="G2" fmla="+- 21600 0 0"/>
                <a:gd name="T0" fmla="*/ 32773 w 43200"/>
                <a:gd name="T1" fmla="*/ 0 h 40086"/>
                <a:gd name="T2" fmla="*/ 8977 w 43200"/>
                <a:gd name="T3" fmla="*/ 958 h 40086"/>
                <a:gd name="T4" fmla="*/ 21600 w 43200"/>
                <a:gd name="T5" fmla="*/ 18486 h 40086"/>
              </a:gdLst>
              <a:ahLst/>
              <a:cxnLst>
                <a:cxn ang="0">
                  <a:pos x="T0" y="T1"/>
                </a:cxn>
                <a:cxn ang="0">
                  <a:pos x="T2" y="T3"/>
                </a:cxn>
                <a:cxn ang="0">
                  <a:pos x="T4" y="T5"/>
                </a:cxn>
              </a:cxnLst>
              <a:rect l="0" t="0" r="r" b="b"/>
              <a:pathLst>
                <a:path w="43200" h="40086" fill="none"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path>
                <a:path w="43200" h="40086" stroke="0" extrusionOk="0">
                  <a:moveTo>
                    <a:pt x="32772" y="0"/>
                  </a:moveTo>
                  <a:cubicBezTo>
                    <a:pt x="39245" y="3911"/>
                    <a:pt x="43200" y="10923"/>
                    <a:pt x="43200" y="18486"/>
                  </a:cubicBezTo>
                  <a:cubicBezTo>
                    <a:pt x="43200" y="30415"/>
                    <a:pt x="33529" y="40086"/>
                    <a:pt x="21600" y="40086"/>
                  </a:cubicBezTo>
                  <a:cubicBezTo>
                    <a:pt x="9670" y="40086"/>
                    <a:pt x="0" y="30415"/>
                    <a:pt x="0" y="18486"/>
                  </a:cubicBezTo>
                  <a:cubicBezTo>
                    <a:pt x="-1" y="11539"/>
                    <a:pt x="3340" y="5017"/>
                    <a:pt x="8977" y="958"/>
                  </a:cubicBezTo>
                  <a:lnTo>
                    <a:pt x="21600" y="18486"/>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rc 17"/>
            <p:cNvSpPr>
              <a:spLocks/>
            </p:cNvSpPr>
            <p:nvPr/>
          </p:nvSpPr>
          <p:spPr bwMode="auto">
            <a:xfrm rot="10800000">
              <a:off x="1498" y="1326"/>
              <a:ext cx="2112" cy="858"/>
            </a:xfrm>
            <a:custGeom>
              <a:avLst/>
              <a:gdLst>
                <a:gd name="G0" fmla="+- 21600 0 0"/>
                <a:gd name="G1" fmla="+- 21600 0 0"/>
                <a:gd name="G2" fmla="+- 21600 0 0"/>
                <a:gd name="T0" fmla="*/ 6875 w 43200"/>
                <a:gd name="T1" fmla="*/ 37403 h 37403"/>
                <a:gd name="T2" fmla="*/ 37153 w 43200"/>
                <a:gd name="T3" fmla="*/ 36589 h 37403"/>
                <a:gd name="T4" fmla="*/ 21600 w 43200"/>
                <a:gd name="T5" fmla="*/ 21600 h 37403"/>
              </a:gdLst>
              <a:ahLst/>
              <a:cxnLst>
                <a:cxn ang="0">
                  <a:pos x="T0" y="T1"/>
                </a:cxn>
                <a:cxn ang="0">
                  <a:pos x="T2" y="T3"/>
                </a:cxn>
                <a:cxn ang="0">
                  <a:pos x="T4" y="T5"/>
                </a:cxn>
              </a:cxnLst>
              <a:rect l="0" t="0" r="r" b="b"/>
              <a:pathLst>
                <a:path w="43200" h="37403" fill="none"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path>
                <a:path w="43200" h="37403" stroke="0" extrusionOk="0">
                  <a:moveTo>
                    <a:pt x="6875" y="37402"/>
                  </a:moveTo>
                  <a:cubicBezTo>
                    <a:pt x="2490" y="33317"/>
                    <a:pt x="0" y="27593"/>
                    <a:pt x="0" y="21600"/>
                  </a:cubicBezTo>
                  <a:cubicBezTo>
                    <a:pt x="0" y="9670"/>
                    <a:pt x="9670" y="0"/>
                    <a:pt x="21600" y="0"/>
                  </a:cubicBezTo>
                  <a:cubicBezTo>
                    <a:pt x="33529" y="0"/>
                    <a:pt x="43200" y="9670"/>
                    <a:pt x="43200" y="21600"/>
                  </a:cubicBezTo>
                  <a:cubicBezTo>
                    <a:pt x="43200" y="27190"/>
                    <a:pt x="41032" y="32563"/>
                    <a:pt x="37152" y="36588"/>
                  </a:cubicBezTo>
                  <a:lnTo>
                    <a:pt x="21600" y="2160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rc 18"/>
            <p:cNvSpPr>
              <a:spLocks/>
            </p:cNvSpPr>
            <p:nvPr/>
          </p:nvSpPr>
          <p:spPr bwMode="auto">
            <a:xfrm>
              <a:off x="1588" y="1341"/>
              <a:ext cx="1920" cy="426"/>
            </a:xfrm>
            <a:custGeom>
              <a:avLst/>
              <a:gdLst>
                <a:gd name="G0" fmla="+- 21600 0 0"/>
                <a:gd name="G1" fmla="+- 15115 0 0"/>
                <a:gd name="G2" fmla="+- 21600 0 0"/>
                <a:gd name="T0" fmla="*/ 37030 w 43200"/>
                <a:gd name="T1" fmla="*/ 0 h 36715"/>
                <a:gd name="T2" fmla="*/ 4586 w 43200"/>
                <a:gd name="T3" fmla="*/ 1807 h 36715"/>
                <a:gd name="T4" fmla="*/ 21600 w 43200"/>
                <a:gd name="T5" fmla="*/ 15115 h 36715"/>
              </a:gdLst>
              <a:ahLst/>
              <a:cxnLst>
                <a:cxn ang="0">
                  <a:pos x="T0" y="T1"/>
                </a:cxn>
                <a:cxn ang="0">
                  <a:pos x="T2" y="T3"/>
                </a:cxn>
                <a:cxn ang="0">
                  <a:pos x="T4" y="T5"/>
                </a:cxn>
              </a:cxnLst>
              <a:rect l="0" t="0" r="r" b="b"/>
              <a:pathLst>
                <a:path w="43200" h="36715" fill="none"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path>
                <a:path w="43200" h="36715" stroke="0" extrusionOk="0">
                  <a:moveTo>
                    <a:pt x="37030" y="-1"/>
                  </a:moveTo>
                  <a:cubicBezTo>
                    <a:pt x="40985" y="4037"/>
                    <a:pt x="43200" y="9463"/>
                    <a:pt x="43200" y="15115"/>
                  </a:cubicBezTo>
                  <a:cubicBezTo>
                    <a:pt x="43200" y="27044"/>
                    <a:pt x="33529" y="36715"/>
                    <a:pt x="21600" y="36715"/>
                  </a:cubicBezTo>
                  <a:cubicBezTo>
                    <a:pt x="9670" y="36715"/>
                    <a:pt x="0" y="27044"/>
                    <a:pt x="0" y="15115"/>
                  </a:cubicBezTo>
                  <a:cubicBezTo>
                    <a:pt x="-1" y="10291"/>
                    <a:pt x="1614" y="5606"/>
                    <a:pt x="4586" y="1807"/>
                  </a:cubicBezTo>
                  <a:lnTo>
                    <a:pt x="21600" y="15115"/>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rc 19"/>
            <p:cNvSpPr>
              <a:spLocks/>
            </p:cNvSpPr>
            <p:nvPr/>
          </p:nvSpPr>
          <p:spPr bwMode="auto">
            <a:xfrm rot="10800000">
              <a:off x="1258" y="795"/>
              <a:ext cx="2592" cy="529"/>
            </a:xfrm>
            <a:custGeom>
              <a:avLst/>
              <a:gdLst>
                <a:gd name="G0" fmla="+- 21600 0 0"/>
                <a:gd name="G1" fmla="+- 18238 0 0"/>
                <a:gd name="G2" fmla="+- 21600 0 0"/>
                <a:gd name="T0" fmla="*/ 34395 w 43200"/>
                <a:gd name="T1" fmla="*/ 835 h 39838"/>
                <a:gd name="T2" fmla="*/ 10028 w 43200"/>
                <a:gd name="T3" fmla="*/ 0 h 39838"/>
                <a:gd name="T4" fmla="*/ 21600 w 43200"/>
                <a:gd name="T5" fmla="*/ 18238 h 39838"/>
              </a:gdLst>
              <a:ahLst/>
              <a:cxnLst>
                <a:cxn ang="0">
                  <a:pos x="T0" y="T1"/>
                </a:cxn>
                <a:cxn ang="0">
                  <a:pos x="T2" y="T3"/>
                </a:cxn>
                <a:cxn ang="0">
                  <a:pos x="T4" y="T5"/>
                </a:cxn>
              </a:cxnLst>
              <a:rect l="0" t="0" r="r" b="b"/>
              <a:pathLst>
                <a:path w="43200" h="39838" fill="none"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path>
                <a:path w="43200" h="39838" stroke="0" extrusionOk="0">
                  <a:moveTo>
                    <a:pt x="34394" y="835"/>
                  </a:moveTo>
                  <a:cubicBezTo>
                    <a:pt x="39930" y="4905"/>
                    <a:pt x="43200" y="11366"/>
                    <a:pt x="43200" y="18238"/>
                  </a:cubicBezTo>
                  <a:cubicBezTo>
                    <a:pt x="43200" y="30167"/>
                    <a:pt x="33529" y="39838"/>
                    <a:pt x="21600" y="39838"/>
                  </a:cubicBezTo>
                  <a:cubicBezTo>
                    <a:pt x="9670" y="39838"/>
                    <a:pt x="0" y="30167"/>
                    <a:pt x="0" y="18238"/>
                  </a:cubicBezTo>
                  <a:cubicBezTo>
                    <a:pt x="-1" y="10842"/>
                    <a:pt x="3783" y="3961"/>
                    <a:pt x="10027" y="-1"/>
                  </a:cubicBezTo>
                  <a:lnTo>
                    <a:pt x="21600" y="18238"/>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Arc 20"/>
            <p:cNvSpPr>
              <a:spLocks/>
            </p:cNvSpPr>
            <p:nvPr/>
          </p:nvSpPr>
          <p:spPr bwMode="auto">
            <a:xfrm rot="10800000">
              <a:off x="2213" y="1007"/>
              <a:ext cx="581" cy="528"/>
            </a:xfrm>
            <a:custGeom>
              <a:avLst/>
              <a:gdLst>
                <a:gd name="G0" fmla="+- 16968 0 0"/>
                <a:gd name="G1" fmla="+- 0 0 0"/>
                <a:gd name="G2" fmla="+- 21600 0 0"/>
                <a:gd name="T0" fmla="*/ 33603 w 33603"/>
                <a:gd name="T1" fmla="*/ 13779 h 21600"/>
                <a:gd name="T2" fmla="*/ 0 w 33603"/>
                <a:gd name="T3" fmla="*/ 13365 h 21600"/>
                <a:gd name="T4" fmla="*/ 16968 w 33603"/>
                <a:gd name="T5" fmla="*/ 0 h 21600"/>
              </a:gdLst>
              <a:ahLst/>
              <a:cxnLst>
                <a:cxn ang="0">
                  <a:pos x="T0" y="T1"/>
                </a:cxn>
                <a:cxn ang="0">
                  <a:pos x="T2" y="T3"/>
                </a:cxn>
                <a:cxn ang="0">
                  <a:pos x="T4" y="T5"/>
                </a:cxn>
              </a:cxnLst>
              <a:rect l="0" t="0" r="r" b="b"/>
              <a:pathLst>
                <a:path w="33603" h="21600" fill="none" extrusionOk="0">
                  <a:moveTo>
                    <a:pt x="33602" y="13778"/>
                  </a:moveTo>
                  <a:cubicBezTo>
                    <a:pt x="29499" y="18732"/>
                    <a:pt x="23400" y="21599"/>
                    <a:pt x="16968" y="21600"/>
                  </a:cubicBezTo>
                  <a:cubicBezTo>
                    <a:pt x="10348" y="21600"/>
                    <a:pt x="4095" y="18565"/>
                    <a:pt x="-1" y="13365"/>
                  </a:cubicBezTo>
                </a:path>
                <a:path w="33603" h="21600" stroke="0" extrusionOk="0">
                  <a:moveTo>
                    <a:pt x="33602" y="13778"/>
                  </a:moveTo>
                  <a:cubicBezTo>
                    <a:pt x="29499" y="18732"/>
                    <a:pt x="23400" y="21599"/>
                    <a:pt x="16968" y="21600"/>
                  </a:cubicBezTo>
                  <a:cubicBezTo>
                    <a:pt x="10348" y="21600"/>
                    <a:pt x="4095" y="18565"/>
                    <a:pt x="-1" y="13365"/>
                  </a:cubicBezTo>
                  <a:lnTo>
                    <a:pt x="16968" y="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Arc 21"/>
            <p:cNvSpPr>
              <a:spLocks/>
            </p:cNvSpPr>
            <p:nvPr/>
          </p:nvSpPr>
          <p:spPr bwMode="auto">
            <a:xfrm rot="-451056">
              <a:off x="2261" y="1319"/>
              <a:ext cx="1992" cy="842"/>
            </a:xfrm>
            <a:custGeom>
              <a:avLst/>
              <a:gdLst>
                <a:gd name="G0" fmla="+- 0 0 0"/>
                <a:gd name="G1" fmla="+- 18523 0 0"/>
                <a:gd name="G2" fmla="+- 21600 0 0"/>
                <a:gd name="T0" fmla="*/ 11111 w 21600"/>
                <a:gd name="T1" fmla="*/ 0 h 28984"/>
                <a:gd name="T2" fmla="*/ 18898 w 21600"/>
                <a:gd name="T3" fmla="*/ 28984 h 28984"/>
                <a:gd name="T4" fmla="*/ 0 w 21600"/>
                <a:gd name="T5" fmla="*/ 18523 h 28984"/>
              </a:gdLst>
              <a:ahLst/>
              <a:cxnLst>
                <a:cxn ang="0">
                  <a:pos x="T0" y="T1"/>
                </a:cxn>
                <a:cxn ang="0">
                  <a:pos x="T2" y="T3"/>
                </a:cxn>
                <a:cxn ang="0">
                  <a:pos x="T4" y="T5"/>
                </a:cxn>
              </a:cxnLst>
              <a:rect l="0" t="0" r="r" b="b"/>
              <a:pathLst>
                <a:path w="21600" h="28984" fill="none" extrusionOk="0">
                  <a:moveTo>
                    <a:pt x="11111" y="-1"/>
                  </a:moveTo>
                  <a:cubicBezTo>
                    <a:pt x="17618" y="3903"/>
                    <a:pt x="21600" y="10934"/>
                    <a:pt x="21600" y="18523"/>
                  </a:cubicBezTo>
                  <a:cubicBezTo>
                    <a:pt x="21600" y="22182"/>
                    <a:pt x="20670" y="25782"/>
                    <a:pt x="18897" y="28983"/>
                  </a:cubicBezTo>
                </a:path>
                <a:path w="21600" h="28984" stroke="0" extrusionOk="0">
                  <a:moveTo>
                    <a:pt x="11111" y="-1"/>
                  </a:moveTo>
                  <a:cubicBezTo>
                    <a:pt x="17618" y="3903"/>
                    <a:pt x="21600" y="10934"/>
                    <a:pt x="21600" y="18523"/>
                  </a:cubicBezTo>
                  <a:cubicBezTo>
                    <a:pt x="21600" y="22182"/>
                    <a:pt x="20670" y="25782"/>
                    <a:pt x="18897" y="28983"/>
                  </a:cubicBezTo>
                  <a:lnTo>
                    <a:pt x="0" y="18523"/>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Arc 22"/>
            <p:cNvSpPr>
              <a:spLocks/>
            </p:cNvSpPr>
            <p:nvPr/>
          </p:nvSpPr>
          <p:spPr bwMode="auto">
            <a:xfrm rot="10501297">
              <a:off x="905" y="510"/>
              <a:ext cx="1734" cy="826"/>
            </a:xfrm>
            <a:custGeom>
              <a:avLst/>
              <a:gdLst>
                <a:gd name="G0" fmla="+- 0 0 0"/>
                <a:gd name="G1" fmla="+- 18552 0 0"/>
                <a:gd name="G2" fmla="+- 21600 0 0"/>
                <a:gd name="T0" fmla="*/ 11062 w 21600"/>
                <a:gd name="T1" fmla="*/ 0 h 28481"/>
                <a:gd name="T2" fmla="*/ 19183 w 21600"/>
                <a:gd name="T3" fmla="*/ 28481 h 28481"/>
                <a:gd name="T4" fmla="*/ 0 w 21600"/>
                <a:gd name="T5" fmla="*/ 18552 h 28481"/>
              </a:gdLst>
              <a:ahLst/>
              <a:cxnLst>
                <a:cxn ang="0">
                  <a:pos x="T0" y="T1"/>
                </a:cxn>
                <a:cxn ang="0">
                  <a:pos x="T2" y="T3"/>
                </a:cxn>
                <a:cxn ang="0">
                  <a:pos x="T4" y="T5"/>
                </a:cxn>
              </a:cxnLst>
              <a:rect l="0" t="0" r="r" b="b"/>
              <a:pathLst>
                <a:path w="21600" h="28481" fill="none" extrusionOk="0">
                  <a:moveTo>
                    <a:pt x="11062" y="-1"/>
                  </a:moveTo>
                  <a:cubicBezTo>
                    <a:pt x="17597" y="3896"/>
                    <a:pt x="21600" y="10943"/>
                    <a:pt x="21600" y="18552"/>
                  </a:cubicBezTo>
                  <a:cubicBezTo>
                    <a:pt x="21600" y="22007"/>
                    <a:pt x="20771" y="25412"/>
                    <a:pt x="19182" y="28480"/>
                  </a:cubicBezTo>
                </a:path>
                <a:path w="21600" h="28481" stroke="0" extrusionOk="0">
                  <a:moveTo>
                    <a:pt x="11062" y="-1"/>
                  </a:moveTo>
                  <a:cubicBezTo>
                    <a:pt x="17597" y="3896"/>
                    <a:pt x="21600" y="10943"/>
                    <a:pt x="21600" y="18552"/>
                  </a:cubicBezTo>
                  <a:cubicBezTo>
                    <a:pt x="21600" y="22007"/>
                    <a:pt x="20771" y="25412"/>
                    <a:pt x="19182" y="28480"/>
                  </a:cubicBezTo>
                  <a:lnTo>
                    <a:pt x="0" y="18552"/>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rc 23"/>
            <p:cNvSpPr>
              <a:spLocks/>
            </p:cNvSpPr>
            <p:nvPr/>
          </p:nvSpPr>
          <p:spPr bwMode="auto">
            <a:xfrm>
              <a:off x="817" y="1326"/>
              <a:ext cx="1526" cy="840"/>
            </a:xfrm>
            <a:custGeom>
              <a:avLst/>
              <a:gdLst>
                <a:gd name="G0" fmla="+- 21600 0 0"/>
                <a:gd name="G1" fmla="+- 20119 0 0"/>
                <a:gd name="G2" fmla="+- 21600 0 0"/>
                <a:gd name="T0" fmla="*/ 1882 w 21600"/>
                <a:gd name="T1" fmla="*/ 28938 h 28938"/>
                <a:gd name="T2" fmla="*/ 13738 w 21600"/>
                <a:gd name="T3" fmla="*/ 0 h 28938"/>
                <a:gd name="T4" fmla="*/ 21600 w 21600"/>
                <a:gd name="T5" fmla="*/ 20119 h 28938"/>
              </a:gdLst>
              <a:ahLst/>
              <a:cxnLst>
                <a:cxn ang="0">
                  <a:pos x="T0" y="T1"/>
                </a:cxn>
                <a:cxn ang="0">
                  <a:pos x="T2" y="T3"/>
                </a:cxn>
                <a:cxn ang="0">
                  <a:pos x="T4" y="T5"/>
                </a:cxn>
              </a:cxnLst>
              <a:rect l="0" t="0" r="r" b="b"/>
              <a:pathLst>
                <a:path w="21600" h="28938" fill="none" extrusionOk="0">
                  <a:moveTo>
                    <a:pt x="1882" y="28937"/>
                  </a:moveTo>
                  <a:cubicBezTo>
                    <a:pt x="641" y="26163"/>
                    <a:pt x="0" y="23158"/>
                    <a:pt x="0" y="20119"/>
                  </a:cubicBezTo>
                  <a:cubicBezTo>
                    <a:pt x="-1" y="11223"/>
                    <a:pt x="5453" y="3238"/>
                    <a:pt x="13738" y="0"/>
                  </a:cubicBezTo>
                </a:path>
                <a:path w="21600" h="28938" stroke="0" extrusionOk="0">
                  <a:moveTo>
                    <a:pt x="1882" y="28937"/>
                  </a:moveTo>
                  <a:cubicBezTo>
                    <a:pt x="641" y="26163"/>
                    <a:pt x="0" y="23158"/>
                    <a:pt x="0" y="20119"/>
                  </a:cubicBezTo>
                  <a:cubicBezTo>
                    <a:pt x="-1" y="11223"/>
                    <a:pt x="5453" y="3238"/>
                    <a:pt x="13738" y="0"/>
                  </a:cubicBezTo>
                  <a:lnTo>
                    <a:pt x="21600" y="20119"/>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24"/>
            <p:cNvSpPr>
              <a:spLocks noChangeShapeType="1"/>
            </p:cNvSpPr>
            <p:nvPr/>
          </p:nvSpPr>
          <p:spPr bwMode="auto">
            <a:xfrm>
              <a:off x="3232" y="1333"/>
              <a:ext cx="1342"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Arc 25"/>
            <p:cNvSpPr>
              <a:spLocks/>
            </p:cNvSpPr>
            <p:nvPr/>
          </p:nvSpPr>
          <p:spPr bwMode="auto">
            <a:xfrm rot="549166">
              <a:off x="2365" y="458"/>
              <a:ext cx="1927" cy="839"/>
            </a:xfrm>
            <a:custGeom>
              <a:avLst/>
              <a:gdLst>
                <a:gd name="G0" fmla="+- 0 0 0"/>
                <a:gd name="G1" fmla="+- 10826 0 0"/>
                <a:gd name="G2" fmla="+- 21600 0 0"/>
                <a:gd name="T0" fmla="*/ 18691 w 21600"/>
                <a:gd name="T1" fmla="*/ 0 h 28850"/>
                <a:gd name="T2" fmla="*/ 11904 w 21600"/>
                <a:gd name="T3" fmla="*/ 28850 h 28850"/>
                <a:gd name="T4" fmla="*/ 0 w 21600"/>
                <a:gd name="T5" fmla="*/ 10826 h 28850"/>
              </a:gdLst>
              <a:ahLst/>
              <a:cxnLst>
                <a:cxn ang="0">
                  <a:pos x="T0" y="T1"/>
                </a:cxn>
                <a:cxn ang="0">
                  <a:pos x="T2" y="T3"/>
                </a:cxn>
                <a:cxn ang="0">
                  <a:pos x="T4" y="T5"/>
                </a:cxn>
              </a:cxnLst>
              <a:rect l="0" t="0" r="r" b="b"/>
              <a:pathLst>
                <a:path w="21600" h="28850" fill="none" extrusionOk="0">
                  <a:moveTo>
                    <a:pt x="18691" y="-1"/>
                  </a:moveTo>
                  <a:cubicBezTo>
                    <a:pt x="20596" y="3289"/>
                    <a:pt x="21600" y="7024"/>
                    <a:pt x="21600" y="10826"/>
                  </a:cubicBezTo>
                  <a:cubicBezTo>
                    <a:pt x="21600" y="18081"/>
                    <a:pt x="17957" y="24851"/>
                    <a:pt x="11903" y="28849"/>
                  </a:cubicBezTo>
                </a:path>
                <a:path w="21600" h="28850" stroke="0" extrusionOk="0">
                  <a:moveTo>
                    <a:pt x="18691" y="-1"/>
                  </a:moveTo>
                  <a:cubicBezTo>
                    <a:pt x="20596" y="3289"/>
                    <a:pt x="21600" y="7024"/>
                    <a:pt x="21600" y="10826"/>
                  </a:cubicBezTo>
                  <a:cubicBezTo>
                    <a:pt x="21600" y="18081"/>
                    <a:pt x="17957" y="24851"/>
                    <a:pt x="11903" y="28849"/>
                  </a:cubicBezTo>
                  <a:lnTo>
                    <a:pt x="0" y="10826"/>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rc 26"/>
            <p:cNvSpPr>
              <a:spLocks/>
            </p:cNvSpPr>
            <p:nvPr/>
          </p:nvSpPr>
          <p:spPr bwMode="auto">
            <a:xfrm rot="10800000">
              <a:off x="1079" y="360"/>
              <a:ext cx="2915" cy="945"/>
            </a:xfrm>
            <a:custGeom>
              <a:avLst/>
              <a:gdLst>
                <a:gd name="G0" fmla="+- 21600 0 0"/>
                <a:gd name="G1" fmla="+- 18992 0 0"/>
                <a:gd name="G2" fmla="+- 21600 0 0"/>
                <a:gd name="T0" fmla="*/ 32723 w 43200"/>
                <a:gd name="T1" fmla="*/ 476 h 40592"/>
                <a:gd name="T2" fmla="*/ 11311 w 43200"/>
                <a:gd name="T3" fmla="*/ 0 h 40592"/>
                <a:gd name="T4" fmla="*/ 21600 w 43200"/>
                <a:gd name="T5" fmla="*/ 18992 h 40592"/>
              </a:gdLst>
              <a:ahLst/>
              <a:cxnLst>
                <a:cxn ang="0">
                  <a:pos x="T0" y="T1"/>
                </a:cxn>
                <a:cxn ang="0">
                  <a:pos x="T2" y="T3"/>
                </a:cxn>
                <a:cxn ang="0">
                  <a:pos x="T4" y="T5"/>
                </a:cxn>
              </a:cxnLst>
              <a:rect l="0" t="0" r="r" b="b"/>
              <a:pathLst>
                <a:path w="43200" h="40592" fill="none"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path>
                <a:path w="43200" h="40592" stroke="0" extrusionOk="0">
                  <a:moveTo>
                    <a:pt x="32722" y="476"/>
                  </a:moveTo>
                  <a:cubicBezTo>
                    <a:pt x="39223" y="4381"/>
                    <a:pt x="43200" y="11408"/>
                    <a:pt x="43200" y="18992"/>
                  </a:cubicBezTo>
                  <a:cubicBezTo>
                    <a:pt x="43200" y="30921"/>
                    <a:pt x="33529" y="40592"/>
                    <a:pt x="21600" y="40592"/>
                  </a:cubicBezTo>
                  <a:cubicBezTo>
                    <a:pt x="9670" y="40592"/>
                    <a:pt x="0" y="30921"/>
                    <a:pt x="0" y="18992"/>
                  </a:cubicBezTo>
                  <a:cubicBezTo>
                    <a:pt x="-1" y="11065"/>
                    <a:pt x="4341" y="3775"/>
                    <a:pt x="11310" y="-1"/>
                  </a:cubicBezTo>
                  <a:lnTo>
                    <a:pt x="21600" y="18992"/>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rc 27"/>
            <p:cNvSpPr>
              <a:spLocks/>
            </p:cNvSpPr>
            <p:nvPr/>
          </p:nvSpPr>
          <p:spPr bwMode="auto">
            <a:xfrm>
              <a:off x="1093" y="1357"/>
              <a:ext cx="2928" cy="948"/>
            </a:xfrm>
            <a:custGeom>
              <a:avLst/>
              <a:gdLst>
                <a:gd name="G0" fmla="+- 21600 0 0"/>
                <a:gd name="G1" fmla="+- 19112 0 0"/>
                <a:gd name="G2" fmla="+- 21600 0 0"/>
                <a:gd name="T0" fmla="*/ 31665 w 43200"/>
                <a:gd name="T1" fmla="*/ 0 h 40712"/>
                <a:gd name="T2" fmla="*/ 10262 w 43200"/>
                <a:gd name="T3" fmla="*/ 727 h 40712"/>
                <a:gd name="T4" fmla="*/ 21600 w 43200"/>
                <a:gd name="T5" fmla="*/ 19112 h 40712"/>
              </a:gdLst>
              <a:ahLst/>
              <a:cxnLst>
                <a:cxn ang="0">
                  <a:pos x="T0" y="T1"/>
                </a:cxn>
                <a:cxn ang="0">
                  <a:pos x="T2" y="T3"/>
                </a:cxn>
                <a:cxn ang="0">
                  <a:pos x="T4" y="T5"/>
                </a:cxn>
              </a:cxnLst>
              <a:rect l="0" t="0" r="r" b="b"/>
              <a:pathLst>
                <a:path w="43200" h="40712" fill="none"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path>
                <a:path w="43200" h="40712" stroke="0" extrusionOk="0">
                  <a:moveTo>
                    <a:pt x="31664" y="0"/>
                  </a:moveTo>
                  <a:cubicBezTo>
                    <a:pt x="38758" y="3736"/>
                    <a:pt x="43200" y="11094"/>
                    <a:pt x="43200" y="19112"/>
                  </a:cubicBezTo>
                  <a:cubicBezTo>
                    <a:pt x="43200" y="31041"/>
                    <a:pt x="33529" y="40712"/>
                    <a:pt x="21600" y="40712"/>
                  </a:cubicBezTo>
                  <a:cubicBezTo>
                    <a:pt x="9670" y="40712"/>
                    <a:pt x="0" y="31041"/>
                    <a:pt x="0" y="19112"/>
                  </a:cubicBezTo>
                  <a:cubicBezTo>
                    <a:pt x="-1" y="11618"/>
                    <a:pt x="3883" y="4660"/>
                    <a:pt x="10261" y="726"/>
                  </a:cubicBezTo>
                  <a:lnTo>
                    <a:pt x="21600" y="19112"/>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rc 28"/>
            <p:cNvSpPr>
              <a:spLocks/>
            </p:cNvSpPr>
            <p:nvPr/>
          </p:nvSpPr>
          <p:spPr bwMode="auto">
            <a:xfrm>
              <a:off x="2230" y="1129"/>
              <a:ext cx="594" cy="467"/>
            </a:xfrm>
            <a:custGeom>
              <a:avLst/>
              <a:gdLst>
                <a:gd name="G0" fmla="+- 16968 0 0"/>
                <a:gd name="G1" fmla="+- 0 0 0"/>
                <a:gd name="G2" fmla="+- 21600 0 0"/>
                <a:gd name="T0" fmla="*/ 34380 w 34380"/>
                <a:gd name="T1" fmla="*/ 12782 h 21600"/>
                <a:gd name="T2" fmla="*/ 0 w 34380"/>
                <a:gd name="T3" fmla="*/ 13365 h 21600"/>
                <a:gd name="T4" fmla="*/ 16968 w 34380"/>
                <a:gd name="T5" fmla="*/ 0 h 21600"/>
              </a:gdLst>
              <a:ahLst/>
              <a:cxnLst>
                <a:cxn ang="0">
                  <a:pos x="T0" y="T1"/>
                </a:cxn>
                <a:cxn ang="0">
                  <a:pos x="T2" y="T3"/>
                </a:cxn>
                <a:cxn ang="0">
                  <a:pos x="T4" y="T5"/>
                </a:cxn>
              </a:cxnLst>
              <a:rect l="0" t="0" r="r" b="b"/>
              <a:pathLst>
                <a:path w="34380" h="21600" fill="none" extrusionOk="0">
                  <a:moveTo>
                    <a:pt x="34380" y="12782"/>
                  </a:moveTo>
                  <a:cubicBezTo>
                    <a:pt x="30310" y="18325"/>
                    <a:pt x="23844" y="21599"/>
                    <a:pt x="16968" y="21600"/>
                  </a:cubicBezTo>
                  <a:cubicBezTo>
                    <a:pt x="10348" y="21600"/>
                    <a:pt x="4095" y="18565"/>
                    <a:pt x="-1" y="13365"/>
                  </a:cubicBezTo>
                </a:path>
                <a:path w="34380" h="21600" stroke="0" extrusionOk="0">
                  <a:moveTo>
                    <a:pt x="34380" y="12782"/>
                  </a:moveTo>
                  <a:cubicBezTo>
                    <a:pt x="30310" y="18325"/>
                    <a:pt x="23844" y="21599"/>
                    <a:pt x="16968" y="21600"/>
                  </a:cubicBezTo>
                  <a:cubicBezTo>
                    <a:pt x="10348" y="21600"/>
                    <a:pt x="4095" y="18565"/>
                    <a:pt x="-1" y="13365"/>
                  </a:cubicBezTo>
                  <a:lnTo>
                    <a:pt x="16968" y="0"/>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rc 29"/>
            <p:cNvSpPr>
              <a:spLocks/>
            </p:cNvSpPr>
            <p:nvPr/>
          </p:nvSpPr>
          <p:spPr bwMode="auto">
            <a:xfrm rot="299958">
              <a:off x="2124" y="589"/>
              <a:ext cx="2436" cy="751"/>
            </a:xfrm>
            <a:custGeom>
              <a:avLst/>
              <a:gdLst>
                <a:gd name="G0" fmla="+- 0 0 0"/>
                <a:gd name="G1" fmla="+- 7207 0 0"/>
                <a:gd name="G2" fmla="+- 21600 0 0"/>
                <a:gd name="T0" fmla="*/ 20362 w 21600"/>
                <a:gd name="T1" fmla="*/ 0 h 26319"/>
                <a:gd name="T2" fmla="*/ 10064 w 21600"/>
                <a:gd name="T3" fmla="*/ 26319 h 26319"/>
                <a:gd name="T4" fmla="*/ 0 w 21600"/>
                <a:gd name="T5" fmla="*/ 7207 h 26319"/>
              </a:gdLst>
              <a:ahLst/>
              <a:cxnLst>
                <a:cxn ang="0">
                  <a:pos x="T0" y="T1"/>
                </a:cxn>
                <a:cxn ang="0">
                  <a:pos x="T2" y="T3"/>
                </a:cxn>
                <a:cxn ang="0">
                  <a:pos x="T4" y="T5"/>
                </a:cxn>
              </a:cxnLst>
              <a:rect l="0" t="0" r="r" b="b"/>
              <a:pathLst>
                <a:path w="21600" h="26319" fill="none" extrusionOk="0">
                  <a:moveTo>
                    <a:pt x="20362" y="-1"/>
                  </a:moveTo>
                  <a:cubicBezTo>
                    <a:pt x="21181" y="2314"/>
                    <a:pt x="21600" y="4751"/>
                    <a:pt x="21600" y="7207"/>
                  </a:cubicBezTo>
                  <a:cubicBezTo>
                    <a:pt x="21600" y="15225"/>
                    <a:pt x="17158" y="22583"/>
                    <a:pt x="10064" y="26319"/>
                  </a:cubicBezTo>
                </a:path>
                <a:path w="21600" h="26319" stroke="0" extrusionOk="0">
                  <a:moveTo>
                    <a:pt x="20362" y="-1"/>
                  </a:moveTo>
                  <a:cubicBezTo>
                    <a:pt x="21181" y="2314"/>
                    <a:pt x="21600" y="4751"/>
                    <a:pt x="21600" y="7207"/>
                  </a:cubicBezTo>
                  <a:cubicBezTo>
                    <a:pt x="21600" y="15225"/>
                    <a:pt x="17158" y="22583"/>
                    <a:pt x="10064" y="26319"/>
                  </a:cubicBezTo>
                  <a:lnTo>
                    <a:pt x="0" y="7207"/>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rc 30"/>
            <p:cNvSpPr>
              <a:spLocks/>
            </p:cNvSpPr>
            <p:nvPr/>
          </p:nvSpPr>
          <p:spPr bwMode="auto">
            <a:xfrm rot="-451056">
              <a:off x="2148" y="1311"/>
              <a:ext cx="2333" cy="841"/>
            </a:xfrm>
            <a:custGeom>
              <a:avLst/>
              <a:gdLst>
                <a:gd name="G0" fmla="+- 0 0 0"/>
                <a:gd name="G1" fmla="+- 18858 0 0"/>
                <a:gd name="G2" fmla="+- 21600 0 0"/>
                <a:gd name="T0" fmla="*/ 10533 w 21600"/>
                <a:gd name="T1" fmla="*/ 0 h 28922"/>
                <a:gd name="T2" fmla="*/ 19112 w 21600"/>
                <a:gd name="T3" fmla="*/ 28922 h 28922"/>
                <a:gd name="T4" fmla="*/ 0 w 21600"/>
                <a:gd name="T5" fmla="*/ 18858 h 28922"/>
              </a:gdLst>
              <a:ahLst/>
              <a:cxnLst>
                <a:cxn ang="0">
                  <a:pos x="T0" y="T1"/>
                </a:cxn>
                <a:cxn ang="0">
                  <a:pos x="T2" y="T3"/>
                </a:cxn>
                <a:cxn ang="0">
                  <a:pos x="T4" y="T5"/>
                </a:cxn>
              </a:cxnLst>
              <a:rect l="0" t="0" r="r" b="b"/>
              <a:pathLst>
                <a:path w="21600" h="28922" fill="none" extrusionOk="0">
                  <a:moveTo>
                    <a:pt x="10532" y="0"/>
                  </a:moveTo>
                  <a:cubicBezTo>
                    <a:pt x="17366" y="3816"/>
                    <a:pt x="21600" y="11031"/>
                    <a:pt x="21600" y="18858"/>
                  </a:cubicBezTo>
                  <a:cubicBezTo>
                    <a:pt x="21600" y="22364"/>
                    <a:pt x="20746" y="25819"/>
                    <a:pt x="19112" y="28922"/>
                  </a:cubicBezTo>
                </a:path>
                <a:path w="21600" h="28922" stroke="0" extrusionOk="0">
                  <a:moveTo>
                    <a:pt x="10532" y="0"/>
                  </a:moveTo>
                  <a:cubicBezTo>
                    <a:pt x="17366" y="3816"/>
                    <a:pt x="21600" y="11031"/>
                    <a:pt x="21600" y="18858"/>
                  </a:cubicBezTo>
                  <a:cubicBezTo>
                    <a:pt x="21600" y="22364"/>
                    <a:pt x="20746" y="25819"/>
                    <a:pt x="19112" y="28922"/>
                  </a:cubicBezTo>
                  <a:lnTo>
                    <a:pt x="0" y="18858"/>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rc 31"/>
            <p:cNvSpPr>
              <a:spLocks/>
            </p:cNvSpPr>
            <p:nvPr/>
          </p:nvSpPr>
          <p:spPr bwMode="auto">
            <a:xfrm rot="10416522">
              <a:off x="635" y="577"/>
              <a:ext cx="2107" cy="761"/>
            </a:xfrm>
            <a:custGeom>
              <a:avLst/>
              <a:gdLst>
                <a:gd name="G0" fmla="+- 0 0 0"/>
                <a:gd name="G1" fmla="+- 19035 0 0"/>
                <a:gd name="G2" fmla="+- 21600 0 0"/>
                <a:gd name="T0" fmla="*/ 10208 w 21600"/>
                <a:gd name="T1" fmla="*/ 0 h 26206"/>
                <a:gd name="T2" fmla="*/ 20375 w 21600"/>
                <a:gd name="T3" fmla="*/ 26206 h 26206"/>
                <a:gd name="T4" fmla="*/ 0 w 21600"/>
                <a:gd name="T5" fmla="*/ 19035 h 26206"/>
              </a:gdLst>
              <a:ahLst/>
              <a:cxnLst>
                <a:cxn ang="0">
                  <a:pos x="T0" y="T1"/>
                </a:cxn>
                <a:cxn ang="0">
                  <a:pos x="T2" y="T3"/>
                </a:cxn>
                <a:cxn ang="0">
                  <a:pos x="T4" y="T5"/>
                </a:cxn>
              </a:cxnLst>
              <a:rect l="0" t="0" r="r" b="b"/>
              <a:pathLst>
                <a:path w="21600" h="26206" fill="none" extrusionOk="0">
                  <a:moveTo>
                    <a:pt x="10208" y="-1"/>
                  </a:moveTo>
                  <a:cubicBezTo>
                    <a:pt x="17222" y="3761"/>
                    <a:pt x="21600" y="11075"/>
                    <a:pt x="21600" y="19035"/>
                  </a:cubicBezTo>
                  <a:cubicBezTo>
                    <a:pt x="21600" y="21477"/>
                    <a:pt x="21185" y="23902"/>
                    <a:pt x="20374" y="26205"/>
                  </a:cubicBezTo>
                </a:path>
                <a:path w="21600" h="26206" stroke="0" extrusionOk="0">
                  <a:moveTo>
                    <a:pt x="10208" y="-1"/>
                  </a:moveTo>
                  <a:cubicBezTo>
                    <a:pt x="17222" y="3761"/>
                    <a:pt x="21600" y="11075"/>
                    <a:pt x="21600" y="19035"/>
                  </a:cubicBezTo>
                  <a:cubicBezTo>
                    <a:pt x="21600" y="21477"/>
                    <a:pt x="21185" y="23902"/>
                    <a:pt x="20374" y="26205"/>
                  </a:cubicBezTo>
                  <a:lnTo>
                    <a:pt x="0" y="19035"/>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rc 32"/>
            <p:cNvSpPr>
              <a:spLocks/>
            </p:cNvSpPr>
            <p:nvPr/>
          </p:nvSpPr>
          <p:spPr bwMode="auto">
            <a:xfrm rot="287305">
              <a:off x="634" y="1311"/>
              <a:ext cx="1682" cy="738"/>
            </a:xfrm>
            <a:custGeom>
              <a:avLst/>
              <a:gdLst>
                <a:gd name="G0" fmla="+- 21600 0 0"/>
                <a:gd name="G1" fmla="+- 20403 0 0"/>
                <a:gd name="G2" fmla="+- 21600 0 0"/>
                <a:gd name="T0" fmla="*/ 585 w 21600"/>
                <a:gd name="T1" fmla="*/ 25397 h 25397"/>
                <a:gd name="T2" fmla="*/ 14509 w 21600"/>
                <a:gd name="T3" fmla="*/ 0 h 25397"/>
                <a:gd name="T4" fmla="*/ 21600 w 21600"/>
                <a:gd name="T5" fmla="*/ 20403 h 25397"/>
              </a:gdLst>
              <a:ahLst/>
              <a:cxnLst>
                <a:cxn ang="0">
                  <a:pos x="T0" y="T1"/>
                </a:cxn>
                <a:cxn ang="0">
                  <a:pos x="T2" y="T3"/>
                </a:cxn>
                <a:cxn ang="0">
                  <a:pos x="T4" y="T5"/>
                </a:cxn>
              </a:cxnLst>
              <a:rect l="0" t="0" r="r" b="b"/>
              <a:pathLst>
                <a:path w="21600" h="25397" fill="none" extrusionOk="0">
                  <a:moveTo>
                    <a:pt x="585" y="25396"/>
                  </a:moveTo>
                  <a:cubicBezTo>
                    <a:pt x="196" y="23760"/>
                    <a:pt x="0" y="22084"/>
                    <a:pt x="0" y="20403"/>
                  </a:cubicBezTo>
                  <a:cubicBezTo>
                    <a:pt x="-1" y="11206"/>
                    <a:pt x="5822" y="3019"/>
                    <a:pt x="14509" y="0"/>
                  </a:cubicBezTo>
                </a:path>
                <a:path w="21600" h="25397" stroke="0" extrusionOk="0">
                  <a:moveTo>
                    <a:pt x="585" y="25396"/>
                  </a:moveTo>
                  <a:cubicBezTo>
                    <a:pt x="196" y="23760"/>
                    <a:pt x="0" y="22084"/>
                    <a:pt x="0" y="20403"/>
                  </a:cubicBezTo>
                  <a:cubicBezTo>
                    <a:pt x="-1" y="11206"/>
                    <a:pt x="5822" y="3019"/>
                    <a:pt x="14509" y="0"/>
                  </a:cubicBezTo>
                  <a:lnTo>
                    <a:pt x="21600" y="20403"/>
                  </a:lnTo>
                  <a:close/>
                </a:path>
              </a:pathLst>
            </a:custGeom>
            <a:noFill/>
            <a:ln w="9525">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33"/>
            <p:cNvSpPr>
              <a:spLocks noChangeShapeType="1"/>
            </p:cNvSpPr>
            <p:nvPr/>
          </p:nvSpPr>
          <p:spPr bwMode="auto">
            <a:xfrm>
              <a:off x="538" y="1345"/>
              <a:ext cx="1255" cy="0"/>
            </a:xfrm>
            <a:prstGeom prst="line">
              <a:avLst/>
            </a:prstGeom>
            <a:noFill/>
            <a:ln w="952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34"/>
            <p:cNvSpPr>
              <a:spLocks noChangeShapeType="1"/>
            </p:cNvSpPr>
            <p:nvPr/>
          </p:nvSpPr>
          <p:spPr bwMode="auto">
            <a:xfrm rot="16200000">
              <a:off x="2453" y="227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35"/>
            <p:cNvSpPr>
              <a:spLocks noChangeShapeType="1"/>
            </p:cNvSpPr>
            <p:nvPr/>
          </p:nvSpPr>
          <p:spPr bwMode="auto">
            <a:xfrm rot="16320000">
              <a:off x="2454" y="214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36"/>
            <p:cNvSpPr>
              <a:spLocks noChangeShapeType="1"/>
            </p:cNvSpPr>
            <p:nvPr/>
          </p:nvSpPr>
          <p:spPr bwMode="auto">
            <a:xfrm rot="16320000">
              <a:off x="2461" y="183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37"/>
            <p:cNvSpPr>
              <a:spLocks noChangeShapeType="1"/>
            </p:cNvSpPr>
            <p:nvPr/>
          </p:nvSpPr>
          <p:spPr bwMode="auto">
            <a:xfrm rot="16140000">
              <a:off x="2455" y="173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38"/>
            <p:cNvSpPr>
              <a:spLocks noChangeShapeType="1"/>
            </p:cNvSpPr>
            <p:nvPr/>
          </p:nvSpPr>
          <p:spPr bwMode="auto">
            <a:xfrm rot="16380000">
              <a:off x="2516" y="156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39"/>
            <p:cNvSpPr>
              <a:spLocks noChangeShapeType="1"/>
            </p:cNvSpPr>
            <p:nvPr/>
          </p:nvSpPr>
          <p:spPr bwMode="auto">
            <a:xfrm rot="16260000">
              <a:off x="2538" y="91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40"/>
            <p:cNvSpPr>
              <a:spLocks noChangeShapeType="1"/>
            </p:cNvSpPr>
            <p:nvPr/>
          </p:nvSpPr>
          <p:spPr bwMode="auto">
            <a:xfrm rot="16080000">
              <a:off x="2464" y="85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41"/>
            <p:cNvSpPr>
              <a:spLocks noChangeShapeType="1"/>
            </p:cNvSpPr>
            <p:nvPr/>
          </p:nvSpPr>
          <p:spPr bwMode="auto">
            <a:xfrm rot="16260000">
              <a:off x="2465" y="76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42"/>
            <p:cNvSpPr>
              <a:spLocks noChangeShapeType="1"/>
            </p:cNvSpPr>
            <p:nvPr/>
          </p:nvSpPr>
          <p:spPr bwMode="auto">
            <a:xfrm rot="16260000">
              <a:off x="2466" y="42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43"/>
            <p:cNvSpPr>
              <a:spLocks noChangeShapeType="1"/>
            </p:cNvSpPr>
            <p:nvPr/>
          </p:nvSpPr>
          <p:spPr bwMode="auto">
            <a:xfrm rot="16260000">
              <a:off x="2465" y="32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44"/>
            <p:cNvSpPr>
              <a:spLocks noChangeShapeType="1"/>
            </p:cNvSpPr>
            <p:nvPr/>
          </p:nvSpPr>
          <p:spPr bwMode="auto">
            <a:xfrm rot="4260000">
              <a:off x="3610" y="116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45"/>
            <p:cNvSpPr>
              <a:spLocks noChangeShapeType="1"/>
            </p:cNvSpPr>
            <p:nvPr/>
          </p:nvSpPr>
          <p:spPr bwMode="auto">
            <a:xfrm rot="3600000">
              <a:off x="3780" y="113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46"/>
            <p:cNvSpPr>
              <a:spLocks noChangeShapeType="1"/>
            </p:cNvSpPr>
            <p:nvPr/>
          </p:nvSpPr>
          <p:spPr bwMode="auto">
            <a:xfrm rot="6720000">
              <a:off x="3631" y="142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47"/>
            <p:cNvSpPr>
              <a:spLocks noChangeShapeType="1"/>
            </p:cNvSpPr>
            <p:nvPr/>
          </p:nvSpPr>
          <p:spPr bwMode="auto">
            <a:xfrm rot="7500000">
              <a:off x="3796" y="146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48"/>
            <p:cNvSpPr>
              <a:spLocks noChangeShapeType="1"/>
            </p:cNvSpPr>
            <p:nvPr/>
          </p:nvSpPr>
          <p:spPr bwMode="auto">
            <a:xfrm rot="6780000">
              <a:off x="4060" y="146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49"/>
            <p:cNvSpPr>
              <a:spLocks noChangeShapeType="1"/>
            </p:cNvSpPr>
            <p:nvPr/>
          </p:nvSpPr>
          <p:spPr bwMode="auto">
            <a:xfrm rot="6780000">
              <a:off x="4248" y="144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50"/>
            <p:cNvSpPr>
              <a:spLocks noChangeShapeType="1"/>
            </p:cNvSpPr>
            <p:nvPr/>
          </p:nvSpPr>
          <p:spPr bwMode="auto">
            <a:xfrm rot="5400000">
              <a:off x="4438" y="129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51"/>
            <p:cNvSpPr>
              <a:spLocks noChangeShapeType="1"/>
            </p:cNvSpPr>
            <p:nvPr/>
          </p:nvSpPr>
          <p:spPr bwMode="auto">
            <a:xfrm rot="3840000">
              <a:off x="4046" y="114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52"/>
            <p:cNvSpPr>
              <a:spLocks noChangeShapeType="1"/>
            </p:cNvSpPr>
            <p:nvPr/>
          </p:nvSpPr>
          <p:spPr bwMode="auto">
            <a:xfrm rot="4020000">
              <a:off x="4260" y="113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53"/>
            <p:cNvSpPr>
              <a:spLocks noChangeShapeType="1"/>
            </p:cNvSpPr>
            <p:nvPr/>
          </p:nvSpPr>
          <p:spPr bwMode="auto">
            <a:xfrm rot="4080000">
              <a:off x="1500" y="1421"/>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54"/>
            <p:cNvSpPr>
              <a:spLocks noChangeShapeType="1"/>
            </p:cNvSpPr>
            <p:nvPr/>
          </p:nvSpPr>
          <p:spPr bwMode="auto">
            <a:xfrm rot="3360000">
              <a:off x="1325" y="145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55"/>
            <p:cNvSpPr>
              <a:spLocks noChangeShapeType="1"/>
            </p:cNvSpPr>
            <p:nvPr/>
          </p:nvSpPr>
          <p:spPr bwMode="auto">
            <a:xfrm rot="3540000">
              <a:off x="1105" y="151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56"/>
            <p:cNvSpPr>
              <a:spLocks noChangeShapeType="1"/>
            </p:cNvSpPr>
            <p:nvPr/>
          </p:nvSpPr>
          <p:spPr bwMode="auto">
            <a:xfrm rot="3720000">
              <a:off x="895" y="149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57"/>
            <p:cNvSpPr>
              <a:spLocks noChangeShapeType="1"/>
            </p:cNvSpPr>
            <p:nvPr/>
          </p:nvSpPr>
          <p:spPr bwMode="auto">
            <a:xfrm rot="5400000">
              <a:off x="749" y="1313"/>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58"/>
            <p:cNvSpPr>
              <a:spLocks noChangeShapeType="1"/>
            </p:cNvSpPr>
            <p:nvPr/>
          </p:nvSpPr>
          <p:spPr bwMode="auto">
            <a:xfrm rot="6540000">
              <a:off x="1508" y="1185"/>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59"/>
            <p:cNvSpPr>
              <a:spLocks noChangeShapeType="1"/>
            </p:cNvSpPr>
            <p:nvPr/>
          </p:nvSpPr>
          <p:spPr bwMode="auto">
            <a:xfrm rot="7440000">
              <a:off x="1341" y="114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Line 60"/>
            <p:cNvSpPr>
              <a:spLocks noChangeShapeType="1"/>
            </p:cNvSpPr>
            <p:nvPr/>
          </p:nvSpPr>
          <p:spPr bwMode="auto">
            <a:xfrm rot="7440000">
              <a:off x="1092" y="1097"/>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61"/>
            <p:cNvSpPr>
              <a:spLocks noChangeShapeType="1"/>
            </p:cNvSpPr>
            <p:nvPr/>
          </p:nvSpPr>
          <p:spPr bwMode="auto">
            <a:xfrm rot="6720000">
              <a:off x="888" y="1129"/>
              <a:ext cx="0" cy="65"/>
            </a:xfrm>
            <a:prstGeom prst="line">
              <a:avLst/>
            </a:prstGeom>
            <a:noFill/>
            <a:ln w="9525">
              <a:solidFill>
                <a:srgbClr val="FF33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24170069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457200" y="1295400"/>
                <a:ext cx="8229600" cy="3841757"/>
              </a:xfrm>
              <a:prstGeom prst="rect">
                <a:avLst/>
              </a:prstGeom>
              <a:noFill/>
            </p:spPr>
            <p:txBody>
              <a:bodyPr wrap="square" rtlCol="0">
                <a:spAutoFit/>
              </a:bodyPr>
              <a:lstStyle/>
              <a:p>
                <a:pPr lvl="0" algn="just"/>
                <a:r>
                  <a:rPr lang="en-US" sz="3000" b="1" i="1" u="sng" dirty="0" err="1" smtClean="0">
                    <a:solidFill>
                      <a:srgbClr val="002060"/>
                    </a:solidFill>
                    <a:latin typeface="Times New Roman" pitchFamily="18" charset="0"/>
                    <a:cs typeface="Times New Roman" pitchFamily="18" charset="0"/>
                  </a:rPr>
                  <a:t>Cách</a:t>
                </a:r>
                <a:r>
                  <a:rPr lang="en-US" sz="3000" b="1" i="1" u="sng" dirty="0" smtClean="0">
                    <a:solidFill>
                      <a:srgbClr val="002060"/>
                    </a:solidFill>
                    <a:latin typeface="Times New Roman" pitchFamily="18" charset="0"/>
                    <a:cs typeface="Times New Roman" pitchFamily="18" charset="0"/>
                  </a:rPr>
                  <a:t> </a:t>
                </a:r>
                <a:r>
                  <a:rPr lang="en-US" sz="3000" b="1" i="1" u="sng" dirty="0">
                    <a:solidFill>
                      <a:srgbClr val="002060"/>
                    </a:solidFill>
                    <a:latin typeface="Times New Roman" pitchFamily="18" charset="0"/>
                    <a:cs typeface="Times New Roman" pitchFamily="18" charset="0"/>
                  </a:rPr>
                  <a:t>2</a:t>
                </a:r>
                <a:endParaRPr lang="en-US" sz="3000" dirty="0">
                  <a:solidFill>
                    <a:srgbClr val="002060"/>
                  </a:solidFill>
                  <a:latin typeface="Times New Roman" pitchFamily="18" charset="0"/>
                  <a:cs typeface="Times New Roman" pitchFamily="18" charset="0"/>
                </a:endParaRPr>
              </a:p>
              <a:p>
                <a:pPr algn="just"/>
                <a:r>
                  <a:rPr lang="en-US" sz="3000" u="sng" dirty="0" err="1">
                    <a:latin typeface="Times New Roman" pitchFamily="18" charset="0"/>
                    <a:cs typeface="Times New Roman" pitchFamily="18" charset="0"/>
                  </a:rPr>
                  <a:t>Bước</a:t>
                </a:r>
                <a:r>
                  <a:rPr lang="en-US" sz="3000" u="sng" dirty="0">
                    <a:latin typeface="Times New Roman" pitchFamily="18" charset="0"/>
                    <a:cs typeface="Times New Roman" pitchFamily="18" charset="0"/>
                  </a:rPr>
                  <a:t> 1</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định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chiều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chuyển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động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từ</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biến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thiên</a:t>
                </a:r>
                <a:r>
                  <a:rPr lang="en-US" sz="3000" dirty="0">
                    <a:latin typeface="Times New Roman" pitchFamily="18" charset="0"/>
                    <a:cs typeface="Times New Roman" pitchFamily="18" charset="0"/>
                  </a:rPr>
                  <a:t>.</a:t>
                </a:r>
              </a:p>
              <a:p>
                <a:pPr algn="just"/>
                <a:r>
                  <a:rPr lang="en-US" sz="3000" u="sng" dirty="0" err="1">
                    <a:latin typeface="Times New Roman" pitchFamily="18" charset="0"/>
                    <a:cs typeface="Times New Roman" pitchFamily="18" charset="0"/>
                  </a:rPr>
                  <a:t>Bước</a:t>
                </a:r>
                <a:r>
                  <a:rPr lang="en-US" sz="3000" u="sng" dirty="0">
                    <a:latin typeface="Times New Roman" pitchFamily="18" charset="0"/>
                    <a:cs typeface="Times New Roman" pitchFamily="18" charset="0"/>
                  </a:rPr>
                  <a:t> 2</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định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lực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từ</a:t>
                </a:r>
                <a:r>
                  <a:rPr lang="en-US" sz="3000" dirty="0">
                    <a:latin typeface="Times New Roman" pitchFamily="18" charset="0"/>
                    <a:cs typeface="Times New Roman" pitchFamily="18" charset="0"/>
                  </a:rPr>
                  <a:t> do (C) </a:t>
                </a:r>
                <a:r>
                  <a:rPr lang="en-US" sz="3000" dirty="0" err="1">
                    <a:latin typeface="Times New Roman" pitchFamily="18" charset="0"/>
                    <a:cs typeface="Times New Roman" pitchFamily="18" charset="0"/>
                  </a:rPr>
                  <a:t>gây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ra.</a:t>
                </a:r>
                <a:endParaRPr lang="en-US" sz="3000" dirty="0">
                  <a:latin typeface="Times New Roman" pitchFamily="18" charset="0"/>
                  <a:cs typeface="Times New Roman" pitchFamily="18" charset="0"/>
                </a:endParaRPr>
              </a:p>
              <a:p>
                <a:pPr algn="just"/>
                <a:r>
                  <a:rPr lang="en-US" sz="3000" u="sng" dirty="0" err="1">
                    <a:latin typeface="Times New Roman" pitchFamily="18" charset="0"/>
                    <a:cs typeface="Times New Roman" pitchFamily="18" charset="0"/>
                  </a:rPr>
                  <a:t>Bước</a:t>
                </a:r>
                <a:r>
                  <a:rPr lang="en-US" sz="3000" u="sng" dirty="0">
                    <a:latin typeface="Times New Roman" pitchFamily="18" charset="0"/>
                    <a:cs typeface="Times New Roman" pitchFamily="18" charset="0"/>
                  </a:rPr>
                  <a:t> 3</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định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mặt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Bắc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mặt</a:t>
                </a:r>
                <a:r>
                  <a:rPr lang="en-US" sz="3000" dirty="0">
                    <a:latin typeface="Times New Roman" pitchFamily="18" charset="0"/>
                    <a:cs typeface="Times New Roman" pitchFamily="18" charset="0"/>
                  </a:rPr>
                  <a:t> Nam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(C) </a:t>
                </a:r>
                <a:r>
                  <a:rPr lang="en-US" sz="3000" dirty="0" err="1">
                    <a:latin typeface="Times New Roman" pitchFamily="18" charset="0"/>
                    <a:cs typeface="Times New Roman" pitchFamily="18" charset="0"/>
                  </a:rPr>
                  <a:t>rồi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định</a:t>
                </a:r>
                <a:r>
                  <a:rPr lang="en-US" sz="3000" dirty="0">
                    <a:latin typeface="Times New Roman" pitchFamily="18" charset="0"/>
                    <a:cs typeface="Times New Roman" pitchFamily="18" charset="0"/>
                  </a:rPr>
                  <a:t> </a:t>
                </a:r>
                <a14:m>
                  <m:oMath xmlns:m="http://schemas.openxmlformats.org/officeDocument/2006/math">
                    <m:acc>
                      <m:accPr>
                        <m:chr m:val="⃗"/>
                        <m:ctrlPr>
                          <a:rPr lang="en-US" sz="3000" i="1">
                            <a:latin typeface="Cambria Math"/>
                          </a:rPr>
                        </m:ctrlPr>
                      </m:accPr>
                      <m:e>
                        <m:sSub>
                          <m:sSubPr>
                            <m:ctrlPr>
                              <a:rPr lang="en-US" sz="3000" i="1">
                                <a:latin typeface="Cambria Math"/>
                              </a:rPr>
                            </m:ctrlPr>
                          </m:sSubPr>
                          <m:e>
                            <m:r>
                              <a:rPr lang="en-US" sz="3000" i="1">
                                <a:latin typeface="Cambria Math"/>
                              </a:rPr>
                              <m:t>𝐵</m:t>
                            </m:r>
                          </m:e>
                          <m:sub>
                            <m:r>
                              <a:rPr lang="en-US" sz="3000" i="1">
                                <a:latin typeface="Cambria Math"/>
                              </a:rPr>
                              <m:t>𝑐</m:t>
                            </m:r>
                          </m:sub>
                        </m:sSub>
                      </m:e>
                    </m:acc>
                  </m:oMath>
                </a14:m>
                <a:r>
                  <a:rPr lang="en-US" sz="3000" dirty="0">
                    <a:latin typeface="Times New Roman" pitchFamily="18" charset="0"/>
                    <a:cs typeface="Times New Roman" pitchFamily="18" charset="0"/>
                  </a:rPr>
                  <a:t>.</a:t>
                </a:r>
              </a:p>
              <a:p>
                <a:pPr algn="just"/>
                <a:r>
                  <a:rPr lang="en-US" sz="3000" u="sng" dirty="0" err="1">
                    <a:latin typeface="Times New Roman" pitchFamily="18" charset="0"/>
                    <a:cs typeface="Times New Roman" pitchFamily="18" charset="0"/>
                  </a:rPr>
                  <a:t>Bước</a:t>
                </a:r>
                <a:r>
                  <a:rPr lang="en-US" sz="3000" u="sng" dirty="0">
                    <a:latin typeface="Times New Roman" pitchFamily="18" charset="0"/>
                    <a:cs typeface="Times New Roman" pitchFamily="18" charset="0"/>
                  </a:rPr>
                  <a:t> 4</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Dùng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quy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tắc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nắm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tay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định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chiều</a:t>
                </a:r>
                <a:r>
                  <a:rPr lang="en-US" sz="3000" dirty="0">
                    <a:latin typeface="Times New Roman" pitchFamily="18" charset="0"/>
                    <a:cs typeface="Times New Roman" pitchFamily="18" charset="0"/>
                  </a:rPr>
                  <a:t> </a:t>
                </a:r>
                <a14:m>
                  <m:oMath xmlns:m="http://schemas.openxmlformats.org/officeDocument/2006/math">
                    <m:sSub>
                      <m:sSubPr>
                        <m:ctrlPr>
                          <a:rPr lang="en-US" sz="3000" i="1">
                            <a:latin typeface="Cambria Math"/>
                          </a:rPr>
                        </m:ctrlPr>
                      </m:sSubPr>
                      <m:e>
                        <m:r>
                          <a:rPr lang="en-US" sz="3000" i="1">
                            <a:latin typeface="Cambria Math"/>
                          </a:rPr>
                          <m:t>𝑖</m:t>
                        </m:r>
                      </m:e>
                      <m:sub>
                        <m:r>
                          <a:rPr lang="en-US" sz="3000" i="1">
                            <a:latin typeface="Cambria Math"/>
                          </a:rPr>
                          <m:t>𝑐</m:t>
                        </m:r>
                      </m:sub>
                    </m:sSub>
                  </m:oMath>
                </a14:m>
                <a:r>
                  <a:rPr lang="en-US" sz="3000" dirty="0">
                    <a:latin typeface="Times New Roman" pitchFamily="18" charset="0"/>
                    <a:cs typeface="Times New Roman" pitchFamily="18" charset="0"/>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457200" y="1295400"/>
                <a:ext cx="8229600" cy="3841757"/>
              </a:xfrm>
              <a:prstGeom prst="rect">
                <a:avLst/>
              </a:prstGeom>
              <a:blipFill rotWithShape="1">
                <a:blip r:embed="rId2"/>
                <a:stretch>
                  <a:fillRect l="-1704" t="-2063" r="-1704" b="-3810"/>
                </a:stretch>
              </a:blipFill>
            </p:spPr>
            <p:txBody>
              <a:bodyPr/>
              <a:lstStyle/>
              <a:p>
                <a:r>
                  <a:rPr lang="en-US">
                    <a:noFill/>
                  </a:rPr>
                  <a:t> </a:t>
                </a:r>
              </a:p>
            </p:txBody>
          </p:sp>
        </mc:Fallback>
      </mc:AlternateContent>
    </p:spTree>
    <p:extLst>
      <p:ext uri="{BB962C8B-B14F-4D97-AF65-F5344CB8AC3E}">
        <p14:creationId xmlns:p14="http://schemas.microsoft.com/office/powerpoint/2010/main" val="301467411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down)">
                                      <p:cBhvr>
                                        <p:cTn id="14" dur="500"/>
                                        <p:tgtEl>
                                          <p:spTgt spid="4">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wipe(down)">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wipe(down)">
                                      <p:cBhvr>
                                        <p:cTn id="2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l"/>
            <a:r>
              <a:rPr lang="en-US" sz="4000" b="1" dirty="0" smtClean="0">
                <a:solidFill>
                  <a:srgbClr val="00B050"/>
                </a:solidFill>
                <a:latin typeface="Times New Roman" pitchFamily="18" charset="0"/>
                <a:cs typeface="Times New Roman" pitchFamily="18" charset="0"/>
              </a:rPr>
              <a:t>IV. DÒNG ĐIỆN FU-CÔ</a:t>
            </a:r>
            <a:endParaRPr lang="en-US" sz="4000" b="1" dirty="0">
              <a:solidFill>
                <a:srgbClr val="00B050"/>
              </a:solidFill>
              <a:latin typeface="Times New Roman" pitchFamily="18" charset="0"/>
              <a:cs typeface="Times New Roman" pitchFamily="18" charset="0"/>
            </a:endParaRPr>
          </a:p>
        </p:txBody>
      </p:sp>
      <p:sp>
        <p:nvSpPr>
          <p:cNvPr id="4" name="TextBox 3"/>
          <p:cNvSpPr txBox="1"/>
          <p:nvPr/>
        </p:nvSpPr>
        <p:spPr>
          <a:xfrm>
            <a:off x="977900" y="1579602"/>
            <a:ext cx="3048000" cy="553998"/>
          </a:xfrm>
          <a:prstGeom prst="rect">
            <a:avLst/>
          </a:prstGeom>
          <a:noFill/>
        </p:spPr>
        <p:txBody>
          <a:bodyPr wrap="square" rtlCol="0">
            <a:spAutoFit/>
          </a:bodyPr>
          <a:lstStyle/>
          <a:p>
            <a:r>
              <a:rPr lang="en-US" sz="3000" dirty="0" smtClean="0">
                <a:solidFill>
                  <a:srgbClr val="C00000"/>
                </a:solidFill>
                <a:latin typeface="Times New Roman" pitchFamily="18" charset="0"/>
                <a:cs typeface="Times New Roman" pitchFamily="18" charset="0"/>
              </a:rPr>
              <a:t>1. </a:t>
            </a:r>
            <a:r>
              <a:rPr lang="en-US" sz="3000" dirty="0" err="1" smtClean="0">
                <a:solidFill>
                  <a:srgbClr val="C00000"/>
                </a:solidFill>
                <a:latin typeface="Times New Roman" pitchFamily="18" charset="0"/>
                <a:cs typeface="Times New Roman" pitchFamily="18" charset="0"/>
              </a:rPr>
              <a:t>Định</a:t>
            </a:r>
            <a:r>
              <a:rPr lang="en-US" sz="3000" dirty="0" smtClean="0">
                <a:solidFill>
                  <a:srgbClr val="C00000"/>
                </a:solidFill>
                <a:latin typeface="Times New Roman" pitchFamily="18" charset="0"/>
                <a:cs typeface="Times New Roman" pitchFamily="18" charset="0"/>
              </a:rPr>
              <a:t> </a:t>
            </a:r>
            <a:r>
              <a:rPr lang="en-US" sz="3000" dirty="0" err="1" smtClean="0">
                <a:solidFill>
                  <a:srgbClr val="C00000"/>
                </a:solidFill>
                <a:latin typeface="Times New Roman" pitchFamily="18" charset="0"/>
                <a:cs typeface="Times New Roman" pitchFamily="18" charset="0"/>
              </a:rPr>
              <a:t>nghĩa</a:t>
            </a:r>
            <a:endParaRPr lang="en-US" sz="3000" dirty="0">
              <a:solidFill>
                <a:srgbClr val="C00000"/>
              </a:solidFill>
              <a:latin typeface="Times New Roman" pitchFamily="18" charset="0"/>
              <a:cs typeface="Times New Roman" pitchFamily="18" charset="0"/>
            </a:endParaRPr>
          </a:p>
        </p:txBody>
      </p:sp>
      <p:sp>
        <p:nvSpPr>
          <p:cNvPr id="5" name="TextBox 4"/>
          <p:cNvSpPr txBox="1"/>
          <p:nvPr/>
        </p:nvSpPr>
        <p:spPr>
          <a:xfrm>
            <a:off x="533400" y="2133600"/>
            <a:ext cx="8077200" cy="1938992"/>
          </a:xfrm>
          <a:prstGeom prst="rect">
            <a:avLst/>
          </a:prstGeom>
          <a:noFill/>
        </p:spPr>
        <p:txBody>
          <a:bodyPr wrap="square" rtlCol="0">
            <a:spAutoFit/>
          </a:bodyPr>
          <a:lstStyle/>
          <a:p>
            <a:pPr algn="just"/>
            <a:r>
              <a:rPr lang="en-US" sz="3000" dirty="0" err="1">
                <a:latin typeface="Times New Roman" pitchFamily="18" charset="0"/>
                <a:cs typeface="Times New Roman" pitchFamily="18" charset="0"/>
              </a:rPr>
              <a:t>Dòng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điện</a:t>
            </a:r>
            <a:r>
              <a:rPr lang="en-US" sz="3000" dirty="0">
                <a:latin typeface="Times New Roman" pitchFamily="18" charset="0"/>
                <a:cs typeface="Times New Roman" pitchFamily="18" charset="0"/>
              </a:rPr>
              <a:t> Fu-</a:t>
            </a:r>
            <a:r>
              <a:rPr lang="en-US" sz="3000" dirty="0" err="1">
                <a:latin typeface="Times New Roman" pitchFamily="18" charset="0"/>
                <a:cs typeface="Times New Roman" pitchFamily="18" charset="0"/>
              </a:rPr>
              <a:t>cô</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dòng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cảm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ứng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khối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kim</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loại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khi</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khối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kim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loại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đó</a:t>
            </a:r>
            <a:r>
              <a:rPr lang="en-US" sz="3000" dirty="0" smtClean="0">
                <a:latin typeface="Times New Roman" pitchFamily="18" charset="0"/>
                <a:cs typeface="Times New Roman" pitchFamily="18" charset="0"/>
              </a:rPr>
              <a:t>:</a:t>
            </a:r>
          </a:p>
          <a:p>
            <a:pPr marL="457200" indent="-457200" algn="just">
              <a:buFontTx/>
              <a:buChar char="-"/>
            </a:pPr>
            <a:r>
              <a:rPr lang="en-US" sz="3000" dirty="0" err="1" smtClean="0">
                <a:latin typeface="Times New Roman" pitchFamily="18" charset="0"/>
                <a:cs typeface="Times New Roman" pitchFamily="18" charset="0"/>
              </a:rPr>
              <a:t>chuyển</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động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từ</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đều</a:t>
            </a:r>
            <a:r>
              <a:rPr lang="en-US" sz="3000" dirty="0" smtClean="0">
                <a:latin typeface="Times New Roman" pitchFamily="18" charset="0"/>
                <a:cs typeface="Times New Roman" pitchFamily="18" charset="0"/>
              </a:rPr>
              <a:t>;</a:t>
            </a:r>
          </a:p>
          <a:p>
            <a:pPr marL="457200" indent="-457200" algn="just">
              <a:buFontTx/>
              <a:buChar char="-"/>
            </a:pPr>
            <a:r>
              <a:rPr lang="en-US" sz="3000" dirty="0" err="1" smtClean="0">
                <a:latin typeface="Times New Roman" pitchFamily="18" charset="0"/>
                <a:cs typeface="Times New Roman" pitchFamily="18" charset="0"/>
              </a:rPr>
              <a:t>đặt</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từ</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trường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biến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thiên</a:t>
            </a:r>
            <a:r>
              <a:rPr lang="en-US" sz="3000" dirty="0">
                <a:latin typeface="Times New Roman" pitchFamily="18" charset="0"/>
                <a:cs typeface="Times New Roman" pitchFamily="18" charset="0"/>
              </a:rPr>
              <a:t>.</a:t>
            </a:r>
          </a:p>
        </p:txBody>
      </p:sp>
      <p:sp>
        <p:nvSpPr>
          <p:cNvPr id="6" name="TextBox 5"/>
          <p:cNvSpPr txBox="1"/>
          <p:nvPr/>
        </p:nvSpPr>
        <p:spPr>
          <a:xfrm>
            <a:off x="977900" y="4391799"/>
            <a:ext cx="5118100" cy="553998"/>
          </a:xfrm>
          <a:prstGeom prst="rect">
            <a:avLst/>
          </a:prstGeom>
          <a:noFill/>
        </p:spPr>
        <p:txBody>
          <a:bodyPr wrap="square" rtlCol="0">
            <a:spAutoFit/>
          </a:bodyPr>
          <a:lstStyle/>
          <a:p>
            <a:r>
              <a:rPr lang="en-US" sz="3000" dirty="0" smtClean="0">
                <a:solidFill>
                  <a:srgbClr val="C00000"/>
                </a:solidFill>
                <a:latin typeface="Times New Roman" pitchFamily="18" charset="0"/>
                <a:cs typeface="Times New Roman" pitchFamily="18" charset="0"/>
              </a:rPr>
              <a:t>2. </a:t>
            </a:r>
            <a:r>
              <a:rPr lang="en-US" sz="3000" dirty="0" err="1" smtClean="0">
                <a:solidFill>
                  <a:srgbClr val="C00000"/>
                </a:solidFill>
                <a:latin typeface="Times New Roman" pitchFamily="18" charset="0"/>
                <a:cs typeface="Times New Roman" pitchFamily="18" charset="0"/>
              </a:rPr>
              <a:t>Tính</a:t>
            </a:r>
            <a:r>
              <a:rPr lang="en-US" sz="3000" dirty="0" smtClean="0">
                <a:solidFill>
                  <a:srgbClr val="C00000"/>
                </a:solidFill>
                <a:latin typeface="Times New Roman" pitchFamily="18" charset="0"/>
                <a:cs typeface="Times New Roman" pitchFamily="18" charset="0"/>
              </a:rPr>
              <a:t> </a:t>
            </a:r>
            <a:r>
              <a:rPr lang="en-US" sz="3000" dirty="0" err="1" smtClean="0">
                <a:solidFill>
                  <a:srgbClr val="C00000"/>
                </a:solidFill>
                <a:latin typeface="Times New Roman" pitchFamily="18" charset="0"/>
                <a:cs typeface="Times New Roman" pitchFamily="18" charset="0"/>
              </a:rPr>
              <a:t>chất</a:t>
            </a:r>
            <a:r>
              <a:rPr lang="en-US" sz="3000" dirty="0" smtClean="0">
                <a:solidFill>
                  <a:srgbClr val="C00000"/>
                </a:solidFill>
                <a:latin typeface="Times New Roman" pitchFamily="18" charset="0"/>
                <a:cs typeface="Times New Roman" pitchFamily="18" charset="0"/>
              </a:rPr>
              <a:t> </a:t>
            </a:r>
            <a:r>
              <a:rPr lang="en-US" sz="3000" dirty="0" err="1" smtClean="0">
                <a:solidFill>
                  <a:srgbClr val="C00000"/>
                </a:solidFill>
                <a:latin typeface="Times New Roman" pitchFamily="18" charset="0"/>
                <a:cs typeface="Times New Roman" pitchFamily="18" charset="0"/>
              </a:rPr>
              <a:t>và</a:t>
            </a:r>
            <a:r>
              <a:rPr lang="en-US" sz="3000" dirty="0" smtClean="0">
                <a:solidFill>
                  <a:srgbClr val="C00000"/>
                </a:solidFill>
                <a:latin typeface="Times New Roman" pitchFamily="18" charset="0"/>
                <a:cs typeface="Times New Roman" pitchFamily="18" charset="0"/>
              </a:rPr>
              <a:t> </a:t>
            </a:r>
            <a:r>
              <a:rPr lang="en-US" sz="3000" dirty="0" err="1" smtClean="0">
                <a:solidFill>
                  <a:srgbClr val="C00000"/>
                </a:solidFill>
                <a:latin typeface="Times New Roman" pitchFamily="18" charset="0"/>
                <a:cs typeface="Times New Roman" pitchFamily="18" charset="0"/>
              </a:rPr>
              <a:t>ứng</a:t>
            </a:r>
            <a:r>
              <a:rPr lang="en-US" sz="3000" dirty="0" smtClean="0">
                <a:solidFill>
                  <a:srgbClr val="C00000"/>
                </a:solidFill>
                <a:latin typeface="Times New Roman" pitchFamily="18" charset="0"/>
                <a:cs typeface="Times New Roman" pitchFamily="18" charset="0"/>
              </a:rPr>
              <a:t> </a:t>
            </a:r>
            <a:r>
              <a:rPr lang="en-US" sz="3000" dirty="0" err="1" smtClean="0">
                <a:solidFill>
                  <a:srgbClr val="C00000"/>
                </a:solidFill>
                <a:latin typeface="Times New Roman" pitchFamily="18" charset="0"/>
                <a:cs typeface="Times New Roman" pitchFamily="18" charset="0"/>
              </a:rPr>
              <a:t>dụng</a:t>
            </a:r>
            <a:endParaRPr lang="en-US" sz="3000" dirty="0">
              <a:solidFill>
                <a:srgbClr val="C00000"/>
              </a:solidFill>
              <a:latin typeface="Times New Roman" pitchFamily="18" charset="0"/>
              <a:cs typeface="Times New Roman" pitchFamily="18" charset="0"/>
            </a:endParaRPr>
          </a:p>
        </p:txBody>
      </p:sp>
      <p:sp>
        <p:nvSpPr>
          <p:cNvPr id="8" name="TextBox 7"/>
          <p:cNvSpPr txBox="1"/>
          <p:nvPr/>
        </p:nvSpPr>
        <p:spPr>
          <a:xfrm>
            <a:off x="533400" y="5145901"/>
            <a:ext cx="8077200" cy="1015663"/>
          </a:xfrm>
          <a:prstGeom prst="rect">
            <a:avLst/>
          </a:prstGeom>
          <a:noFill/>
        </p:spPr>
        <p:txBody>
          <a:bodyPr wrap="square" rtlCol="0">
            <a:spAutoFit/>
          </a:bodyPr>
          <a:lstStyle/>
          <a:p>
            <a:r>
              <a:rPr lang="en-US" sz="3000" dirty="0" err="1" smtClean="0">
                <a:latin typeface="Times New Roman" pitchFamily="18" charset="0"/>
                <a:cs typeface="Times New Roman" pitchFamily="18" charset="0"/>
              </a:rPr>
              <a:t>Dòng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điện</a:t>
            </a:r>
            <a:r>
              <a:rPr lang="en-US" sz="3000" dirty="0" smtClean="0">
                <a:latin typeface="Times New Roman" pitchFamily="18" charset="0"/>
                <a:cs typeface="Times New Roman" pitchFamily="18" charset="0"/>
              </a:rPr>
              <a:t> Fu-</a:t>
            </a:r>
            <a:r>
              <a:rPr lang="en-US" sz="3000" dirty="0" err="1" smtClean="0">
                <a:latin typeface="Times New Roman" pitchFamily="18" charset="0"/>
                <a:cs typeface="Times New Roman" pitchFamily="18" charset="0"/>
              </a:rPr>
              <a:t>cô</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có</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những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tính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chất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ứng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dụng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nào</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7" name="Rectangle 4"/>
          <p:cNvSpPr>
            <a:spLocks noChangeArrowheads="1"/>
          </p:cNvSpPr>
          <p:nvPr/>
        </p:nvSpPr>
        <p:spPr bwMode="auto">
          <a:xfrm>
            <a:off x="13447" y="0"/>
            <a:ext cx="9144000" cy="533400"/>
          </a:xfrm>
          <a:prstGeom prst="rect">
            <a:avLst/>
          </a:prstGeom>
          <a:gradFill rotWithShape="1">
            <a:gsLst>
              <a:gs pos="0">
                <a:srgbClr val="0000FF"/>
              </a:gs>
              <a:gs pos="5000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500" b="1" dirty="0" smtClean="0">
                <a:solidFill>
                  <a:schemeClr val="tx2"/>
                </a:solidFill>
                <a:latin typeface="Times New Roman" pitchFamily="18" charset="0"/>
                <a:cs typeface="Times New Roman" pitchFamily="18" charset="0"/>
              </a:rPr>
              <a:t>BÀI 23: </a:t>
            </a:r>
            <a:r>
              <a:rPr lang="en-US" sz="3500" b="1" dirty="0">
                <a:solidFill>
                  <a:schemeClr val="tx2"/>
                </a:solidFill>
                <a:latin typeface="Times New Roman" pitchFamily="18" charset="0"/>
                <a:cs typeface="Times New Roman" pitchFamily="18" charset="0"/>
              </a:rPr>
              <a:t>TỪ THÔNG. CẢM ỨNG ĐIỆN TỪ</a:t>
            </a:r>
          </a:p>
        </p:txBody>
      </p:sp>
    </p:spTree>
    <p:extLst>
      <p:ext uri="{BB962C8B-B14F-4D97-AF65-F5344CB8AC3E}">
        <p14:creationId xmlns:p14="http://schemas.microsoft.com/office/powerpoint/2010/main" val="371515595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100"/>
                                        <p:tgtEl>
                                          <p:spTgt spid="8"/>
                                        </p:tgtEl>
                                      </p:cBhvr>
                                    </p:animEffect>
                                    <p:anim calcmode="lin" valueType="num">
                                      <p:cBhvr>
                                        <p:cTn id="45" dur="1100" fill="hold"/>
                                        <p:tgtEl>
                                          <p:spTgt spid="8"/>
                                        </p:tgtEl>
                                        <p:attrNameLst>
                                          <p:attrName>ppt_w</p:attrName>
                                        </p:attrNameLst>
                                      </p:cBhvr>
                                      <p:tavLst>
                                        <p:tav tm="0" fmla="#ppt_w*sin(2.5*pi*$)">
                                          <p:val>
                                            <p:fltVal val="0"/>
                                          </p:val>
                                        </p:tav>
                                        <p:tav tm="100000">
                                          <p:val>
                                            <p:fltVal val="1"/>
                                          </p:val>
                                        </p:tav>
                                      </p:tavLst>
                                    </p:anim>
                                    <p:anim calcmode="lin" valueType="num">
                                      <p:cBhvr>
                                        <p:cTn id="46" dur="11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duongbo.vn/data/data/mentt/2014/2014-04/xe%20contain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294" y="304800"/>
            <a:ext cx="3630706" cy="20574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media.giadinhonline.vn/files/hanhnguyenmdt/2014/12/30/kia-kx3-giadinhonline-4-11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3294" y="304801"/>
            <a:ext cx="3581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2855893"/>
            <a:ext cx="5067300" cy="1077218"/>
          </a:xfrm>
          <a:prstGeom prst="rect">
            <a:avLst/>
          </a:prstGeom>
          <a:noFill/>
        </p:spPr>
        <p:txBody>
          <a:bodyPr wrap="square" rtlCol="0">
            <a:spAutoFit/>
          </a:bodyPr>
          <a:lstStyle/>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Gây</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toả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Jun – </a:t>
            </a:r>
            <a:r>
              <a:rPr lang="en-US" sz="3200" dirty="0" smtClean="0">
                <a:latin typeface="Times New Roman" pitchFamily="18" charset="0"/>
                <a:cs typeface="Times New Roman" pitchFamily="18" charset="0"/>
              </a:rPr>
              <a:t>Lenz.</a:t>
            </a:r>
            <a:endParaRPr lang="en-US" sz="3200" dirty="0">
              <a:latin typeface="Times New Roman" pitchFamily="18" charset="0"/>
              <a:cs typeface="Times New Roman" pitchFamily="18" charset="0"/>
            </a:endParaRPr>
          </a:p>
        </p:txBody>
      </p:sp>
      <p:sp>
        <p:nvSpPr>
          <p:cNvPr id="5" name="TextBox 4"/>
          <p:cNvSpPr txBox="1"/>
          <p:nvPr/>
        </p:nvSpPr>
        <p:spPr>
          <a:xfrm>
            <a:off x="286657" y="4989493"/>
            <a:ext cx="5067300" cy="1077218"/>
          </a:xfrm>
          <a:prstGeom prst="rect">
            <a:avLst/>
          </a:prstGeom>
          <a:noFill/>
        </p:spPr>
        <p:txBody>
          <a:bodyPr wrap="square" rtlCol="0">
            <a:spAutoFit/>
          </a:bodyPr>
          <a:lstStyle/>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Ngoài</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hao</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phí</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 name="TextBox 5"/>
          <p:cNvSpPr txBox="1"/>
          <p:nvPr/>
        </p:nvSpPr>
        <p:spPr>
          <a:xfrm>
            <a:off x="304800" y="596205"/>
            <a:ext cx="5067300" cy="1569660"/>
          </a:xfrm>
          <a:prstGeom prst="rect">
            <a:avLst/>
          </a:prstGeom>
          <a:noFill/>
        </p:spPr>
        <p:txBody>
          <a:bodyPr wrap="square" rtlCol="0">
            <a:spAutoFit/>
          </a:bodyPr>
          <a:lstStyle/>
          <a:p>
            <a:pPr algn="just"/>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Gây</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mọi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9847" y="2438401"/>
            <a:ext cx="3630706"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hevron 1">
            <a:hlinkClick r:id="rId6" action="ppaction://hlinkfile"/>
          </p:cNvPr>
          <p:cNvSpPr/>
          <p:nvPr/>
        </p:nvSpPr>
        <p:spPr>
          <a:xfrm>
            <a:off x="685800" y="4038600"/>
            <a:ext cx="228600" cy="1524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10">
            <a:hlinkClick r:id="rId7" action="ppaction://hlinkfile"/>
          </p:cNvPr>
          <p:cNvSpPr/>
          <p:nvPr/>
        </p:nvSpPr>
        <p:spPr>
          <a:xfrm>
            <a:off x="1064559" y="4038600"/>
            <a:ext cx="228600" cy="1524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226" name="Picture 10" descr="http://www.bienap.com/wp-content/uploads/2013/03/24v.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4495800"/>
            <a:ext cx="2590800" cy="2246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3576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arn(inVertical)">
                                      <p:cBhvr>
                                        <p:cTn id="12" dur="500"/>
                                        <p:tgtEl>
                                          <p:spTgt spid="9218"/>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9224"/>
                                        </p:tgtEl>
                                        <p:attrNameLst>
                                          <p:attrName>style.visibility</p:attrName>
                                        </p:attrNameLst>
                                      </p:cBhvr>
                                      <p:to>
                                        <p:strVal val="visible"/>
                                      </p:to>
                                    </p:set>
                                    <p:animEffect transition="in" filter="barn(inVertical)">
                                      <p:cBhvr>
                                        <p:cTn id="16" dur="500"/>
                                        <p:tgtEl>
                                          <p:spTgt spid="922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220"/>
                                        </p:tgtEl>
                                        <p:attrNameLst>
                                          <p:attrName>style.visibility</p:attrName>
                                        </p:attrNameLst>
                                      </p:cBhvr>
                                      <p:to>
                                        <p:strVal val="visible"/>
                                      </p:to>
                                    </p:set>
                                    <p:animEffect transition="in" filter="barn(inVertical)">
                                      <p:cBhvr>
                                        <p:cTn id="26" dur="500"/>
                                        <p:tgtEl>
                                          <p:spTgt spid="92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randombar(horizontal)">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9226"/>
                                        </p:tgtEl>
                                        <p:attrNameLst>
                                          <p:attrName>style.visibility</p:attrName>
                                        </p:attrNameLst>
                                      </p:cBhvr>
                                      <p:to>
                                        <p:strVal val="visible"/>
                                      </p:to>
                                    </p:set>
                                    <p:animEffect transition="in" filter="barn(inVertical)">
                                      <p:cBhvr>
                                        <p:cTn id="46" dur="5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d.violet.vn/uploads/resources/189/63194/Package%20-%20HTCUDT/Data/Cau%20tao%20va%20hoat%20dong%20cua%20dinam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1346200"/>
            <a:ext cx="4276725" cy="47244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d.violet.vn/uploads/thumbnails/189/thumbnails2/Cautaodinamoxedap1.b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100" y="1143000"/>
            <a:ext cx="3962400" cy="4953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29000" y="6172200"/>
            <a:ext cx="2514600" cy="523220"/>
          </a:xfrm>
          <a:prstGeom prst="rect">
            <a:avLst/>
          </a:prstGeom>
          <a:noFill/>
        </p:spPr>
        <p:txBody>
          <a:bodyPr wrap="square" rtlCol="0">
            <a:spAutoFit/>
          </a:bodyPr>
          <a:lstStyle/>
          <a:p>
            <a:r>
              <a:rPr lang="en-US" sz="2800" dirty="0" err="1" smtClean="0">
                <a:solidFill>
                  <a:schemeClr val="tx2">
                    <a:lumMod val="50000"/>
                  </a:schemeClr>
                </a:solidFill>
                <a:latin typeface="Times New Roman" pitchFamily="18" charset="0"/>
                <a:cs typeface="Times New Roman" pitchFamily="18" charset="0"/>
              </a:rPr>
              <a:t>Dinamo</a:t>
            </a:r>
            <a:r>
              <a:rPr lang="en-US" sz="2800" dirty="0" smtClean="0">
                <a:solidFill>
                  <a:schemeClr val="tx2">
                    <a:lumMod val="50000"/>
                  </a:schemeClr>
                </a:solidFill>
                <a:latin typeface="Times New Roman" pitchFamily="18" charset="0"/>
                <a:cs typeface="Times New Roman" pitchFamily="18" charset="0"/>
              </a:rPr>
              <a:t> </a:t>
            </a:r>
            <a:r>
              <a:rPr lang="en-US" sz="2800" dirty="0" err="1" smtClean="0">
                <a:solidFill>
                  <a:schemeClr val="tx2">
                    <a:lumMod val="50000"/>
                  </a:schemeClr>
                </a:solidFill>
                <a:latin typeface="Times New Roman" pitchFamily="18" charset="0"/>
                <a:cs typeface="Times New Roman" pitchFamily="18" charset="0"/>
              </a:rPr>
              <a:t>xe</a:t>
            </a:r>
            <a:r>
              <a:rPr lang="en-US" sz="2800" dirty="0" smtClean="0">
                <a:solidFill>
                  <a:schemeClr val="tx2">
                    <a:lumMod val="50000"/>
                  </a:schemeClr>
                </a:solidFill>
                <a:latin typeface="Times New Roman" pitchFamily="18" charset="0"/>
                <a:cs typeface="Times New Roman" pitchFamily="18" charset="0"/>
              </a:rPr>
              <a:t> </a:t>
            </a:r>
            <a:r>
              <a:rPr lang="en-US" sz="2800" dirty="0" err="1" smtClean="0">
                <a:solidFill>
                  <a:schemeClr val="tx2">
                    <a:lumMod val="50000"/>
                  </a:schemeClr>
                </a:solidFill>
                <a:latin typeface="Times New Roman" pitchFamily="18" charset="0"/>
                <a:cs typeface="Times New Roman" pitchFamily="18" charset="0"/>
              </a:rPr>
              <a:t>đạp</a:t>
            </a:r>
            <a:endParaRPr lang="en-US" sz="2800"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2823425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ITEhUUEhQSExMVFxgYFRgXEhUWHRoYGhcWFxYWGRgYHiggGx0lGxcUITEhJSkrLi8wGiAzODMsNygtLysBCgoKDg0OGhAQGCwkHCQsLCwsLCwsLCwsLCwsLCwsLCwsLCwsLCwsLCwsLCwsLCwsLCwsLCwsLCwsLCwsLCwsLP/AABEIALUBFwMBIgACEQEDEQH/xAAbAAEAAgMBAQAAAAAAAAAAAAAABQYDBAcBAv/EAEcQAAIBAgMECAMFBQQIBwAAAAECAAMRBBIhBTFBYQYTIjJRcYGhQpGxI1JiksEHcoKy8BRD0fEVM2ODosLT4RYkNGRzs9L/xAAXAQEBAQEAAAAAAAAAAAAAAAAAAQID/8QAGxEBAQADAQEBAAAAAAAAAAAAAAECETEhA0H/2gAMAwEAAhEDEQA/AO4xEQEREBERAREQEREBERAREQE0MSr1KnVh2poFDMV0ZrlhYN8IGXW2uo1E35EdIcSKCrXuMyHLY/Grb089AwP4eZkoxbTp4PDrmqorn4c/2rE8i9z6ypbRxufKy0KVFCwCkU1UnyqZfpNcNVxVQ1HIZvgp9o38AFXUKN5OlvMyTwuAqU7ZFqMtSyn/ANPTdyt9zC/2Yt6gkk+MqtHFVXbM2VmyWDD+0tVFmICvno91tR2fAg2mCqmKp9vD4jEZQRcls1O5FwubUeHetvGsk9oVVYWJBdMi2qUghB60DJRyAi+hubNu0vqBtYukA13DBhkJV/ta4UC2ZWN0K3PdNxqdQ1lmVYtidOGV+pxqhWBtnAtY/jQ6j94aemsvSsCAQQQdQRxHjOWbT2E9VQ6qKYCM4ByBmu3acKi2XL8VPMSL+h96H9LmwzdRiNaYOhGpTXfbivIXtwJ42Za6adTifFKoGAZSGUi4INwQdxBn3NskREBERAREQEREBERAREQEREBERAREQEREBERAREQEREBOc9Jse2JxHVpqiHKoHE8T6n2EufSPHdVQdhox7K+Z4+gufSUPYtIBrv2UOZWbiLqbhQNS5HZAH3oEzs6h2EsWuVBdEZVyUu8TUe9wXIFwCNPHKJm6pL2y4Smag3Ei9OmANLkaMb77X1/DK4yNYcGyi/5bWI57zwOsntl7RFRCGfD0rkdYrU8osoGVQc4GVtdLcXmIrHtHDg9UcvUlmXqBo9JUuLswbUX00su9R96e0UHeZilNGFiGD1A9rGrS07SkggEg9kHKADaNq0zkvlFIuVdiCTTykMKdPKo0JJN929tToJ7UzI6st6bKMl2BY0Ab9XTOhzh9AN9sw8FEivusgHfWjSPZzl/tGB1K1wCb5SdGGZhvvoDeqdLcDuqp1Ia7Z0UEWIIv2TqAb3DeBGgtLbTYLooNMWYhFUVKhS4WtTqEgjTLcXB3AX0kLtnHk1hhS/ZcBWetk0+KiwKWsQCASSb35ReEfXQLpF1bLQc/ZuezfcjE6AH7rex850qcL2YVp1CHFkuQ24gXvcjmpF7DfadY6IbV6+hZjepSOR9b3t3WvxuOPiDGF/CxOREToyREQEREBERAREQEREBERAREQEREBERAREQEREBESFxfSzA03yVMTRVhvBcaeZ3D1gRPTjEXZKY3KCx8zoPYH5yNwlJeoBAbOrNk7QWxCh6r3PDq7J/EfTzbNXrKjsNczWXmNy+1pLUVVdSL5CXVRpcKxp0QeRbrGv4DWTLhENilW4KAqjgFQWDHKNLtzOVj6z4wTlKoIbIr3V7i4yXFyRcaaD0JkhURiHS3dBqIwUDMTbrHJv3VKsg46LvuJFuL+Wg/U+1phpPVCLqMqXqfalb/AGdXW1OmV+Fr2F/Ea5twwlTbTMWGbKWXUkD7YvdrlqW5LnhYE3JmDB1cxZiFzEABeFQgZVGmoc3LA+I5HLsFb2IBbu5SaVs1rigSSbguwZG8Ra9hCNc48BC5ZgR2iFJDNVUWzuxsUFSmTuIsBp4SoYBOtxVMHMLuO7YkW1GUsd4sLST2/XKl1VjkqZXYWIubHUj4QM2UDwUeE1OieEzVXY5R2SqlyQA7A5DmHcOhseUisHSemeuzDIC+ViFUizWKuLHutmBOXx85ZOhFcU6tNlIyVR1bjwcC6H1sD/vBIfpIKdRHcB8xqXuWubOmUqQNA4ejoeN7zT2XWdKZZdcrI3qCSCOWYL6Wk5V7HaomPD1g6K43MoYeRFxMk7MEREBERAREQEREBERAREQEREBERAREQEREBOQ/tY6bVkd8LQJRV0qMNCxsGtfgLEacfKdZxWIWmpZtAP6sJx7pzsOniqzYjKVqNa6qwGbKLC5I71rD0ktWNH9mPTmuj1Uru9anluA73s1wAAxuQCM02MbsjDPjFxKIKRDIVpIqBLrltcW1vbXdfWVvDdE69xZOrQG+rhiTuubcuA0+Zlp2XgHWoLm+X9Bf+vKYuTWljrDIqn7uvy1/SaLbRqB9Wve6nd3VTKB6K7/OS200sg5rb5qZXWpt2jyqH5hx/hL9Os4vjE7cqgq2c6U3Y6aZEF0Sw0y3pqbcb8zMmytrmuLuLVSoqsMuXvkhdBoDYCQG26hRallzFMLe3jmcKo8znb5TNsl6iWuQCzYVd3jR7YPnY2mI1VwwOJKErc2PgwBuo7BB4FWufSbuIGUNcImXNc9YSVIPVkrY8HAqj9/gZDLVXsVbZkUioRbeozva3G+k8xe2qDL1aKM2YKx7RNk66m5JO8kYdh6GaREbTqXJawF7mwvpyAG+1wAPEST6P7Up0aRs7Akq2gDC6sQwsRZuxwB8fGRww5cqp+IgE+AAu59L1PaZwi8AB4DwHATMVJ4/rDhiCFKhGLBQLrdqdamBpuCuWXkzjhK/sPUsh3MGHyzP7WRfSTFDF5VsFJzNZgNbgoyfIBmsPxGROxE+1T95R6Kbuf5oo6l0PqlsJTB3pdD/AAsQPa0mpXuhp7FUf7TNbwzKplhnWcZpERKhERAREQEREBERAREQEREBERAREQERECvdJtoIjoj7gM3uQPoZGLhKWJuVa55Dd6TW/aVQYNTqDcQVJ5g3HsT8pSKS1g11YrzBt9Jzyy99ak8X7/wyv3n/ACv/APmai7DKFmBJAJA3+NtdPqZAU9o4sf39T85m7s7bVcMOsqMyjMCCdNbkX+cm8V1U/thbU0JsBlv/AMJP6SMWgmUnOhsDuYHTNv085v7YqfYKfBb/ACBtIJtq4ghr1CLBrAfe3g3PIL7zX06mKF25hWD4goAf/L0ALuq6CrR3liBazGZuoK9Wbr2quG+JeNNtBrv03DXS+6Ru3MTdqosbvhEuSST9lVok68wD+WbeDcNlZlDZWwzrccVpFSf+OYV7Qx7pSqWZLdUtjm/9qWzWA8QdPXjPrCYVetBJBBqVAcp1N6m1L2uLX7R38QfWLxOFvTYL2WNMry/1GIojTh8Pyn11DuzqMyhzVsw4B3x3aHMDFUz8ogu+JRV0VGXsOSSV1LA33HcbkjwErlbaCC4udL8CN2+3/ab+KxzkqW49nwtdSq/UCappi97D5DWUZNnklAQDcW0Jub6rvPnfXWYdkU2DrYDcx1NuDXkxsXDZuQDKx8lZQ384PoZoYD/XKPxW/OdPqZKL90VJzVswUEZNFJI3HiQOUsMrnRA3NdvFwPkJY51x4zSIiVCIiAiIgIiICIiAiIgIiICIiAiIgIiIGntbZyYik1N9x3HiDwYTl+1tk1sM1qg7PwuO63rwPKdcnxWpKwKsAyneCAQfMGZyx2sunGuvmM1he3j9f6+ksfT7ZVGgoOGpVDWOuRCCgW9iTmNxfcLaTn+Dq42o4X+xVjcgXQE25k2sAJxuFjpt0epUz4dL+Av7XlVGK1F+Jt8wAfbNLBSUrTam1syMymxvuJ3SAxGzySSpBYvcCz6fGtzltuvxv2TOn0m5Kxi0f7L1zA3OXIabkcy27ndgfn4SSTD6BVFtMoHhY3HsJsYDCZKYA+IFve49isWswI5MP69PeZkWtA4ezX8vlnJ/5jNvZyMVsb2Fjy3BW/lM3qFHPpY8co8+0APebb4EJrob304273qCrRoRmOogoRxt421vZTfgMwA9ZhpUKu5l7Q87HmLAnXw4SQqLcjlqSRcbrAn8LAg+azOisNAKgHgrLb0Y6gfKNDLs+gBRuzKM1ixB1zKrs1LT7oJvzqKNbSPwNRQ2YjVcp/KWYD0bMJs0KilHpkXszFCGuBcLYLu7IzNrxbL90TT2XQDEk7tS2vCwU/8AKfO8C+dDKdqBJ3tUY/QfoZPTQ2DRyYemOOXMf4jm/Wb86zjFIiJQiIgIiICIiAiIgIiICIiAiIgIiICIiAiIgRu1Ni067Izl70zdQGsPcaHmLGevsLDHvUkf98Z/5ryRiTQo/SXArRqjIoRKiiwUAAFeyQANBplkds5FclWtZbM17aoCyuwv8VMOrDlmly6T4HraBsO0naX07w+V/ac3xasRmpmzpdlN7cDcX8COHHdxkvFiUx6EO9yCVqNcjcQxJuOWvtNAi3p9JkTFdYiPbLnRbi1rGw4cOPzmL/KYVMbCpm+Ybx3ObDtBfVcw9Z846oVe1zkqBbWyt1dgXoqbajsFiRuFhrYySwOHKUwQQliBUZjojqbq5HHXS3HszBj6WdLWKtqyA3zIx1YOLCzVXAAuRoTu3GiMoDVjuscumuW28EcVvex+k9dVt/dW/fNj/BuPlMgpFdNSU7JI7yMLZkIPeAPn6756WJ3FiT4USGPqdBIqMxtTKWYkg5MwJAFihuCV3qLEgDzJ1mPYtFiy013VGUfQv9SfWY9sVBmRDrrmYDtWIJHaa+psF/NaW7oTgVJV7aUktf8AG1yfUAnzBQySbouaiwtPYidmCIiAiIgIiICIiAiIgIiICIiAiIgIiICIiAiIgIiICc66TbP6isbDsP2l8PxL6Hh4ETosi+kez1rUGB0Kgsp8CB9CLgwOYnEEO4I7OhUAd0bgByA0/hm9ss0y4ao4VAL5rjQgEjz1kVXJZbAHMNQNAeYBOl7br6TWVdRlDhL3HdNjqDv8QZxvjfV+w+KSrTFZRdSLVGe6ohJyrVC3BY29rdpbG/zWBZwmhaxqEVP70WYLVqgkZbDUKbWyjdcZYjo7jCKFIIqLWGYKXLOu9uyKYvqCxsFs2vEEyco0QLpkNS5uaJKrVLBbCoxUWVBwANhpYnRJqepxgfBX7VIjMQezUIRxTHaapUNh2mvo3Nb5he2rtDEKgs6PTLDN2n7IGUlFBXvNoXsQDcKNbzfxGKUi7tTrAlSesU0y5GmUEg/ZKTckAX1Fzc3p228S1dhSpqhZyAbX1J5aHW+7SwCi/ZuVGHDh8RW7IUl3XIoAIte4B5Dz0AE67sfZ60KS011tqx8WO8/1wtIjoh0YXCrmezViLclH3V/U/wBGyS4469qWkRE2hERAREQEREBERAREQEREBERAREQEREBERAREQEREBI/pBUy4asf9m/upA+skJW+nOKth2pjvOLn91db/AJso+cl4RSsbgcyKymzZEYcwbqb/AMS+4kFWq3NjZXGm4dr18frpLPiqmWnS/wDjdflkce5Mqpyk1rgHw095yt/HRYNgbVVKT0y5DM4BQ5dRYd64NQeajT3m/V2zRN1zI6modLgi1tWaqxWqdB8Vgb2uRInots812qUOuembHILkq3ip1vu58JH08Ei1HpVAc6HUOLcbWAHDnzlk8ZSOJ2zUqZVQ1HchRoWNiC2UKbnxFgdxA3tZpduh/RjqB1tYA1juH3L7/Nuf/ee9DtiIlMVGQZybrdbWA3G3jxv5S0TcxS0iImkIiICIiAiIgIiICIiAiIgIiICIiAiIgIiICIiAiIgJE7W2/Sodnvv90cPM8JobZ6VImZaPbbdm+EHl976Sm4ii3fY97W5O/wAZm1ZEzjellZtFIQfhH6mQW0se2R2ZizNoSTfS+7Wa1TEov4jykXjKjvvFhwE53JqRtYnaeZQL3sNPXeJAtiDmOu/fM1SmRvmvRFiSZlpP7KqahlNmG/gdNxB8ZaMNt+qrBmyVCNxdAT+bf7ygUMUVNxp7yzbOqM66rLLpmuh7J6T0qpCuOrc7rm4J5H/GTs43iMQFa15c+jXStMgSuSCNA+8W4ZuI8+U6Y5bZsXGJ4rAi4IIO4iezaEREBERAREQEREBERAREQEREBERAREQEREBERASB6abR6nD+HWOKd/DMGJ9lI9ZPTQ25siniqL0aoOVuI0II1DA+IMDmKr2hm3TFj3NSpbXKN3l4zU2zsnaOz2Oam2Lww3VKYJIH41Fyp5kW5xsja+ExHerGg34ka35luB6mc7K3KsOC2chRnqCyIPLM3heRFR+sayKqLyA3ec9qYpmXJSxNOsl9AGBmstLFU9erUg8br/jMVqPjEYcagcN8inpAmb2Iq1wDeiRfnI9WqX0pH8wmRYOiuxadViW3Kd0vVXZqLTsotpOe7FxmKpk9XSTX7zD/ABEspxePde2+Hojz/wA5uWM1Ttpqy1WB8Zv4BGtc6RtHE4aldqmJWq/EIM2vMj9ZF4XF4vGtkwOHqOt9ajDKi+Z7voTfkYko6l0D2lnWpRvc08rDX4XzafNSf4pbJW+hHRf+xUmzv1teqQar8NL2VeQufO/DQCyTrOMUiIlCIiAiIgIiICIiAiIgIiICIiAiIgIiICIiAiIgJF7R6O4Sub1aFJ2+9kAb84s3vPIgVjaH7JtnVLkCvSJ4rVLf/YGkVV/Y8oH2WPxKeGZQ38hSexAiMb+zLFJp/pN286D/AK15iw/7NsS2n+kmH+4f/rTyJNRdpfDfsiq/3m0q7fu02X+aq0kcN+yPDA3q4nF1eWamo9kze8RGk2sGzegezqNiuGR2HxVb1T5/aE29JY0QAAAAAbgBYREo+oiICIiAiIgIiICIiAiIgIiI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4" name="Picture 4" descr="http://www.zodiac.com.vn/userfiles/images/bien_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143000"/>
            <a:ext cx="4267200" cy="4183062"/>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thietbimaydien.com/Upload/NEWS/tram_bien_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76" y="1143001"/>
            <a:ext cx="4616824" cy="41830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05200" y="5715000"/>
            <a:ext cx="2590800" cy="523220"/>
          </a:xfrm>
          <a:prstGeom prst="rect">
            <a:avLst/>
          </a:prstGeom>
          <a:noFill/>
        </p:spPr>
        <p:txBody>
          <a:bodyPr wrap="square" rtlCol="0">
            <a:spAutoFit/>
          </a:bodyPr>
          <a:lstStyle/>
          <a:p>
            <a:r>
              <a:rPr lang="en-US" sz="2800" dirty="0" err="1" smtClean="0">
                <a:latin typeface="Cambria" pitchFamily="18" charset="0"/>
              </a:rPr>
              <a:t>Máy</a:t>
            </a:r>
            <a:r>
              <a:rPr lang="en-US" sz="2800" dirty="0" smtClean="0">
                <a:latin typeface="Cambria" pitchFamily="18" charset="0"/>
              </a:rPr>
              <a:t> </a:t>
            </a:r>
            <a:r>
              <a:rPr lang="en-US" sz="2800" dirty="0" err="1" smtClean="0">
                <a:latin typeface="Cambria" pitchFamily="18" charset="0"/>
              </a:rPr>
              <a:t>biến</a:t>
            </a:r>
            <a:r>
              <a:rPr lang="en-US" sz="2800" dirty="0" smtClean="0">
                <a:latin typeface="Cambria" pitchFamily="18" charset="0"/>
              </a:rPr>
              <a:t> </a:t>
            </a:r>
            <a:r>
              <a:rPr lang="en-US" sz="2800" dirty="0" err="1" smtClean="0">
                <a:latin typeface="Cambria" pitchFamily="18" charset="0"/>
              </a:rPr>
              <a:t>thế</a:t>
            </a:r>
            <a:endParaRPr lang="en-US" sz="2800" dirty="0">
              <a:latin typeface="Cambria" pitchFamily="18" charset="0"/>
            </a:endParaRPr>
          </a:p>
        </p:txBody>
      </p:sp>
    </p:spTree>
    <p:extLst>
      <p:ext uri="{BB962C8B-B14F-4D97-AF65-F5344CB8AC3E}">
        <p14:creationId xmlns:p14="http://schemas.microsoft.com/office/powerpoint/2010/main" val="21092207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11300" y="609600"/>
            <a:ext cx="6172200" cy="1066800"/>
          </a:xfrm>
        </p:spPr>
        <p:txBody>
          <a:bodyPr>
            <a:normAutofit/>
          </a:bodyPr>
          <a:lstStyle/>
          <a:p>
            <a:r>
              <a:rPr lang="en-US" sz="4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CỦNG CỐ</a:t>
            </a:r>
            <a:endParaRPr lang="en-US" sz="4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Subtitle 2"/>
          <p:cNvSpPr txBox="1">
            <a:spLocks/>
          </p:cNvSpPr>
          <p:nvPr/>
        </p:nvSpPr>
        <p:spPr>
          <a:xfrm>
            <a:off x="304800" y="1752600"/>
            <a:ext cx="8534400" cy="2133600"/>
          </a:xfrm>
          <a:prstGeom prst="rect">
            <a:avLst/>
          </a:prstGeom>
          <a:solidFill>
            <a:schemeClr val="accent6">
              <a:lumMod val="60000"/>
              <a:lumOff val="40000"/>
            </a:schemeClr>
          </a:solid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dirty="0" smtClean="0">
                <a:solidFill>
                  <a:schemeClr val="tx2">
                    <a:lumMod val="50000"/>
                  </a:schemeClr>
                </a:solidFill>
                <a:latin typeface="Times New Roman" pitchFamily="18" charset="0"/>
                <a:cs typeface="Times New Roman" pitchFamily="18" charset="0"/>
              </a:rPr>
              <a:t>1. </a:t>
            </a:r>
            <a:r>
              <a:rPr lang="en-US" dirty="0" err="1" smtClean="0">
                <a:solidFill>
                  <a:schemeClr val="tx2">
                    <a:lumMod val="50000"/>
                  </a:schemeClr>
                </a:solidFill>
                <a:latin typeface="Times New Roman" pitchFamily="18" charset="0"/>
                <a:cs typeface="Times New Roman" pitchFamily="18" charset="0"/>
              </a:rPr>
              <a:t>Một</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diện</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tích</a:t>
            </a:r>
            <a:r>
              <a:rPr lang="en-US" dirty="0" smtClean="0">
                <a:solidFill>
                  <a:schemeClr val="tx2">
                    <a:lumMod val="50000"/>
                  </a:schemeClr>
                </a:solidFill>
                <a:latin typeface="Times New Roman" pitchFamily="18" charset="0"/>
                <a:cs typeface="Times New Roman" pitchFamily="18" charset="0"/>
              </a:rPr>
              <a:t> (S) </a:t>
            </a:r>
            <a:r>
              <a:rPr lang="en-US" dirty="0" err="1" smtClean="0">
                <a:solidFill>
                  <a:schemeClr val="tx2">
                    <a:lumMod val="50000"/>
                  </a:schemeClr>
                </a:solidFill>
                <a:latin typeface="Times New Roman" pitchFamily="18" charset="0"/>
                <a:cs typeface="Times New Roman" pitchFamily="18" charset="0"/>
              </a:rPr>
              <a:t>đặt</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trong</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từ</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trường</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đều</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có</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cảm</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ứng</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từ</a:t>
            </a:r>
            <a:r>
              <a:rPr lang="en-US" dirty="0" smtClean="0">
                <a:solidFill>
                  <a:schemeClr val="tx2">
                    <a:lumMod val="50000"/>
                  </a:schemeClr>
                </a:solidFill>
                <a:latin typeface="Times New Roman" pitchFamily="18" charset="0"/>
                <a:cs typeface="Times New Roman" pitchFamily="18" charset="0"/>
              </a:rPr>
              <a:t> B, </a:t>
            </a:r>
            <a:r>
              <a:rPr lang="en-US" dirty="0" err="1" smtClean="0">
                <a:solidFill>
                  <a:schemeClr val="tx2">
                    <a:lumMod val="50000"/>
                  </a:schemeClr>
                </a:solidFill>
                <a:latin typeface="Times New Roman" pitchFamily="18" charset="0"/>
                <a:cs typeface="Times New Roman" pitchFamily="18" charset="0"/>
              </a:rPr>
              <a:t>góc</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giữa</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vectơ</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cảm</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ứng</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từ</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và</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vectơ</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pháp</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tuyến</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của</a:t>
            </a:r>
            <a:r>
              <a:rPr lang="en-US" dirty="0" smtClean="0">
                <a:solidFill>
                  <a:schemeClr val="tx2">
                    <a:lumMod val="50000"/>
                  </a:schemeClr>
                </a:solidFill>
                <a:latin typeface="Times New Roman" pitchFamily="18" charset="0"/>
                <a:cs typeface="Times New Roman" pitchFamily="18" charset="0"/>
              </a:rPr>
              <a:t> (S) </a:t>
            </a:r>
            <a:r>
              <a:rPr lang="en-US" dirty="0" err="1" smtClean="0">
                <a:solidFill>
                  <a:schemeClr val="tx2">
                    <a:lumMod val="50000"/>
                  </a:schemeClr>
                </a:solidFill>
                <a:latin typeface="Times New Roman" pitchFamily="18" charset="0"/>
                <a:cs typeface="Times New Roman" pitchFamily="18" charset="0"/>
              </a:rPr>
              <a:t>là</a:t>
            </a:r>
            <a:r>
              <a:rPr lang="en-US" dirty="0" smtClean="0">
                <a:solidFill>
                  <a:schemeClr val="tx2">
                    <a:lumMod val="50000"/>
                  </a:schemeClr>
                </a:solidFill>
                <a:latin typeface="Times New Roman" pitchFamily="18" charset="0"/>
                <a:cs typeface="Times New Roman" pitchFamily="18" charset="0"/>
              </a:rPr>
              <a:t> </a:t>
            </a:r>
            <a:r>
              <a:rPr lang="el-GR" dirty="0" smtClean="0">
                <a:solidFill>
                  <a:schemeClr val="tx2">
                    <a:lumMod val="50000"/>
                  </a:schemeClr>
                </a:solidFill>
                <a:latin typeface="Times New Roman" pitchFamily="18" charset="0"/>
                <a:cs typeface="Times New Roman" pitchFamily="18" charset="0"/>
              </a:rPr>
              <a:t>α</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Từ</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thông</a:t>
            </a:r>
            <a:r>
              <a:rPr lang="en-US" dirty="0" smtClean="0">
                <a:solidFill>
                  <a:schemeClr val="tx2">
                    <a:lumMod val="50000"/>
                  </a:schemeClr>
                </a:solidFill>
                <a:latin typeface="Times New Roman" pitchFamily="18" charset="0"/>
                <a:cs typeface="Times New Roman" pitchFamily="18" charset="0"/>
              </a:rPr>
              <a:t> qua </a:t>
            </a:r>
            <a:r>
              <a:rPr lang="en-US" dirty="0" err="1" smtClean="0">
                <a:solidFill>
                  <a:schemeClr val="tx2">
                    <a:lumMod val="50000"/>
                  </a:schemeClr>
                </a:solidFill>
                <a:latin typeface="Times New Roman" pitchFamily="18" charset="0"/>
                <a:cs typeface="Times New Roman" pitchFamily="18" charset="0"/>
              </a:rPr>
              <a:t>diện</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tích</a:t>
            </a:r>
            <a:r>
              <a:rPr lang="en-US" dirty="0" smtClean="0">
                <a:solidFill>
                  <a:schemeClr val="tx2">
                    <a:lumMod val="50000"/>
                  </a:schemeClr>
                </a:solidFill>
                <a:latin typeface="Times New Roman" pitchFamily="18" charset="0"/>
                <a:cs typeface="Times New Roman" pitchFamily="18" charset="0"/>
              </a:rPr>
              <a:t> (S) </a:t>
            </a:r>
            <a:r>
              <a:rPr lang="en-US" dirty="0" err="1" smtClean="0">
                <a:solidFill>
                  <a:schemeClr val="tx2">
                    <a:lumMod val="50000"/>
                  </a:schemeClr>
                </a:solidFill>
                <a:latin typeface="Times New Roman" pitchFamily="18" charset="0"/>
                <a:cs typeface="Times New Roman" pitchFamily="18" charset="0"/>
              </a:rPr>
              <a:t>được</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tính</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theo</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công</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thức</a:t>
            </a:r>
            <a:endParaRPr lang="en-US" dirty="0">
              <a:solidFill>
                <a:schemeClr val="tx2">
                  <a:lumMod val="50000"/>
                </a:schemeClr>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685800" y="4159622"/>
                <a:ext cx="2895600" cy="830997"/>
              </a:xfrm>
              <a:prstGeom prst="rect">
                <a:avLst/>
              </a:prstGeom>
              <a:noFill/>
            </p:spPr>
            <p:txBody>
              <a:bodyPr wrap="square" rtlCol="0">
                <a:spAutoFit/>
              </a:bodyPr>
              <a:lstStyle/>
              <a:p>
                <a:r>
                  <a:rPr lang="en-US" sz="3000" dirty="0" smtClean="0">
                    <a:solidFill>
                      <a:schemeClr val="tx2">
                        <a:lumMod val="50000"/>
                      </a:schemeClr>
                    </a:solidFill>
                    <a:latin typeface="Times New Roman" pitchFamily="18" charset="0"/>
                    <a:cs typeface="Times New Roman" pitchFamily="18" charset="0"/>
                  </a:rPr>
                  <a:t>A. </a:t>
                </a:r>
                <a14:m>
                  <m:oMath xmlns:m="http://schemas.openxmlformats.org/officeDocument/2006/math">
                    <m:r>
                      <a:rPr lang="en-US" sz="3000" b="0" i="1">
                        <a:solidFill>
                          <a:schemeClr val="tx2">
                            <a:lumMod val="50000"/>
                          </a:schemeClr>
                        </a:solidFill>
                        <a:latin typeface="Cambria Math"/>
                      </a:rPr>
                      <m:t>𝜙</m:t>
                    </m:r>
                    <m:r>
                      <a:rPr lang="en-US" sz="3000" b="0">
                        <a:solidFill>
                          <a:schemeClr val="tx2">
                            <a:lumMod val="50000"/>
                          </a:schemeClr>
                        </a:solidFill>
                        <a:latin typeface="Cambria Math"/>
                      </a:rPr>
                      <m:t>=</m:t>
                    </m:r>
                    <m:r>
                      <a:rPr lang="en-US" sz="3000" b="0" i="1">
                        <a:solidFill>
                          <a:schemeClr val="tx2">
                            <a:lumMod val="50000"/>
                          </a:schemeClr>
                        </a:solidFill>
                        <a:latin typeface="Cambria Math"/>
                      </a:rPr>
                      <m:t>𝐵𝑆</m:t>
                    </m:r>
                    <m:r>
                      <a:rPr lang="en-US" sz="3000" b="0" i="1" smtClean="0">
                        <a:solidFill>
                          <a:schemeClr val="tx2">
                            <a:lumMod val="50000"/>
                          </a:schemeClr>
                        </a:solidFill>
                        <a:latin typeface="Cambria Math"/>
                      </a:rPr>
                      <m:t>.</m:t>
                    </m:r>
                    <m:r>
                      <a:rPr lang="en-US" sz="3000" b="0" i="1" smtClean="0">
                        <a:solidFill>
                          <a:schemeClr val="tx2">
                            <a:lumMod val="50000"/>
                          </a:schemeClr>
                        </a:solidFill>
                        <a:latin typeface="Cambria Math"/>
                      </a:rPr>
                      <m:t>𝑠𝑖𝑛</m:t>
                    </m:r>
                    <m:r>
                      <a:rPr lang="en-US" sz="3000" b="0" i="1">
                        <a:solidFill>
                          <a:schemeClr val="tx2">
                            <a:lumMod val="50000"/>
                          </a:schemeClr>
                        </a:solidFill>
                        <a:latin typeface="Cambria Math"/>
                      </a:rPr>
                      <m:t>𝛼</m:t>
                    </m:r>
                    <m:r>
                      <a:rPr lang="en-US" sz="3000" b="0" i="1" smtClean="0">
                        <a:solidFill>
                          <a:schemeClr val="tx2">
                            <a:lumMod val="50000"/>
                          </a:schemeClr>
                        </a:solidFill>
                        <a:latin typeface="Cambria Math"/>
                      </a:rPr>
                      <m:t>.</m:t>
                    </m:r>
                  </m:oMath>
                </a14:m>
                <a:r>
                  <a:rPr lang="en-US" sz="3000" dirty="0">
                    <a:solidFill>
                      <a:schemeClr val="tx2">
                        <a:lumMod val="50000"/>
                      </a:schemeClr>
                    </a:solidFill>
                    <a:latin typeface="Times New Roman" pitchFamily="18" charset="0"/>
                    <a:cs typeface="Times New Roman" pitchFamily="18" charset="0"/>
                  </a:rPr>
                  <a:t> </a:t>
                </a:r>
              </a:p>
              <a:p>
                <a:endParaRPr lang="en-US" dirty="0">
                  <a:solidFill>
                    <a:schemeClr val="tx2">
                      <a:lumMod val="50000"/>
                    </a:schemeClr>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85800" y="4159622"/>
                <a:ext cx="2895600" cy="830997"/>
              </a:xfrm>
              <a:prstGeom prst="rect">
                <a:avLst/>
              </a:prstGeom>
              <a:blipFill rotWithShape="1">
                <a:blip r:embed="rId2"/>
                <a:stretch>
                  <a:fillRect l="-5053" t="-94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800600" y="4199420"/>
                <a:ext cx="3048000" cy="830997"/>
              </a:xfrm>
              <a:prstGeom prst="rect">
                <a:avLst/>
              </a:prstGeom>
              <a:noFill/>
            </p:spPr>
            <p:txBody>
              <a:bodyPr wrap="square" rtlCol="0">
                <a:spAutoFit/>
              </a:bodyPr>
              <a:lstStyle/>
              <a:p>
                <a:r>
                  <a:rPr lang="en-US" sz="3000" dirty="0" smtClean="0">
                    <a:solidFill>
                      <a:schemeClr val="tx2">
                        <a:lumMod val="50000"/>
                      </a:schemeClr>
                    </a:solidFill>
                    <a:latin typeface="Times New Roman" pitchFamily="18" charset="0"/>
                    <a:cs typeface="Times New Roman" pitchFamily="18" charset="0"/>
                  </a:rPr>
                  <a:t>B. </a:t>
                </a:r>
                <a14:m>
                  <m:oMath xmlns:m="http://schemas.openxmlformats.org/officeDocument/2006/math">
                    <m:r>
                      <a:rPr lang="en-US" sz="3000" i="1" smtClean="0">
                        <a:solidFill>
                          <a:schemeClr val="tx2">
                            <a:lumMod val="50000"/>
                          </a:schemeClr>
                        </a:solidFill>
                        <a:latin typeface="Cambria Math"/>
                      </a:rPr>
                      <m:t>𝜙</m:t>
                    </m:r>
                    <m:r>
                      <a:rPr lang="en-US" sz="3000">
                        <a:solidFill>
                          <a:schemeClr val="tx2">
                            <a:lumMod val="50000"/>
                          </a:schemeClr>
                        </a:solidFill>
                        <a:latin typeface="Cambria Math"/>
                      </a:rPr>
                      <m:t>=</m:t>
                    </m:r>
                    <m:r>
                      <a:rPr lang="en-US" sz="3000" i="1" smtClean="0">
                        <a:solidFill>
                          <a:schemeClr val="tx2">
                            <a:lumMod val="50000"/>
                          </a:schemeClr>
                        </a:solidFill>
                        <a:latin typeface="Cambria Math"/>
                      </a:rPr>
                      <m:t>𝐵𝑆</m:t>
                    </m:r>
                    <m:r>
                      <a:rPr lang="en-US" sz="3000" b="0" i="0" smtClean="0">
                        <a:solidFill>
                          <a:schemeClr val="tx2">
                            <a:lumMod val="50000"/>
                          </a:schemeClr>
                        </a:solidFill>
                        <a:latin typeface="Cambria Math"/>
                      </a:rPr>
                      <m:t>.</m:t>
                    </m:r>
                    <m:r>
                      <m:rPr>
                        <m:sty m:val="p"/>
                      </m:rPr>
                      <a:rPr lang="en-US" sz="3000" b="0" i="0" smtClean="0">
                        <a:solidFill>
                          <a:schemeClr val="tx2">
                            <a:lumMod val="50000"/>
                          </a:schemeClr>
                        </a:solidFill>
                        <a:latin typeface="Cambria Math"/>
                      </a:rPr>
                      <m:t>cos</m:t>
                    </m:r>
                    <m:r>
                      <a:rPr lang="en-US" sz="3000" i="1">
                        <a:solidFill>
                          <a:schemeClr val="tx2">
                            <a:lumMod val="50000"/>
                          </a:schemeClr>
                        </a:solidFill>
                        <a:latin typeface="Cambria Math"/>
                      </a:rPr>
                      <m:t>𝛼</m:t>
                    </m:r>
                    <m:r>
                      <a:rPr lang="en-US" sz="3000" b="0" i="1" smtClean="0">
                        <a:solidFill>
                          <a:schemeClr val="tx2">
                            <a:lumMod val="50000"/>
                          </a:schemeClr>
                        </a:solidFill>
                        <a:latin typeface="Cambria Math"/>
                      </a:rPr>
                      <m:t>.</m:t>
                    </m:r>
                  </m:oMath>
                </a14:m>
                <a:r>
                  <a:rPr lang="en-US" sz="3000" b="1" dirty="0">
                    <a:solidFill>
                      <a:schemeClr val="tx2">
                        <a:lumMod val="50000"/>
                      </a:schemeClr>
                    </a:solidFill>
                    <a:latin typeface="Times New Roman" pitchFamily="18" charset="0"/>
                    <a:cs typeface="Times New Roman" pitchFamily="18" charset="0"/>
                  </a:rPr>
                  <a:t> </a:t>
                </a:r>
              </a:p>
              <a:p>
                <a:endParaRPr lang="en-US" dirty="0">
                  <a:solidFill>
                    <a:schemeClr val="tx2">
                      <a:lumMod val="50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800600" y="4199420"/>
                <a:ext cx="3048000" cy="830997"/>
              </a:xfrm>
              <a:prstGeom prst="rect">
                <a:avLst/>
              </a:prstGeom>
              <a:blipFill rotWithShape="1">
                <a:blip r:embed="rId3"/>
                <a:stretch>
                  <a:fillRect l="-4800" t="-95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85800" y="5036174"/>
                <a:ext cx="2895600" cy="830997"/>
              </a:xfrm>
              <a:prstGeom prst="rect">
                <a:avLst/>
              </a:prstGeom>
              <a:noFill/>
            </p:spPr>
            <p:txBody>
              <a:bodyPr wrap="square" rtlCol="0">
                <a:spAutoFit/>
              </a:bodyPr>
              <a:lstStyle/>
              <a:p>
                <a:r>
                  <a:rPr lang="en-US" sz="3000" dirty="0" smtClean="0">
                    <a:solidFill>
                      <a:schemeClr val="tx2">
                        <a:lumMod val="50000"/>
                      </a:schemeClr>
                    </a:solidFill>
                    <a:latin typeface="Times New Roman" pitchFamily="18" charset="0"/>
                    <a:cs typeface="Times New Roman" pitchFamily="18" charset="0"/>
                  </a:rPr>
                  <a:t>C. </a:t>
                </a:r>
                <a14:m>
                  <m:oMath xmlns:m="http://schemas.openxmlformats.org/officeDocument/2006/math">
                    <m:r>
                      <a:rPr lang="en-US" sz="3000" i="1">
                        <a:solidFill>
                          <a:schemeClr val="tx2">
                            <a:lumMod val="50000"/>
                          </a:schemeClr>
                        </a:solidFill>
                        <a:latin typeface="Cambria Math"/>
                      </a:rPr>
                      <m:t>𝜙</m:t>
                    </m:r>
                    <m:r>
                      <a:rPr lang="en-US" sz="3000">
                        <a:solidFill>
                          <a:schemeClr val="tx2">
                            <a:lumMod val="50000"/>
                          </a:schemeClr>
                        </a:solidFill>
                        <a:latin typeface="Cambria Math"/>
                      </a:rPr>
                      <m:t>=</m:t>
                    </m:r>
                    <m:r>
                      <a:rPr lang="en-US" sz="3000" i="1">
                        <a:solidFill>
                          <a:schemeClr val="tx2">
                            <a:lumMod val="50000"/>
                          </a:schemeClr>
                        </a:solidFill>
                        <a:latin typeface="Cambria Math"/>
                      </a:rPr>
                      <m:t>𝐵𝑆</m:t>
                    </m:r>
                    <m:r>
                      <a:rPr lang="en-US" sz="3000" b="0" i="0" smtClean="0">
                        <a:solidFill>
                          <a:schemeClr val="tx2">
                            <a:lumMod val="50000"/>
                          </a:schemeClr>
                        </a:solidFill>
                        <a:latin typeface="Cambria Math"/>
                      </a:rPr>
                      <m:t>.</m:t>
                    </m:r>
                    <m:r>
                      <m:rPr>
                        <m:sty m:val="p"/>
                      </m:rPr>
                      <a:rPr lang="en-US" sz="3000" b="0" i="0" smtClean="0">
                        <a:solidFill>
                          <a:schemeClr val="tx2">
                            <a:lumMod val="50000"/>
                          </a:schemeClr>
                        </a:solidFill>
                        <a:latin typeface="Cambria Math"/>
                      </a:rPr>
                      <m:t>tan</m:t>
                    </m:r>
                    <m:r>
                      <a:rPr lang="en-US" sz="3000" i="1">
                        <a:solidFill>
                          <a:schemeClr val="tx2">
                            <a:lumMod val="50000"/>
                          </a:schemeClr>
                        </a:solidFill>
                        <a:latin typeface="Cambria Math"/>
                      </a:rPr>
                      <m:t>𝛼</m:t>
                    </m:r>
                    <m:r>
                      <a:rPr lang="en-US" sz="3000" b="0" i="1" smtClean="0">
                        <a:solidFill>
                          <a:schemeClr val="tx2">
                            <a:lumMod val="50000"/>
                          </a:schemeClr>
                        </a:solidFill>
                        <a:latin typeface="Cambria Math"/>
                      </a:rPr>
                      <m:t>.</m:t>
                    </m:r>
                  </m:oMath>
                </a14:m>
                <a:r>
                  <a:rPr lang="en-US" sz="3000" b="1" dirty="0">
                    <a:solidFill>
                      <a:schemeClr val="tx2">
                        <a:lumMod val="50000"/>
                      </a:schemeClr>
                    </a:solidFill>
                    <a:latin typeface="Times New Roman" pitchFamily="18" charset="0"/>
                    <a:cs typeface="Times New Roman" pitchFamily="18" charset="0"/>
                  </a:rPr>
                  <a:t> </a:t>
                </a:r>
              </a:p>
              <a:p>
                <a:endParaRPr lang="en-US" dirty="0">
                  <a:solidFill>
                    <a:schemeClr val="tx2">
                      <a:lumMod val="50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85800" y="5036174"/>
                <a:ext cx="2895600" cy="830997"/>
              </a:xfrm>
              <a:prstGeom prst="rect">
                <a:avLst/>
              </a:prstGeom>
              <a:blipFill rotWithShape="1">
                <a:blip r:embed="rId4"/>
                <a:stretch>
                  <a:fillRect l="-5053" t="-95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800600" y="5036174"/>
                <a:ext cx="3962400" cy="553998"/>
              </a:xfrm>
              <a:prstGeom prst="rect">
                <a:avLst/>
              </a:prstGeom>
              <a:noFill/>
            </p:spPr>
            <p:txBody>
              <a:bodyPr wrap="square" rtlCol="0">
                <a:spAutoFit/>
              </a:bodyPr>
              <a:lstStyle/>
              <a:p>
                <a:r>
                  <a:rPr lang="en-US" sz="3000" dirty="0" smtClean="0">
                    <a:solidFill>
                      <a:schemeClr val="tx2">
                        <a:lumMod val="50000"/>
                      </a:schemeClr>
                    </a:solidFill>
                    <a:latin typeface="Times New Roman" pitchFamily="18" charset="0"/>
                    <a:cs typeface="Times New Roman" pitchFamily="18" charset="0"/>
                  </a:rPr>
                  <a:t>D. </a:t>
                </a:r>
                <a14:m>
                  <m:oMath xmlns:m="http://schemas.openxmlformats.org/officeDocument/2006/math">
                    <m:r>
                      <a:rPr lang="en-US" sz="3000" i="1">
                        <a:solidFill>
                          <a:schemeClr val="tx2">
                            <a:lumMod val="50000"/>
                          </a:schemeClr>
                        </a:solidFill>
                        <a:latin typeface="Cambria Math"/>
                      </a:rPr>
                      <m:t>𝜙</m:t>
                    </m:r>
                    <m:r>
                      <a:rPr lang="en-US" sz="3000">
                        <a:solidFill>
                          <a:schemeClr val="tx2">
                            <a:lumMod val="50000"/>
                          </a:schemeClr>
                        </a:solidFill>
                        <a:latin typeface="Cambria Math"/>
                      </a:rPr>
                      <m:t>=</m:t>
                    </m:r>
                    <m:r>
                      <a:rPr lang="en-US" sz="3000" i="1" smtClean="0">
                        <a:solidFill>
                          <a:schemeClr val="tx2">
                            <a:lumMod val="50000"/>
                          </a:schemeClr>
                        </a:solidFill>
                        <a:latin typeface="Cambria Math"/>
                      </a:rPr>
                      <m:t>𝐵𝑆</m:t>
                    </m:r>
                    <m:r>
                      <a:rPr lang="en-US" sz="3000" b="0" i="0" smtClean="0">
                        <a:solidFill>
                          <a:schemeClr val="tx2">
                            <a:lumMod val="50000"/>
                          </a:schemeClr>
                        </a:solidFill>
                        <a:latin typeface="Cambria Math"/>
                      </a:rPr>
                      <m:t>.</m:t>
                    </m:r>
                    <m:r>
                      <m:rPr>
                        <m:sty m:val="p"/>
                      </m:rPr>
                      <a:rPr lang="en-US" sz="3000">
                        <a:solidFill>
                          <a:schemeClr val="tx2">
                            <a:lumMod val="50000"/>
                          </a:schemeClr>
                        </a:solidFill>
                        <a:latin typeface="Cambria Math"/>
                      </a:rPr>
                      <m:t>cos</m:t>
                    </m:r>
                    <m:d>
                      <m:dPr>
                        <m:ctrlPr>
                          <a:rPr lang="en-US" sz="3000" i="1">
                            <a:solidFill>
                              <a:schemeClr val="tx2">
                                <a:lumMod val="50000"/>
                              </a:schemeClr>
                            </a:solidFill>
                            <a:latin typeface="Cambria Math"/>
                          </a:rPr>
                        </m:ctrlPr>
                      </m:dPr>
                      <m:e>
                        <m:r>
                          <a:rPr lang="en-US" sz="3000" i="1">
                            <a:solidFill>
                              <a:schemeClr val="tx2">
                                <a:lumMod val="50000"/>
                              </a:schemeClr>
                            </a:solidFill>
                            <a:latin typeface="Cambria Math"/>
                          </a:rPr>
                          <m:t>𝜋</m:t>
                        </m:r>
                        <m:r>
                          <a:rPr lang="en-US" sz="3000">
                            <a:solidFill>
                              <a:schemeClr val="tx2">
                                <a:lumMod val="50000"/>
                              </a:schemeClr>
                            </a:solidFill>
                            <a:latin typeface="Cambria Math"/>
                          </a:rPr>
                          <m:t>−</m:t>
                        </m:r>
                        <m:r>
                          <a:rPr lang="en-US" sz="3000" i="1">
                            <a:solidFill>
                              <a:schemeClr val="tx2">
                                <a:lumMod val="50000"/>
                              </a:schemeClr>
                            </a:solidFill>
                            <a:latin typeface="Cambria Math"/>
                          </a:rPr>
                          <m:t>𝛼</m:t>
                        </m:r>
                      </m:e>
                    </m:d>
                  </m:oMath>
                </a14:m>
                <a:r>
                  <a:rPr lang="en-US" sz="3000" dirty="0" smtClean="0">
                    <a:solidFill>
                      <a:schemeClr val="tx2">
                        <a:lumMod val="50000"/>
                      </a:schemeClr>
                    </a:solidFill>
                    <a:latin typeface="Times New Roman" pitchFamily="18" charset="0"/>
                    <a:cs typeface="Times New Roman" pitchFamily="18" charset="0"/>
                  </a:rPr>
                  <a:t>.</a:t>
                </a:r>
                <a:endParaRPr lang="en-US" sz="3000" dirty="0">
                  <a:solidFill>
                    <a:schemeClr val="tx2">
                      <a:lumMod val="50000"/>
                    </a:schemeClr>
                  </a:solidFill>
                  <a:latin typeface="Times New Roman" pitchFamily="18" charset="0"/>
                  <a:cs typeface="Times New Roman"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800600" y="5036174"/>
                <a:ext cx="3962400" cy="553998"/>
              </a:xfrm>
              <a:prstGeom prst="rect">
                <a:avLst/>
              </a:prstGeom>
              <a:blipFill rotWithShape="1">
                <a:blip r:embed="rId5"/>
                <a:stretch>
                  <a:fillRect l="-3692" t="-14286" r="-1538" b="-32967"/>
                </a:stretch>
              </a:blipFill>
            </p:spPr>
            <p:txBody>
              <a:bodyPr/>
              <a:lstStyle/>
              <a:p>
                <a:r>
                  <a:rPr lang="en-US">
                    <a:noFill/>
                  </a:rPr>
                  <a:t> </a:t>
                </a:r>
              </a:p>
            </p:txBody>
          </p:sp>
        </mc:Fallback>
      </mc:AlternateContent>
      <p:sp>
        <p:nvSpPr>
          <p:cNvPr id="9" name="Rectangle 4"/>
          <p:cNvSpPr>
            <a:spLocks noChangeArrowheads="1"/>
          </p:cNvSpPr>
          <p:nvPr/>
        </p:nvSpPr>
        <p:spPr bwMode="auto">
          <a:xfrm>
            <a:off x="13447" y="0"/>
            <a:ext cx="9144000" cy="533400"/>
          </a:xfrm>
          <a:prstGeom prst="rect">
            <a:avLst/>
          </a:prstGeom>
          <a:gradFill rotWithShape="1">
            <a:gsLst>
              <a:gs pos="0">
                <a:srgbClr val="0000FF"/>
              </a:gs>
              <a:gs pos="5000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500" b="1" dirty="0" smtClean="0">
                <a:solidFill>
                  <a:schemeClr val="tx2"/>
                </a:solidFill>
                <a:latin typeface="Times New Roman" pitchFamily="18" charset="0"/>
                <a:cs typeface="Times New Roman" pitchFamily="18" charset="0"/>
              </a:rPr>
              <a:t>BÀI 23: </a:t>
            </a:r>
            <a:r>
              <a:rPr lang="en-US" sz="3500" b="1" dirty="0">
                <a:solidFill>
                  <a:schemeClr val="tx2"/>
                </a:solidFill>
                <a:latin typeface="Times New Roman" pitchFamily="18" charset="0"/>
                <a:cs typeface="Times New Roman" pitchFamily="18" charset="0"/>
              </a:rPr>
              <a:t>TỪ THÔNG. CẢM ỨNG ĐIỆN TỪ</a:t>
            </a:r>
          </a:p>
        </p:txBody>
      </p:sp>
    </p:spTree>
    <p:extLst>
      <p:ext uri="{BB962C8B-B14F-4D97-AF65-F5344CB8AC3E}">
        <p14:creationId xmlns:p14="http://schemas.microsoft.com/office/powerpoint/2010/main" val="1050223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0"/>
                                  </p:iterate>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mph" presetSubtype="2" fill="hold" grpId="1" nodeType="clickEffect">
                                  <p:stCondLst>
                                    <p:cond delay="0"/>
                                  </p:stCondLst>
                                  <p:childTnLst>
                                    <p:animClr clrSpc="rgb" dir="cw">
                                      <p:cBhvr>
                                        <p:cTn id="31" dur="2000" fill="hold"/>
                                        <p:tgtEl>
                                          <p:spTgt spid="5"/>
                                        </p:tgtEl>
                                        <p:attrNameLst>
                                          <p:attrName>fillcolor</p:attrName>
                                        </p:attrNameLst>
                                      </p:cBhvr>
                                      <p:to>
                                        <a:srgbClr val="00B0F0"/>
                                      </p:to>
                                    </p:animClr>
                                    <p:set>
                                      <p:cBhvr>
                                        <p:cTn id="32" dur="2000" fill="hold"/>
                                        <p:tgtEl>
                                          <p:spTgt spid="5"/>
                                        </p:tgtEl>
                                        <p:attrNameLst>
                                          <p:attrName>fill.type</p:attrName>
                                        </p:attrNameLst>
                                      </p:cBhvr>
                                      <p:to>
                                        <p:strVal val="solid"/>
                                      </p:to>
                                    </p:set>
                                    <p:set>
                                      <p:cBhvr>
                                        <p:cTn id="33"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P spid="5" grpId="1"/>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85800"/>
          </a:xfrm>
          <a:solidFill>
            <a:schemeClr val="accent6">
              <a:lumMod val="60000"/>
              <a:lumOff val="40000"/>
            </a:schemeClr>
          </a:solidFill>
        </p:spPr>
        <p:txBody>
          <a:bodyPr/>
          <a:lstStyle/>
          <a:p>
            <a:pPr marL="0" indent="0" algn="just">
              <a:buNone/>
            </a:pPr>
            <a:r>
              <a:rPr lang="en-US" dirty="0" smtClean="0">
                <a:solidFill>
                  <a:schemeClr val="tx2">
                    <a:lumMod val="50000"/>
                  </a:schemeClr>
                </a:solidFill>
                <a:latin typeface="Times New Roman" pitchFamily="18" charset="0"/>
                <a:cs typeface="Times New Roman" pitchFamily="18" charset="0"/>
              </a:rPr>
              <a:t>2. </a:t>
            </a:r>
            <a:r>
              <a:rPr lang="en-US" dirty="0" err="1" smtClean="0">
                <a:solidFill>
                  <a:schemeClr val="tx2">
                    <a:lumMod val="50000"/>
                  </a:schemeClr>
                </a:solidFill>
                <a:latin typeface="Times New Roman" pitchFamily="18" charset="0"/>
                <a:cs typeface="Times New Roman" pitchFamily="18" charset="0"/>
              </a:rPr>
              <a:t>Đơn</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vị</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của</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từ</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thông</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là</a:t>
            </a:r>
            <a:endParaRPr lang="en-US" dirty="0">
              <a:solidFill>
                <a:schemeClr val="tx2">
                  <a:lumMod val="50000"/>
                </a:schemeClr>
              </a:solidFill>
              <a:latin typeface="Times New Roman" pitchFamily="18" charset="0"/>
              <a:cs typeface="Times New Roman" pitchFamily="18" charset="0"/>
            </a:endParaRPr>
          </a:p>
        </p:txBody>
      </p:sp>
      <p:sp>
        <p:nvSpPr>
          <p:cNvPr id="4" name="TextBox 3"/>
          <p:cNvSpPr txBox="1"/>
          <p:nvPr/>
        </p:nvSpPr>
        <p:spPr>
          <a:xfrm>
            <a:off x="1417655" y="1524000"/>
            <a:ext cx="2133600" cy="553998"/>
          </a:xfrm>
          <a:prstGeom prst="rect">
            <a:avLst/>
          </a:prstGeom>
          <a:noFill/>
        </p:spPr>
        <p:txBody>
          <a:bodyPr wrap="square" rtlCol="0">
            <a:spAutoFit/>
          </a:bodyPr>
          <a:lstStyle/>
          <a:p>
            <a:r>
              <a:rPr lang="en-US" sz="3000" dirty="0" smtClean="0">
                <a:solidFill>
                  <a:schemeClr val="tx2">
                    <a:lumMod val="50000"/>
                  </a:schemeClr>
                </a:solidFill>
                <a:latin typeface="Times New Roman" pitchFamily="18" charset="0"/>
                <a:cs typeface="Times New Roman" pitchFamily="18" charset="0"/>
              </a:rPr>
              <a:t>A. Tesla (T).</a:t>
            </a:r>
            <a:endParaRPr lang="en-US" sz="3000" dirty="0">
              <a:solidFill>
                <a:schemeClr val="tx2">
                  <a:lumMod val="50000"/>
                </a:schemeClr>
              </a:solidFill>
              <a:latin typeface="Times New Roman" pitchFamily="18" charset="0"/>
              <a:cs typeface="Times New Roman" pitchFamily="18" charset="0"/>
            </a:endParaRPr>
          </a:p>
        </p:txBody>
      </p:sp>
      <p:sp>
        <p:nvSpPr>
          <p:cNvPr id="5" name="TextBox 4"/>
          <p:cNvSpPr txBox="1"/>
          <p:nvPr/>
        </p:nvSpPr>
        <p:spPr>
          <a:xfrm>
            <a:off x="1417655" y="2077998"/>
            <a:ext cx="2438400" cy="553998"/>
          </a:xfrm>
          <a:prstGeom prst="rect">
            <a:avLst/>
          </a:prstGeom>
          <a:noFill/>
        </p:spPr>
        <p:txBody>
          <a:bodyPr wrap="square" rtlCol="0">
            <a:spAutoFit/>
          </a:bodyPr>
          <a:lstStyle/>
          <a:p>
            <a:r>
              <a:rPr lang="en-US" sz="3000" dirty="0" smtClean="0">
                <a:solidFill>
                  <a:schemeClr val="tx2">
                    <a:lumMod val="50000"/>
                  </a:schemeClr>
                </a:solidFill>
                <a:latin typeface="Times New Roman" pitchFamily="18" charset="0"/>
                <a:cs typeface="Times New Roman" pitchFamily="18" charset="0"/>
              </a:rPr>
              <a:t>B. </a:t>
            </a:r>
            <a:r>
              <a:rPr lang="en-US" sz="3000" dirty="0" err="1" smtClean="0">
                <a:solidFill>
                  <a:schemeClr val="tx2">
                    <a:lumMod val="50000"/>
                  </a:schemeClr>
                </a:solidFill>
                <a:latin typeface="Times New Roman" pitchFamily="18" charset="0"/>
                <a:cs typeface="Times New Roman" pitchFamily="18" charset="0"/>
              </a:rPr>
              <a:t>Ampe</a:t>
            </a:r>
            <a:r>
              <a:rPr lang="en-US" sz="3000" dirty="0" smtClean="0">
                <a:solidFill>
                  <a:schemeClr val="tx2">
                    <a:lumMod val="50000"/>
                  </a:schemeClr>
                </a:solidFill>
                <a:latin typeface="Times New Roman" pitchFamily="18" charset="0"/>
                <a:cs typeface="Times New Roman" pitchFamily="18" charset="0"/>
              </a:rPr>
              <a:t> (A).</a:t>
            </a:r>
            <a:endParaRPr lang="en-US" sz="3000" dirty="0">
              <a:solidFill>
                <a:schemeClr val="tx2">
                  <a:lumMod val="50000"/>
                </a:schemeClr>
              </a:solidFill>
              <a:latin typeface="Times New Roman" pitchFamily="18" charset="0"/>
              <a:cs typeface="Times New Roman" pitchFamily="18" charset="0"/>
            </a:endParaRPr>
          </a:p>
        </p:txBody>
      </p:sp>
      <p:sp>
        <p:nvSpPr>
          <p:cNvPr id="6" name="TextBox 5"/>
          <p:cNvSpPr txBox="1"/>
          <p:nvPr/>
        </p:nvSpPr>
        <p:spPr>
          <a:xfrm>
            <a:off x="5029200" y="1524000"/>
            <a:ext cx="2590800" cy="553998"/>
          </a:xfrm>
          <a:prstGeom prst="rect">
            <a:avLst/>
          </a:prstGeom>
          <a:noFill/>
        </p:spPr>
        <p:txBody>
          <a:bodyPr wrap="square" rtlCol="0">
            <a:spAutoFit/>
          </a:bodyPr>
          <a:lstStyle/>
          <a:p>
            <a:r>
              <a:rPr lang="en-US" sz="3000" dirty="0" smtClean="0">
                <a:solidFill>
                  <a:schemeClr val="tx2">
                    <a:lumMod val="50000"/>
                  </a:schemeClr>
                </a:solidFill>
                <a:latin typeface="Times New Roman" pitchFamily="18" charset="0"/>
                <a:cs typeface="Times New Roman" pitchFamily="18" charset="0"/>
              </a:rPr>
              <a:t>C. </a:t>
            </a:r>
            <a:r>
              <a:rPr lang="en-US" sz="3000" dirty="0" err="1" smtClean="0">
                <a:solidFill>
                  <a:schemeClr val="tx2">
                    <a:lumMod val="50000"/>
                  </a:schemeClr>
                </a:solidFill>
                <a:latin typeface="Times New Roman" pitchFamily="18" charset="0"/>
                <a:cs typeface="Times New Roman" pitchFamily="18" charset="0"/>
              </a:rPr>
              <a:t>Vêbe</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Wb</a:t>
            </a:r>
            <a:r>
              <a:rPr lang="en-US" sz="3000" dirty="0" smtClean="0">
                <a:solidFill>
                  <a:schemeClr val="tx2">
                    <a:lumMod val="50000"/>
                  </a:schemeClr>
                </a:solidFill>
                <a:latin typeface="Times New Roman" pitchFamily="18" charset="0"/>
                <a:cs typeface="Times New Roman" pitchFamily="18" charset="0"/>
              </a:rPr>
              <a:t>).</a:t>
            </a:r>
            <a:endParaRPr lang="en-US" sz="3000" dirty="0">
              <a:solidFill>
                <a:schemeClr val="tx2">
                  <a:lumMod val="50000"/>
                </a:schemeClr>
              </a:solidFill>
              <a:latin typeface="Times New Roman" pitchFamily="18" charset="0"/>
              <a:cs typeface="Times New Roman" pitchFamily="18" charset="0"/>
            </a:endParaRPr>
          </a:p>
        </p:txBody>
      </p:sp>
      <p:sp>
        <p:nvSpPr>
          <p:cNvPr id="7" name="TextBox 6"/>
          <p:cNvSpPr txBox="1"/>
          <p:nvPr/>
        </p:nvSpPr>
        <p:spPr>
          <a:xfrm>
            <a:off x="5029200" y="2077998"/>
            <a:ext cx="2438400" cy="553998"/>
          </a:xfrm>
          <a:prstGeom prst="rect">
            <a:avLst/>
          </a:prstGeom>
          <a:noFill/>
        </p:spPr>
        <p:txBody>
          <a:bodyPr wrap="square" rtlCol="0">
            <a:spAutoFit/>
          </a:bodyPr>
          <a:lstStyle/>
          <a:p>
            <a:r>
              <a:rPr lang="en-US" sz="3000" dirty="0" smtClean="0">
                <a:solidFill>
                  <a:schemeClr val="tx2">
                    <a:lumMod val="50000"/>
                  </a:schemeClr>
                </a:solidFill>
                <a:latin typeface="Times New Roman" pitchFamily="18" charset="0"/>
                <a:cs typeface="Times New Roman" pitchFamily="18" charset="0"/>
              </a:rPr>
              <a:t>D. </a:t>
            </a:r>
            <a:r>
              <a:rPr lang="en-US" sz="3000" dirty="0" err="1" smtClean="0">
                <a:solidFill>
                  <a:schemeClr val="tx2">
                    <a:lumMod val="50000"/>
                  </a:schemeClr>
                </a:solidFill>
                <a:latin typeface="Times New Roman" pitchFamily="18" charset="0"/>
                <a:cs typeface="Times New Roman" pitchFamily="18" charset="0"/>
              </a:rPr>
              <a:t>Vôn</a:t>
            </a:r>
            <a:r>
              <a:rPr lang="en-US" sz="3000" dirty="0" smtClean="0">
                <a:solidFill>
                  <a:schemeClr val="tx2">
                    <a:lumMod val="50000"/>
                  </a:schemeClr>
                </a:solidFill>
                <a:latin typeface="Times New Roman" pitchFamily="18" charset="0"/>
                <a:cs typeface="Times New Roman" pitchFamily="18" charset="0"/>
              </a:rPr>
              <a:t> (V).</a:t>
            </a:r>
            <a:endParaRPr lang="en-US" sz="3000" dirty="0">
              <a:solidFill>
                <a:schemeClr val="tx2">
                  <a:lumMod val="50000"/>
                </a:schemeClr>
              </a:solidFill>
              <a:latin typeface="Times New Roman" pitchFamily="18" charset="0"/>
              <a:cs typeface="Times New Roman" pitchFamily="18" charset="0"/>
            </a:endParaRPr>
          </a:p>
        </p:txBody>
      </p:sp>
      <p:sp>
        <p:nvSpPr>
          <p:cNvPr id="8" name="Text Box 16"/>
          <p:cNvSpPr txBox="1">
            <a:spLocks noChangeArrowheads="1"/>
          </p:cNvSpPr>
          <p:nvPr/>
        </p:nvSpPr>
        <p:spPr bwMode="auto">
          <a:xfrm>
            <a:off x="457200" y="3048000"/>
            <a:ext cx="8267700" cy="1015663"/>
          </a:xfrm>
          <a:prstGeom prst="rect">
            <a:avLst/>
          </a:prstGeom>
          <a:solidFill>
            <a:schemeClr val="accent6">
              <a:lumMod val="60000"/>
              <a:lumOff val="40000"/>
            </a:schemeClr>
          </a:solidFill>
          <a:ln>
            <a:noFill/>
          </a:ln>
          <a:effectLst/>
        </p:spPr>
        <p:txBody>
          <a:bodyPr wrap="square">
            <a:spAutoFit/>
          </a:bodyPr>
          <a:lstStyle/>
          <a:p>
            <a:pPr algn="just">
              <a:spcBef>
                <a:spcPct val="50000"/>
              </a:spcBef>
            </a:pPr>
            <a:r>
              <a:rPr lang="en-US" sz="3000" dirty="0" smtClean="0">
                <a:solidFill>
                  <a:schemeClr val="tx2">
                    <a:lumMod val="50000"/>
                  </a:schemeClr>
                </a:solidFill>
                <a:latin typeface="Times New Roman" pitchFamily="18" charset="0"/>
              </a:rPr>
              <a:t>3. </a:t>
            </a:r>
            <a:r>
              <a:rPr lang="vi-VN" sz="3000" dirty="0" smtClean="0">
                <a:solidFill>
                  <a:schemeClr val="tx2">
                    <a:lumMod val="50000"/>
                  </a:schemeClr>
                </a:solidFill>
                <a:latin typeface="Times New Roman" pitchFamily="18" charset="0"/>
              </a:rPr>
              <a:t>Dòng </a:t>
            </a:r>
            <a:r>
              <a:rPr lang="vi-VN" sz="3000" dirty="0">
                <a:solidFill>
                  <a:schemeClr val="tx2">
                    <a:lumMod val="50000"/>
                  </a:schemeClr>
                </a:solidFill>
                <a:latin typeface="Times New Roman" pitchFamily="18" charset="0"/>
              </a:rPr>
              <a:t>điện xuất hiện khi có sự biến </a:t>
            </a:r>
            <a:r>
              <a:rPr lang="en-US" sz="3000" dirty="0" err="1">
                <a:solidFill>
                  <a:schemeClr val="tx2">
                    <a:lumMod val="50000"/>
                  </a:schemeClr>
                </a:solidFill>
                <a:latin typeface="Times New Roman" pitchFamily="18" charset="0"/>
              </a:rPr>
              <a:t>thiên</a:t>
            </a:r>
            <a:r>
              <a:rPr lang="vi-VN" sz="3000" dirty="0">
                <a:solidFill>
                  <a:schemeClr val="tx2">
                    <a:lumMod val="50000"/>
                  </a:schemeClr>
                </a:solidFill>
                <a:latin typeface="Times New Roman" pitchFamily="18" charset="0"/>
              </a:rPr>
              <a:t> từ thông qua mạch điện kín </a:t>
            </a:r>
            <a:r>
              <a:rPr lang="vi-VN" sz="3000" dirty="0" smtClean="0">
                <a:solidFill>
                  <a:schemeClr val="tx2">
                    <a:lumMod val="50000"/>
                  </a:schemeClr>
                </a:solidFill>
                <a:latin typeface="Times New Roman" pitchFamily="18" charset="0"/>
              </a:rPr>
              <a:t>gọi</a:t>
            </a:r>
            <a:r>
              <a:rPr lang="en-US" sz="3000" dirty="0" smtClean="0">
                <a:solidFill>
                  <a:schemeClr val="tx2">
                    <a:lumMod val="50000"/>
                  </a:schemeClr>
                </a:solidFill>
                <a:latin typeface="Times New Roman" pitchFamily="18" charset="0"/>
              </a:rPr>
              <a:t> </a:t>
            </a:r>
            <a:r>
              <a:rPr lang="vi-VN" sz="3000" dirty="0" smtClean="0">
                <a:solidFill>
                  <a:schemeClr val="tx2">
                    <a:lumMod val="50000"/>
                  </a:schemeClr>
                </a:solidFill>
                <a:latin typeface="Times New Roman" pitchFamily="18" charset="0"/>
              </a:rPr>
              <a:t>là</a:t>
            </a:r>
            <a:endParaRPr lang="en-US" sz="3000" dirty="0">
              <a:solidFill>
                <a:schemeClr val="tx2">
                  <a:lumMod val="50000"/>
                </a:schemeClr>
              </a:solidFill>
              <a:latin typeface="Times New Roman" pitchFamily="18" charset="0"/>
            </a:endParaRPr>
          </a:p>
        </p:txBody>
      </p:sp>
      <p:sp>
        <p:nvSpPr>
          <p:cNvPr id="9" name="TextBox 8"/>
          <p:cNvSpPr txBox="1"/>
          <p:nvPr/>
        </p:nvSpPr>
        <p:spPr>
          <a:xfrm>
            <a:off x="1371599" y="4267200"/>
            <a:ext cx="6705601" cy="553998"/>
          </a:xfrm>
          <a:prstGeom prst="rect">
            <a:avLst/>
          </a:prstGeom>
          <a:noFill/>
        </p:spPr>
        <p:txBody>
          <a:bodyPr wrap="square" rtlCol="0">
            <a:spAutoFit/>
          </a:bodyPr>
          <a:lstStyle/>
          <a:p>
            <a:pPr algn="just"/>
            <a:r>
              <a:rPr lang="en-US" sz="3000" dirty="0" smtClean="0">
                <a:solidFill>
                  <a:schemeClr val="tx2">
                    <a:lumMod val="50000"/>
                  </a:schemeClr>
                </a:solidFill>
                <a:latin typeface="Times New Roman" pitchFamily="18" charset="0"/>
                <a:cs typeface="Times New Roman" pitchFamily="18" charset="0"/>
              </a:rPr>
              <a:t>A. </a:t>
            </a:r>
            <a:r>
              <a:rPr lang="en-US" sz="3000" dirty="0" err="1">
                <a:solidFill>
                  <a:schemeClr val="tx2">
                    <a:lumMod val="50000"/>
                  </a:schemeClr>
                </a:solidFill>
                <a:latin typeface="Times New Roman" pitchFamily="18" charset="0"/>
                <a:cs typeface="Times New Roman" pitchFamily="18" charset="0"/>
              </a:rPr>
              <a:t>d</a:t>
            </a:r>
            <a:r>
              <a:rPr lang="en-US" sz="3000" dirty="0" err="1" smtClean="0">
                <a:solidFill>
                  <a:schemeClr val="tx2">
                    <a:lumMod val="50000"/>
                  </a:schemeClr>
                </a:solidFill>
                <a:latin typeface="Times New Roman" pitchFamily="18" charset="0"/>
                <a:cs typeface="Times New Roman" pitchFamily="18" charset="0"/>
              </a:rPr>
              <a:t>òng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điện</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trong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chất</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điện</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phân</a:t>
            </a:r>
            <a:r>
              <a:rPr lang="en-US" sz="3000" dirty="0" smtClean="0">
                <a:solidFill>
                  <a:schemeClr val="tx2">
                    <a:lumMod val="50000"/>
                  </a:schemeClr>
                </a:solidFill>
                <a:latin typeface="Times New Roman" pitchFamily="18" charset="0"/>
                <a:cs typeface="Times New Roman" pitchFamily="18" charset="0"/>
              </a:rPr>
              <a:t>.</a:t>
            </a:r>
            <a:endParaRPr lang="en-US" sz="3000" dirty="0">
              <a:solidFill>
                <a:schemeClr val="tx2">
                  <a:lumMod val="50000"/>
                </a:schemeClr>
              </a:solidFill>
              <a:latin typeface="Times New Roman" pitchFamily="18" charset="0"/>
              <a:cs typeface="Times New Roman" pitchFamily="18" charset="0"/>
            </a:endParaRPr>
          </a:p>
        </p:txBody>
      </p:sp>
      <p:sp>
        <p:nvSpPr>
          <p:cNvPr id="10" name="TextBox 9"/>
          <p:cNvSpPr txBox="1"/>
          <p:nvPr/>
        </p:nvSpPr>
        <p:spPr>
          <a:xfrm>
            <a:off x="1371599" y="4876800"/>
            <a:ext cx="6705601" cy="553998"/>
          </a:xfrm>
          <a:prstGeom prst="rect">
            <a:avLst/>
          </a:prstGeom>
          <a:noFill/>
        </p:spPr>
        <p:txBody>
          <a:bodyPr wrap="square" rtlCol="0">
            <a:spAutoFit/>
          </a:bodyPr>
          <a:lstStyle/>
          <a:p>
            <a:pPr algn="just"/>
            <a:r>
              <a:rPr lang="en-US" sz="3000" dirty="0">
                <a:solidFill>
                  <a:schemeClr val="tx2">
                    <a:lumMod val="50000"/>
                  </a:schemeClr>
                </a:solidFill>
                <a:latin typeface="Times New Roman" pitchFamily="18" charset="0"/>
                <a:cs typeface="Times New Roman" pitchFamily="18" charset="0"/>
              </a:rPr>
              <a:t>B</a:t>
            </a:r>
            <a:r>
              <a:rPr lang="en-US" sz="3000" dirty="0" smtClean="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d</a:t>
            </a:r>
            <a:r>
              <a:rPr lang="en-US" sz="3000" dirty="0" err="1" smtClean="0">
                <a:solidFill>
                  <a:schemeClr val="tx2">
                    <a:lumMod val="50000"/>
                  </a:schemeClr>
                </a:solidFill>
                <a:latin typeface="Times New Roman" pitchFamily="18" charset="0"/>
                <a:cs typeface="Times New Roman" pitchFamily="18" charset="0"/>
              </a:rPr>
              <a:t>òng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điện</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trong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không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khí</a:t>
            </a:r>
            <a:r>
              <a:rPr lang="en-US" sz="3000" dirty="0" smtClean="0">
                <a:solidFill>
                  <a:schemeClr val="tx2">
                    <a:lumMod val="50000"/>
                  </a:schemeClr>
                </a:solidFill>
                <a:latin typeface="Times New Roman" pitchFamily="18" charset="0"/>
                <a:cs typeface="Times New Roman" pitchFamily="18" charset="0"/>
              </a:rPr>
              <a:t>.</a:t>
            </a:r>
            <a:endParaRPr lang="en-US" sz="3000" dirty="0">
              <a:solidFill>
                <a:schemeClr val="tx2">
                  <a:lumMod val="50000"/>
                </a:schemeClr>
              </a:solidFill>
              <a:latin typeface="Times New Roman" pitchFamily="18" charset="0"/>
              <a:cs typeface="Times New Roman" pitchFamily="18" charset="0"/>
            </a:endParaRPr>
          </a:p>
        </p:txBody>
      </p:sp>
      <p:sp>
        <p:nvSpPr>
          <p:cNvPr id="11" name="TextBox 10"/>
          <p:cNvSpPr txBox="1"/>
          <p:nvPr/>
        </p:nvSpPr>
        <p:spPr>
          <a:xfrm>
            <a:off x="1371599" y="5465802"/>
            <a:ext cx="6705601" cy="553998"/>
          </a:xfrm>
          <a:prstGeom prst="rect">
            <a:avLst/>
          </a:prstGeom>
          <a:noFill/>
        </p:spPr>
        <p:txBody>
          <a:bodyPr wrap="square" rtlCol="0">
            <a:spAutoFit/>
          </a:bodyPr>
          <a:lstStyle/>
          <a:p>
            <a:pPr algn="just"/>
            <a:r>
              <a:rPr lang="en-US" sz="3000" dirty="0">
                <a:solidFill>
                  <a:schemeClr val="tx2">
                    <a:lumMod val="50000"/>
                  </a:schemeClr>
                </a:solidFill>
                <a:latin typeface="Times New Roman" pitchFamily="18" charset="0"/>
                <a:cs typeface="Times New Roman" pitchFamily="18" charset="0"/>
              </a:rPr>
              <a:t>C</a:t>
            </a:r>
            <a:r>
              <a:rPr lang="en-US" sz="3000" dirty="0" smtClean="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d</a:t>
            </a:r>
            <a:r>
              <a:rPr lang="en-US" sz="3000" dirty="0" err="1" smtClean="0">
                <a:solidFill>
                  <a:schemeClr val="tx2">
                    <a:lumMod val="50000"/>
                  </a:schemeClr>
                </a:solidFill>
                <a:latin typeface="Times New Roman" pitchFamily="18" charset="0"/>
                <a:cs typeface="Times New Roman" pitchFamily="18" charset="0"/>
              </a:rPr>
              <a:t>òng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điện</a:t>
            </a:r>
            <a:r>
              <a:rPr lang="en-US" sz="3000" dirty="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cảm</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ứng</a:t>
            </a:r>
            <a:r>
              <a:rPr lang="en-US" sz="3000" dirty="0" smtClean="0">
                <a:solidFill>
                  <a:schemeClr val="tx2">
                    <a:lumMod val="50000"/>
                  </a:schemeClr>
                </a:solidFill>
                <a:latin typeface="Times New Roman" pitchFamily="18" charset="0"/>
                <a:cs typeface="Times New Roman" pitchFamily="18" charset="0"/>
              </a:rPr>
              <a:t>.</a:t>
            </a:r>
            <a:endParaRPr lang="en-US" sz="3000" dirty="0">
              <a:solidFill>
                <a:schemeClr val="tx2">
                  <a:lumMod val="50000"/>
                </a:schemeClr>
              </a:solidFill>
              <a:latin typeface="Times New Roman" pitchFamily="18" charset="0"/>
              <a:cs typeface="Times New Roman" pitchFamily="18" charset="0"/>
            </a:endParaRPr>
          </a:p>
        </p:txBody>
      </p:sp>
      <p:sp>
        <p:nvSpPr>
          <p:cNvPr id="12" name="TextBox 11"/>
          <p:cNvSpPr txBox="1"/>
          <p:nvPr/>
        </p:nvSpPr>
        <p:spPr>
          <a:xfrm>
            <a:off x="1371599" y="6019800"/>
            <a:ext cx="6705601" cy="553998"/>
          </a:xfrm>
          <a:prstGeom prst="rect">
            <a:avLst/>
          </a:prstGeom>
          <a:noFill/>
        </p:spPr>
        <p:txBody>
          <a:bodyPr wrap="square" rtlCol="0">
            <a:spAutoFit/>
          </a:bodyPr>
          <a:lstStyle/>
          <a:p>
            <a:pPr algn="just"/>
            <a:r>
              <a:rPr lang="en-US" sz="3000" dirty="0">
                <a:solidFill>
                  <a:schemeClr val="tx2">
                    <a:lumMod val="50000"/>
                  </a:schemeClr>
                </a:solidFill>
                <a:latin typeface="Times New Roman" pitchFamily="18" charset="0"/>
                <a:cs typeface="Times New Roman" pitchFamily="18" charset="0"/>
              </a:rPr>
              <a:t>D</a:t>
            </a:r>
            <a:r>
              <a:rPr lang="en-US" sz="3000" dirty="0" smtClean="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d</a:t>
            </a:r>
            <a:r>
              <a:rPr lang="en-US" sz="3000" dirty="0" err="1" smtClean="0">
                <a:solidFill>
                  <a:schemeClr val="tx2">
                    <a:lumMod val="50000"/>
                  </a:schemeClr>
                </a:solidFill>
                <a:latin typeface="Times New Roman" pitchFamily="18" charset="0"/>
                <a:cs typeface="Times New Roman" pitchFamily="18" charset="0"/>
              </a:rPr>
              <a:t>òng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điện</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trong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chân</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không</a:t>
            </a:r>
            <a:r>
              <a:rPr lang="en-US" sz="3000" dirty="0" smtClean="0">
                <a:solidFill>
                  <a:schemeClr val="tx2">
                    <a:lumMod val="50000"/>
                  </a:schemeClr>
                </a:solidFill>
                <a:latin typeface="Times New Roman" pitchFamily="18" charset="0"/>
                <a:cs typeface="Times New Roman" pitchFamily="18" charset="0"/>
              </a:rPr>
              <a:t>.</a:t>
            </a:r>
            <a:endParaRPr lang="en-US" sz="3000" dirty="0">
              <a:solidFill>
                <a:schemeClr val="tx2">
                  <a:lumMod val="50000"/>
                </a:schemeClr>
              </a:solidFill>
              <a:latin typeface="Times New Roman" pitchFamily="18" charset="0"/>
              <a:cs typeface="Times New Roman" pitchFamily="18" charset="0"/>
            </a:endParaRPr>
          </a:p>
        </p:txBody>
      </p:sp>
      <p:sp>
        <p:nvSpPr>
          <p:cNvPr id="13" name="Rectangle 4"/>
          <p:cNvSpPr>
            <a:spLocks noChangeArrowheads="1"/>
          </p:cNvSpPr>
          <p:nvPr/>
        </p:nvSpPr>
        <p:spPr bwMode="auto">
          <a:xfrm>
            <a:off x="13447" y="0"/>
            <a:ext cx="9144000" cy="533400"/>
          </a:xfrm>
          <a:prstGeom prst="rect">
            <a:avLst/>
          </a:prstGeom>
          <a:gradFill rotWithShape="1">
            <a:gsLst>
              <a:gs pos="0">
                <a:srgbClr val="0000FF"/>
              </a:gs>
              <a:gs pos="5000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500" b="1" dirty="0" smtClean="0">
                <a:solidFill>
                  <a:schemeClr val="tx2"/>
                </a:solidFill>
                <a:latin typeface="Times New Roman" pitchFamily="18" charset="0"/>
                <a:cs typeface="Times New Roman" pitchFamily="18" charset="0"/>
              </a:rPr>
              <a:t>BÀI 23: </a:t>
            </a:r>
            <a:r>
              <a:rPr lang="en-US" sz="3500" b="1" dirty="0">
                <a:solidFill>
                  <a:schemeClr val="tx2"/>
                </a:solidFill>
                <a:latin typeface="Times New Roman" pitchFamily="18" charset="0"/>
                <a:cs typeface="Times New Roman" pitchFamily="18" charset="0"/>
              </a:rPr>
              <a:t>TỪ THÔNG. CẢM ỨNG ĐIỆN TỪ</a:t>
            </a:r>
          </a:p>
        </p:txBody>
      </p:sp>
    </p:spTree>
    <p:extLst>
      <p:ext uri="{BB962C8B-B14F-4D97-AF65-F5344CB8AC3E}">
        <p14:creationId xmlns:p14="http://schemas.microsoft.com/office/powerpoint/2010/main" val="19620744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0"/>
                                  </p:iterate>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mph" presetSubtype="2" fill="hold" grpId="1" nodeType="clickEffect">
                                  <p:stCondLst>
                                    <p:cond delay="0"/>
                                  </p:stCondLst>
                                  <p:childTnLst>
                                    <p:animClr clrSpc="rgb" dir="cw">
                                      <p:cBhvr>
                                        <p:cTn id="31" dur="1100" fill="hold"/>
                                        <p:tgtEl>
                                          <p:spTgt spid="6"/>
                                        </p:tgtEl>
                                        <p:attrNameLst>
                                          <p:attrName>fillcolor</p:attrName>
                                        </p:attrNameLst>
                                      </p:cBhvr>
                                      <p:to>
                                        <a:schemeClr val="accent2"/>
                                      </p:to>
                                    </p:animClr>
                                    <p:set>
                                      <p:cBhvr>
                                        <p:cTn id="32" dur="1100" fill="hold"/>
                                        <p:tgtEl>
                                          <p:spTgt spid="6"/>
                                        </p:tgtEl>
                                        <p:attrNameLst>
                                          <p:attrName>fill.type</p:attrName>
                                        </p:attrNameLst>
                                      </p:cBhvr>
                                      <p:to>
                                        <p:strVal val="solid"/>
                                      </p:to>
                                    </p:set>
                                    <p:set>
                                      <p:cBhvr>
                                        <p:cTn id="33" dur="1100" fill="hold"/>
                                        <p:tgtEl>
                                          <p:spTgt spid="6"/>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iterate type="lt">
                                    <p:tmPct val="0"/>
                                  </p:iterate>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mph" presetSubtype="2" fill="hold" grpId="1" nodeType="clickEffect">
                                  <p:stCondLst>
                                    <p:cond delay="0"/>
                                  </p:stCondLst>
                                  <p:childTnLst>
                                    <p:animClr clrSpc="rgb" dir="cw">
                                      <p:cBhvr>
                                        <p:cTn id="62" dur="900" fill="hold"/>
                                        <p:tgtEl>
                                          <p:spTgt spid="11"/>
                                        </p:tgtEl>
                                        <p:attrNameLst>
                                          <p:attrName>fillcolor</p:attrName>
                                        </p:attrNameLst>
                                      </p:cBhvr>
                                      <p:to>
                                        <a:schemeClr val="accent2"/>
                                      </p:to>
                                    </p:animClr>
                                    <p:set>
                                      <p:cBhvr>
                                        <p:cTn id="63" dur="900" fill="hold"/>
                                        <p:tgtEl>
                                          <p:spTgt spid="11"/>
                                        </p:tgtEl>
                                        <p:attrNameLst>
                                          <p:attrName>fill.type</p:attrName>
                                        </p:attrNameLst>
                                      </p:cBhvr>
                                      <p:to>
                                        <p:strVal val="solid"/>
                                      </p:to>
                                    </p:set>
                                    <p:set>
                                      <p:cBhvr>
                                        <p:cTn id="64" dur="9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6" grpId="1"/>
      <p:bldP spid="7" grpId="0"/>
      <p:bldP spid="8" grpId="0" animBg="1"/>
      <p:bldP spid="9" grpId="0"/>
      <p:bldP spid="10" grpId="0"/>
      <p:bldP spid="11" grpId="0"/>
      <p:bldP spid="11" grpId="1"/>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98190"/>
            <a:ext cx="7704856" cy="954107"/>
          </a:xfrm>
          <a:prstGeom prst="rect">
            <a:avLst/>
          </a:prstGeom>
          <a:noFill/>
        </p:spPr>
        <p:txBody>
          <a:bodyPr wrap="square" rtlCol="0">
            <a:spAutoFit/>
          </a:bodyPr>
          <a:lstStyle/>
          <a:p>
            <a:r>
              <a:rPr lang="vi-VN" sz="2800" dirty="0" smtClean="0">
                <a:solidFill>
                  <a:prstClr val="black"/>
                </a:solidFill>
                <a:latin typeface="Times New Roman"/>
              </a:rPr>
              <a:t>Câu </a:t>
            </a:r>
            <a:r>
              <a:rPr lang="en-US" sz="2800" dirty="0" smtClean="0">
                <a:solidFill>
                  <a:prstClr val="black"/>
                </a:solidFill>
                <a:latin typeface="Times New Roman"/>
              </a:rPr>
              <a:t>4</a:t>
            </a:r>
            <a:r>
              <a:rPr lang="vi-VN" sz="2800" dirty="0" smtClean="0">
                <a:solidFill>
                  <a:prstClr val="black"/>
                </a:solidFill>
                <a:latin typeface="Times New Roman"/>
              </a:rPr>
              <a:t>: </a:t>
            </a:r>
            <a:r>
              <a:rPr lang="vi-VN" sz="2800" dirty="0" smtClean="0">
                <a:solidFill>
                  <a:prstClr val="black"/>
                </a:solidFill>
                <a:latin typeface="Times New Roman"/>
              </a:rPr>
              <a:t>Trong những phát biểu sau , phát biểu nào đúng, phát biểu nào sai?</a:t>
            </a:r>
            <a:endParaRPr lang="vi-VN" sz="2800" dirty="0">
              <a:solidFill>
                <a:prstClr val="black"/>
              </a:solidFill>
              <a:latin typeface="Times New Roman"/>
            </a:endParaRPr>
          </a:p>
        </p:txBody>
      </p:sp>
      <p:sp>
        <p:nvSpPr>
          <p:cNvPr id="4" name="TextBox 3"/>
          <p:cNvSpPr txBox="1"/>
          <p:nvPr/>
        </p:nvSpPr>
        <p:spPr>
          <a:xfrm>
            <a:off x="251519" y="1790819"/>
            <a:ext cx="8568951" cy="954107"/>
          </a:xfrm>
          <a:prstGeom prst="rect">
            <a:avLst/>
          </a:prstGeom>
          <a:noFill/>
        </p:spPr>
        <p:txBody>
          <a:bodyPr wrap="square" rtlCol="0">
            <a:spAutoFit/>
          </a:bodyPr>
          <a:lstStyle/>
          <a:p>
            <a:r>
              <a:rPr lang="vi-VN" sz="2800" dirty="0" smtClean="0">
                <a:solidFill>
                  <a:prstClr val="black"/>
                </a:solidFill>
                <a:latin typeface="Times New Roman"/>
              </a:rPr>
              <a:t>1.Hiện tượng cảm ứng điện từ xuất hiện trong mạch</a:t>
            </a:r>
          </a:p>
          <a:p>
            <a:r>
              <a:rPr lang="vi-VN" sz="2800" dirty="0">
                <a:solidFill>
                  <a:prstClr val="black"/>
                </a:solidFill>
                <a:latin typeface="Times New Roman"/>
              </a:rPr>
              <a:t>k</a:t>
            </a:r>
            <a:r>
              <a:rPr lang="vi-VN" sz="2800" dirty="0" smtClean="0">
                <a:solidFill>
                  <a:prstClr val="black"/>
                </a:solidFill>
                <a:latin typeface="Times New Roman"/>
              </a:rPr>
              <a:t>ín khi nam châm chuyển động trước mạch kín</a:t>
            </a:r>
          </a:p>
        </p:txBody>
      </p:sp>
      <p:sp>
        <p:nvSpPr>
          <p:cNvPr id="7" name="TextBox 6"/>
          <p:cNvSpPr txBox="1"/>
          <p:nvPr/>
        </p:nvSpPr>
        <p:spPr>
          <a:xfrm>
            <a:off x="251520" y="2765323"/>
            <a:ext cx="8892480" cy="1384995"/>
          </a:xfrm>
          <a:prstGeom prst="rect">
            <a:avLst/>
          </a:prstGeom>
          <a:noFill/>
        </p:spPr>
        <p:txBody>
          <a:bodyPr wrap="square" rtlCol="0">
            <a:spAutoFit/>
          </a:bodyPr>
          <a:lstStyle/>
          <a:p>
            <a:r>
              <a:rPr lang="vi-VN" sz="2800" dirty="0" smtClean="0">
                <a:solidFill>
                  <a:prstClr val="black"/>
                </a:solidFill>
                <a:latin typeface="Times New Roman"/>
              </a:rPr>
              <a:t>2. Từ thông qua một mặt chỉ phụ thuộc vào độ lớn </a:t>
            </a:r>
          </a:p>
          <a:p>
            <a:r>
              <a:rPr lang="vi-VN" sz="2800" dirty="0" smtClean="0">
                <a:solidFill>
                  <a:prstClr val="black"/>
                </a:solidFill>
                <a:latin typeface="Times New Roman"/>
              </a:rPr>
              <a:t>của diện tích mà không phụ thuộc vào độ nghiêng </a:t>
            </a:r>
          </a:p>
          <a:p>
            <a:r>
              <a:rPr lang="vi-VN" sz="2800" dirty="0" smtClean="0">
                <a:solidFill>
                  <a:prstClr val="black"/>
                </a:solidFill>
                <a:latin typeface="Times New Roman"/>
              </a:rPr>
              <a:t>của mặt</a:t>
            </a:r>
            <a:endParaRPr lang="vi-VN" sz="2800" dirty="0">
              <a:solidFill>
                <a:prstClr val="black"/>
              </a:solidFill>
              <a:latin typeface="Times New Roman"/>
            </a:endParaRPr>
          </a:p>
        </p:txBody>
      </p:sp>
      <p:sp>
        <p:nvSpPr>
          <p:cNvPr id="8" name="TextBox 7"/>
          <p:cNvSpPr txBox="1"/>
          <p:nvPr/>
        </p:nvSpPr>
        <p:spPr>
          <a:xfrm>
            <a:off x="251520" y="4174524"/>
            <a:ext cx="8784976" cy="954107"/>
          </a:xfrm>
          <a:prstGeom prst="rect">
            <a:avLst/>
          </a:prstGeom>
          <a:noFill/>
        </p:spPr>
        <p:txBody>
          <a:bodyPr wrap="square" rtlCol="0">
            <a:spAutoFit/>
          </a:bodyPr>
          <a:lstStyle/>
          <a:p>
            <a:r>
              <a:rPr lang="vi-VN" sz="2800" dirty="0" smtClean="0">
                <a:solidFill>
                  <a:prstClr val="black"/>
                </a:solidFill>
                <a:latin typeface="Times New Roman"/>
              </a:rPr>
              <a:t>3.Hiện tượng cảm ứng điện từ xuất hiện trong mạch </a:t>
            </a:r>
          </a:p>
          <a:p>
            <a:r>
              <a:rPr lang="vi-VN" sz="2800" dirty="0" smtClean="0">
                <a:solidFill>
                  <a:prstClr val="black"/>
                </a:solidFill>
                <a:latin typeface="Times New Roman"/>
              </a:rPr>
              <a:t>kín khi từ thông qua mạch kín biến thiên theo thời gian</a:t>
            </a:r>
            <a:endParaRPr lang="vi-VN" sz="2800" dirty="0">
              <a:solidFill>
                <a:prstClr val="black"/>
              </a:solidFill>
              <a:latin typeface="Times New Roman"/>
            </a:endParaRPr>
          </a:p>
        </p:txBody>
      </p:sp>
      <p:sp>
        <p:nvSpPr>
          <p:cNvPr id="9" name="TextBox 8"/>
          <p:cNvSpPr txBox="1"/>
          <p:nvPr/>
        </p:nvSpPr>
        <p:spPr>
          <a:xfrm>
            <a:off x="249400" y="5341823"/>
            <a:ext cx="8894600" cy="523220"/>
          </a:xfrm>
          <a:prstGeom prst="rect">
            <a:avLst/>
          </a:prstGeom>
          <a:noFill/>
        </p:spPr>
        <p:txBody>
          <a:bodyPr wrap="square" rtlCol="0">
            <a:spAutoFit/>
          </a:bodyPr>
          <a:lstStyle/>
          <a:p>
            <a:r>
              <a:rPr lang="vi-VN" sz="2800" dirty="0" smtClean="0">
                <a:solidFill>
                  <a:prstClr val="black"/>
                </a:solidFill>
                <a:latin typeface="Times New Roman"/>
              </a:rPr>
              <a:t>4.Từ thông là đại lượng có hướng</a:t>
            </a:r>
            <a:endParaRPr lang="vi-VN" sz="2800" dirty="0">
              <a:solidFill>
                <a:prstClr val="black"/>
              </a:solidFill>
              <a:latin typeface="Times New Roman"/>
            </a:endParaRPr>
          </a:p>
        </p:txBody>
      </p:sp>
      <p:sp>
        <p:nvSpPr>
          <p:cNvPr id="11" name="TextBox 10"/>
          <p:cNvSpPr txBox="1"/>
          <p:nvPr/>
        </p:nvSpPr>
        <p:spPr>
          <a:xfrm>
            <a:off x="8316416" y="2006262"/>
            <a:ext cx="648072" cy="52322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vi-VN" sz="2800" dirty="0" smtClean="0">
                <a:solidFill>
                  <a:prstClr val="black"/>
                </a:solidFill>
                <a:latin typeface="Times New Roman"/>
              </a:rPr>
              <a:t> S</a:t>
            </a:r>
            <a:endParaRPr lang="vi-VN" sz="2800" dirty="0">
              <a:solidFill>
                <a:prstClr val="black"/>
              </a:solidFill>
              <a:latin typeface="Times New Roman"/>
            </a:endParaRPr>
          </a:p>
        </p:txBody>
      </p:sp>
      <p:pic>
        <p:nvPicPr>
          <p:cNvPr id="911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3033252"/>
            <a:ext cx="6953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1171" y="5301208"/>
            <a:ext cx="695325"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262790" y="6104309"/>
            <a:ext cx="8557682" cy="523220"/>
            <a:chOff x="262790" y="6104309"/>
            <a:chExt cx="8557682" cy="523220"/>
          </a:xfrm>
        </p:grpSpPr>
        <p:sp>
          <p:nvSpPr>
            <p:cNvPr id="10" name="TextBox 9"/>
            <p:cNvSpPr txBox="1"/>
            <p:nvPr/>
          </p:nvSpPr>
          <p:spPr>
            <a:xfrm>
              <a:off x="262790" y="6104309"/>
              <a:ext cx="8557682" cy="523220"/>
            </a:xfrm>
            <a:prstGeom prst="rect">
              <a:avLst/>
            </a:prstGeom>
            <a:noFill/>
          </p:spPr>
          <p:txBody>
            <a:bodyPr wrap="square" rtlCol="0">
              <a:spAutoFit/>
            </a:bodyPr>
            <a:lstStyle/>
            <a:p>
              <a:r>
                <a:rPr lang="vi-VN" sz="2800" dirty="0" smtClean="0">
                  <a:solidFill>
                    <a:prstClr val="black"/>
                  </a:solidFill>
                  <a:latin typeface="Times New Roman"/>
                </a:rPr>
                <a:t>5.Đơn vị từ thông là T.      = Wb</a:t>
              </a:r>
              <a:endParaRPr lang="vi-VN" sz="2800" dirty="0">
                <a:solidFill>
                  <a:prstClr val="black"/>
                </a:solidFill>
                <a:latin typeface="Times New Roman"/>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878277731"/>
                </p:ext>
              </p:extLst>
            </p:nvPr>
          </p:nvGraphicFramePr>
          <p:xfrm>
            <a:off x="3563888" y="6123483"/>
            <a:ext cx="473685" cy="473869"/>
          </p:xfrm>
          <a:graphic>
            <a:graphicData uri="http://schemas.openxmlformats.org/presentationml/2006/ole">
              <mc:AlternateContent xmlns:mc="http://schemas.openxmlformats.org/markup-compatibility/2006">
                <mc:Choice xmlns:v="urn:schemas-microsoft-com:vml" Requires="v">
                  <p:oleObj spid="_x0000_s14346" name="Equation" r:id="rId5" imgW="215640" imgH="203040" progId="Equation.DSMT4">
                    <p:embed/>
                  </p:oleObj>
                </mc:Choice>
                <mc:Fallback>
                  <p:oleObj name="Equation" r:id="rId5" imgW="215640" imgH="203040" progId="Equation.DSMT4">
                    <p:embed/>
                    <p:pic>
                      <p:nvPicPr>
                        <p:cNvPr id="0" name=""/>
                        <p:cNvPicPr/>
                        <p:nvPr/>
                      </p:nvPicPr>
                      <p:blipFill>
                        <a:blip r:embed="rId6"/>
                        <a:stretch>
                          <a:fillRect/>
                        </a:stretch>
                      </p:blipFill>
                      <p:spPr>
                        <a:xfrm>
                          <a:off x="3563888" y="6123483"/>
                          <a:ext cx="473685" cy="473869"/>
                        </a:xfrm>
                        <a:prstGeom prst="rect">
                          <a:avLst/>
                        </a:prstGeom>
                      </p:spPr>
                    </p:pic>
                  </p:oleObj>
                </mc:Fallback>
              </mc:AlternateContent>
            </a:graphicData>
          </a:graphic>
        </p:graphicFrame>
      </p:grpSp>
      <p:sp>
        <p:nvSpPr>
          <p:cNvPr id="14" name="Rectangle 13"/>
          <p:cNvSpPr/>
          <p:nvPr/>
        </p:nvSpPr>
        <p:spPr>
          <a:xfrm>
            <a:off x="8391784" y="4437112"/>
            <a:ext cx="644712" cy="5232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vi-VN" b="1" dirty="0" smtClean="0">
                <a:solidFill>
                  <a:prstClr val="black"/>
                </a:solidFill>
              </a:rPr>
              <a:t>Đ</a:t>
            </a:r>
            <a:endParaRPr lang="vi-VN" b="1" dirty="0">
              <a:solidFill>
                <a:prstClr val="black"/>
              </a:solidFill>
            </a:endParaRPr>
          </a:p>
        </p:txBody>
      </p:sp>
      <p:pic>
        <p:nvPicPr>
          <p:cNvPr id="9114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66571" y="6115322"/>
            <a:ext cx="66992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4"/>
          <p:cNvSpPr>
            <a:spLocks noChangeArrowheads="1"/>
          </p:cNvSpPr>
          <p:nvPr/>
        </p:nvSpPr>
        <p:spPr bwMode="auto">
          <a:xfrm>
            <a:off x="13447" y="0"/>
            <a:ext cx="9144000" cy="533400"/>
          </a:xfrm>
          <a:prstGeom prst="rect">
            <a:avLst/>
          </a:prstGeom>
          <a:gradFill rotWithShape="1">
            <a:gsLst>
              <a:gs pos="0">
                <a:srgbClr val="0000FF"/>
              </a:gs>
              <a:gs pos="5000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500" b="1" dirty="0" smtClean="0">
                <a:solidFill>
                  <a:schemeClr val="tx2"/>
                </a:solidFill>
                <a:latin typeface="Times New Roman" pitchFamily="18" charset="0"/>
                <a:cs typeface="Times New Roman" pitchFamily="18" charset="0"/>
              </a:rPr>
              <a:t>BÀI 23: </a:t>
            </a:r>
            <a:r>
              <a:rPr lang="en-US" sz="3500" b="1" dirty="0">
                <a:solidFill>
                  <a:schemeClr val="tx2"/>
                </a:solidFill>
                <a:latin typeface="Times New Roman" pitchFamily="18" charset="0"/>
                <a:cs typeface="Times New Roman" pitchFamily="18" charset="0"/>
              </a:rPr>
              <a:t>TỪ THÔNG. CẢM ỨNG ĐIỆN TỪ</a:t>
            </a:r>
          </a:p>
        </p:txBody>
      </p:sp>
    </p:spTree>
    <p:extLst>
      <p:ext uri="{BB962C8B-B14F-4D97-AF65-F5344CB8AC3E}">
        <p14:creationId xmlns:p14="http://schemas.microsoft.com/office/powerpoint/2010/main" val="141468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ircle(in)">
                                      <p:cBhvr>
                                        <p:cTn id="43" dur="2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91138"/>
                                        </p:tgtEl>
                                        <p:attrNameLst>
                                          <p:attrName>style.visibility</p:attrName>
                                        </p:attrNameLst>
                                      </p:cBhvr>
                                      <p:to>
                                        <p:strVal val="visible"/>
                                      </p:to>
                                    </p:set>
                                    <p:animEffect transition="in" filter="fade">
                                      <p:cBhvr>
                                        <p:cTn id="48" dur="1000"/>
                                        <p:tgtEl>
                                          <p:spTgt spid="91138"/>
                                        </p:tgtEl>
                                      </p:cBhvr>
                                    </p:animEffect>
                                    <p:anim calcmode="lin" valueType="num">
                                      <p:cBhvr>
                                        <p:cTn id="49" dur="1000" fill="hold"/>
                                        <p:tgtEl>
                                          <p:spTgt spid="91138"/>
                                        </p:tgtEl>
                                        <p:attrNameLst>
                                          <p:attrName>ppt_x</p:attrName>
                                        </p:attrNameLst>
                                      </p:cBhvr>
                                      <p:tavLst>
                                        <p:tav tm="0">
                                          <p:val>
                                            <p:strVal val="#ppt_x"/>
                                          </p:val>
                                        </p:tav>
                                        <p:tav tm="100000">
                                          <p:val>
                                            <p:strVal val="#ppt_x"/>
                                          </p:val>
                                        </p:tav>
                                      </p:tavLst>
                                    </p:anim>
                                    <p:anim calcmode="lin" valueType="num">
                                      <p:cBhvr>
                                        <p:cTn id="50" dur="1000" fill="hold"/>
                                        <p:tgtEl>
                                          <p:spTgt spid="9113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circle(in)">
                                      <p:cBhvr>
                                        <p:cTn id="55" dur="20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91140"/>
                                        </p:tgtEl>
                                        <p:attrNameLst>
                                          <p:attrName>style.visibility</p:attrName>
                                        </p:attrNameLst>
                                      </p:cBhvr>
                                      <p:to>
                                        <p:strVal val="visible"/>
                                      </p:to>
                                    </p:set>
                                    <p:animEffect transition="in" filter="wipe(down)">
                                      <p:cBhvr>
                                        <p:cTn id="60" dur="500"/>
                                        <p:tgtEl>
                                          <p:spTgt spid="91140"/>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91142"/>
                                        </p:tgtEl>
                                        <p:attrNameLst>
                                          <p:attrName>style.visibility</p:attrName>
                                        </p:attrNameLst>
                                      </p:cBhvr>
                                      <p:to>
                                        <p:strVal val="visible"/>
                                      </p:to>
                                    </p:set>
                                    <p:animEffect transition="in" filter="circle(in)">
                                      <p:cBhvr>
                                        <p:cTn id="65" dur="2000"/>
                                        <p:tgtEl>
                                          <p:spTgt spid="91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P spid="11"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9"/>
          <p:cNvSpPr txBox="1">
            <a:spLocks noChangeArrowheads="1"/>
          </p:cNvSpPr>
          <p:nvPr/>
        </p:nvSpPr>
        <p:spPr bwMode="auto">
          <a:xfrm>
            <a:off x="353885" y="3733800"/>
            <a:ext cx="8257872" cy="1708160"/>
          </a:xfrm>
          <a:prstGeom prst="rect">
            <a:avLst/>
          </a:prstGeom>
          <a:noFill/>
          <a:ln>
            <a:noFill/>
          </a:ln>
          <a:effectLst/>
        </p:spPr>
        <p:txBody>
          <a:bodyPr wrap="square">
            <a:spAutoFit/>
          </a:bodyPr>
          <a:lstStyle/>
          <a:p>
            <a:pPr indent="457200" algn="just">
              <a:spcBef>
                <a:spcPct val="50000"/>
              </a:spcBef>
            </a:pPr>
            <a:r>
              <a:rPr lang="en-US" sz="3000" b="1" dirty="0" smtClean="0">
                <a:solidFill>
                  <a:srgbClr val="002060"/>
                </a:solidFill>
                <a:latin typeface="Times New Roman" pitchFamily="18" charset="0"/>
              </a:rPr>
              <a:t>S</a:t>
            </a:r>
            <a:r>
              <a:rPr lang="vi-VN" sz="3000" b="1" dirty="0" smtClean="0">
                <a:solidFill>
                  <a:srgbClr val="002060"/>
                </a:solidFill>
                <a:latin typeface="Times New Roman" pitchFamily="18" charset="0"/>
              </a:rPr>
              <a:t>ố </a:t>
            </a:r>
            <a:r>
              <a:rPr lang="vi-VN" sz="3000" b="1" dirty="0">
                <a:solidFill>
                  <a:srgbClr val="002060"/>
                </a:solidFill>
                <a:latin typeface="Times New Roman" pitchFamily="18" charset="0"/>
              </a:rPr>
              <a:t>đường sức từ xuyên qua </a:t>
            </a:r>
            <a:r>
              <a:rPr lang="vi-VN" sz="3000" b="1" dirty="0" smtClean="0">
                <a:solidFill>
                  <a:srgbClr val="002060"/>
                </a:solidFill>
                <a:latin typeface="Times New Roman" pitchFamily="18" charset="0"/>
              </a:rPr>
              <a:t>một</a:t>
            </a:r>
            <a:r>
              <a:rPr lang="en-US" sz="3000" b="1" dirty="0">
                <a:solidFill>
                  <a:srgbClr val="002060"/>
                </a:solidFill>
                <a:latin typeface="Times New Roman" pitchFamily="18" charset="0"/>
              </a:rPr>
              <a:t> </a:t>
            </a:r>
            <a:r>
              <a:rPr lang="en-US" sz="3000" b="1" dirty="0" err="1" smtClean="0">
                <a:solidFill>
                  <a:srgbClr val="002060"/>
                </a:solidFill>
                <a:latin typeface="Times New Roman" pitchFamily="18" charset="0"/>
              </a:rPr>
              <a:t>mạch</a:t>
            </a:r>
            <a:r>
              <a:rPr lang="en-US" sz="3000" b="1" dirty="0" smtClean="0">
                <a:solidFill>
                  <a:srgbClr val="002060"/>
                </a:solidFill>
                <a:latin typeface="Times New Roman" pitchFamily="18" charset="0"/>
              </a:rPr>
              <a:t> </a:t>
            </a:r>
            <a:r>
              <a:rPr lang="en-US" sz="3000" b="1" dirty="0" err="1" smtClean="0">
                <a:solidFill>
                  <a:srgbClr val="002060"/>
                </a:solidFill>
                <a:latin typeface="Times New Roman" pitchFamily="18" charset="0"/>
              </a:rPr>
              <a:t>kín</a:t>
            </a:r>
            <a:r>
              <a:rPr lang="en-US" sz="3000" b="1" dirty="0" smtClean="0">
                <a:solidFill>
                  <a:srgbClr val="002060"/>
                </a:solidFill>
                <a:latin typeface="Times New Roman" pitchFamily="18" charset="0"/>
              </a:rPr>
              <a:t> (C) </a:t>
            </a:r>
            <a:r>
              <a:rPr lang="en-US" sz="3000" b="1" dirty="0" err="1" smtClean="0">
                <a:solidFill>
                  <a:srgbClr val="002060"/>
                </a:solidFill>
                <a:latin typeface="Times New Roman" pitchFamily="18" charset="0"/>
              </a:rPr>
              <a:t>gọi</a:t>
            </a:r>
            <a:r>
              <a:rPr lang="en-US" sz="3000" b="1" dirty="0" smtClean="0">
                <a:solidFill>
                  <a:srgbClr val="002060"/>
                </a:solidFill>
                <a:latin typeface="Times New Roman" pitchFamily="18" charset="0"/>
              </a:rPr>
              <a:t> </a:t>
            </a:r>
            <a:r>
              <a:rPr lang="en-US" sz="3000" b="1" dirty="0" err="1" smtClean="0">
                <a:solidFill>
                  <a:srgbClr val="002060"/>
                </a:solidFill>
                <a:latin typeface="Times New Roman" pitchFamily="18" charset="0"/>
              </a:rPr>
              <a:t>là</a:t>
            </a:r>
            <a:r>
              <a:rPr lang="en-US" sz="3000" b="1" dirty="0" smtClean="0">
                <a:solidFill>
                  <a:srgbClr val="002060"/>
                </a:solidFill>
                <a:latin typeface="Times New Roman" pitchFamily="18" charset="0"/>
              </a:rPr>
              <a:t> </a:t>
            </a:r>
            <a:r>
              <a:rPr lang="en-US" sz="3000" b="1" dirty="0" err="1" smtClean="0">
                <a:solidFill>
                  <a:srgbClr val="002060"/>
                </a:solidFill>
                <a:latin typeface="Times New Roman" pitchFamily="18" charset="0"/>
              </a:rPr>
              <a:t>từ</a:t>
            </a:r>
            <a:r>
              <a:rPr lang="en-US" sz="3000" b="1" dirty="0" smtClean="0">
                <a:solidFill>
                  <a:srgbClr val="002060"/>
                </a:solidFill>
                <a:latin typeface="Times New Roman" pitchFamily="18" charset="0"/>
              </a:rPr>
              <a:t> </a:t>
            </a:r>
            <a:r>
              <a:rPr lang="en-US" sz="3000" b="1" dirty="0" err="1" smtClean="0">
                <a:solidFill>
                  <a:srgbClr val="002060"/>
                </a:solidFill>
                <a:latin typeface="Times New Roman" pitchFamily="18" charset="0"/>
              </a:rPr>
              <a:t>thông</a:t>
            </a:r>
            <a:r>
              <a:rPr lang="en-US" sz="3000" b="1" dirty="0" smtClean="0">
                <a:solidFill>
                  <a:srgbClr val="002060"/>
                </a:solidFill>
                <a:latin typeface="Times New Roman" pitchFamily="18" charset="0"/>
              </a:rPr>
              <a:t>:</a:t>
            </a:r>
          </a:p>
          <a:p>
            <a:pPr indent="457200" algn="ctr">
              <a:spcBef>
                <a:spcPct val="50000"/>
              </a:spcBef>
            </a:pPr>
            <a:r>
              <a:rPr lang="en-US" sz="3000" b="1" dirty="0" smtClean="0">
                <a:solidFill>
                  <a:srgbClr val="C00000"/>
                </a:solidFill>
                <a:latin typeface="Times New Roman" pitchFamily="18" charset="0"/>
                <a:cs typeface="Times New Roman" pitchFamily="18" charset="0"/>
                <a:sym typeface="Symbol" pitchFamily="18" charset="2"/>
              </a:rPr>
              <a:t> </a:t>
            </a:r>
            <a:r>
              <a:rPr lang="en-US" sz="3000" b="1" dirty="0">
                <a:solidFill>
                  <a:srgbClr val="C00000"/>
                </a:solidFill>
                <a:latin typeface="Times New Roman" pitchFamily="18" charset="0"/>
                <a:cs typeface="Times New Roman" pitchFamily="18" charset="0"/>
                <a:sym typeface="Symbol" pitchFamily="18" charset="2"/>
              </a:rPr>
              <a:t>= </a:t>
            </a:r>
            <a:r>
              <a:rPr lang="en-US" sz="3000" b="1" dirty="0" err="1">
                <a:solidFill>
                  <a:srgbClr val="C00000"/>
                </a:solidFill>
                <a:latin typeface="Times New Roman" pitchFamily="18" charset="0"/>
                <a:cs typeface="Times New Roman" pitchFamily="18" charset="0"/>
                <a:sym typeface="Symbol" pitchFamily="18" charset="2"/>
              </a:rPr>
              <a:t>B.S.cos</a:t>
            </a:r>
            <a:r>
              <a:rPr lang="en-US" sz="3000" b="1" dirty="0">
                <a:solidFill>
                  <a:srgbClr val="C00000"/>
                </a:solidFill>
                <a:latin typeface="Times New Roman" pitchFamily="18" charset="0"/>
                <a:cs typeface="Times New Roman" pitchFamily="18" charset="0"/>
                <a:sym typeface="Symbol" pitchFamily="18" charset="2"/>
              </a:rPr>
              <a:t></a:t>
            </a:r>
            <a:r>
              <a:rPr lang="en-US" sz="3000" dirty="0">
                <a:solidFill>
                  <a:srgbClr val="C00000"/>
                </a:solidFill>
                <a:latin typeface="Times New Roman" pitchFamily="18" charset="0"/>
                <a:cs typeface="Times New Roman" pitchFamily="18" charset="0"/>
                <a:sym typeface="Symbol" pitchFamily="18" charset="2"/>
              </a:rPr>
              <a:t> </a:t>
            </a:r>
            <a:endParaRPr lang="en-US" sz="3000" b="1" dirty="0">
              <a:solidFill>
                <a:srgbClr val="C00000"/>
              </a:solidFill>
              <a:latin typeface="Times New Roman" pitchFamily="18" charset="0"/>
            </a:endParaRPr>
          </a:p>
        </p:txBody>
      </p:sp>
      <p:grpSp>
        <p:nvGrpSpPr>
          <p:cNvPr id="3" name="Group 2"/>
          <p:cNvGrpSpPr/>
          <p:nvPr/>
        </p:nvGrpSpPr>
        <p:grpSpPr>
          <a:xfrm>
            <a:off x="5008734" y="968481"/>
            <a:ext cx="3449466" cy="2689119"/>
            <a:chOff x="155609" y="1917424"/>
            <a:chExt cx="2854195" cy="2299655"/>
          </a:xfrm>
        </p:grpSpPr>
        <p:sp>
          <p:nvSpPr>
            <p:cNvPr id="4" name="Arc 3"/>
            <p:cNvSpPr/>
            <p:nvPr/>
          </p:nvSpPr>
          <p:spPr>
            <a:xfrm rot="328085">
              <a:off x="647486" y="3043577"/>
              <a:ext cx="1608269" cy="871925"/>
            </a:xfrm>
            <a:prstGeom prst="arc">
              <a:avLst>
                <a:gd name="adj1" fmla="val 10846551"/>
                <a:gd name="adj2" fmla="val 0"/>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Arc 4"/>
            <p:cNvSpPr/>
            <p:nvPr/>
          </p:nvSpPr>
          <p:spPr>
            <a:xfrm rot="246794">
              <a:off x="643901" y="3005078"/>
              <a:ext cx="1608269" cy="871925"/>
            </a:xfrm>
            <a:prstGeom prst="arc">
              <a:avLst>
                <a:gd name="adj1" fmla="val 21367427"/>
                <a:gd name="adj2" fmla="val 10830184"/>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 name="Group 5"/>
            <p:cNvGrpSpPr/>
            <p:nvPr/>
          </p:nvGrpSpPr>
          <p:grpSpPr>
            <a:xfrm>
              <a:off x="155609" y="1917424"/>
              <a:ext cx="2854195" cy="2299655"/>
              <a:chOff x="155609" y="1917424"/>
              <a:chExt cx="2854195" cy="2299655"/>
            </a:xfrm>
          </p:grpSpPr>
          <p:grpSp>
            <p:nvGrpSpPr>
              <p:cNvPr id="7" name="Group 6"/>
              <p:cNvGrpSpPr/>
              <p:nvPr/>
            </p:nvGrpSpPr>
            <p:grpSpPr>
              <a:xfrm>
                <a:off x="155609" y="1917424"/>
                <a:ext cx="2854195" cy="2299655"/>
                <a:chOff x="233031" y="1548330"/>
                <a:chExt cx="2854195" cy="2299655"/>
              </a:xfrm>
            </p:grpSpPr>
            <p:sp>
              <p:nvSpPr>
                <p:cNvPr id="17" name="Text Box 70"/>
                <p:cNvSpPr txBox="1">
                  <a:spLocks noChangeArrowheads="1"/>
                </p:cNvSpPr>
                <p:nvPr/>
              </p:nvSpPr>
              <p:spPr bwMode="auto">
                <a:xfrm>
                  <a:off x="233031" y="2450306"/>
                  <a:ext cx="7217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latin typeface="Times New Roman" pitchFamily="18" charset="0"/>
                      <a:cs typeface="Times New Roman" pitchFamily="18" charset="0"/>
                    </a:rPr>
                    <a:t>(C)</a:t>
                  </a:r>
                </a:p>
              </p:txBody>
            </p:sp>
            <p:grpSp>
              <p:nvGrpSpPr>
                <p:cNvPr id="18" name="Group 229"/>
                <p:cNvGrpSpPr>
                  <a:grpSpLocks/>
                </p:cNvGrpSpPr>
                <p:nvPr/>
              </p:nvGrpSpPr>
              <p:grpSpPr bwMode="auto">
                <a:xfrm>
                  <a:off x="382411" y="1895856"/>
                  <a:ext cx="2704815" cy="1952129"/>
                  <a:chOff x="278" y="1247"/>
                  <a:chExt cx="1887" cy="1400"/>
                </a:xfrm>
              </p:grpSpPr>
              <p:sp>
                <p:nvSpPr>
                  <p:cNvPr id="27" name="Line 213"/>
                  <p:cNvSpPr>
                    <a:spLocks noChangeShapeType="1"/>
                  </p:cNvSpPr>
                  <p:nvPr/>
                </p:nvSpPr>
                <p:spPr bwMode="auto">
                  <a:xfrm>
                    <a:off x="1661" y="1294"/>
                    <a:ext cx="15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 name="Group 214"/>
                  <p:cNvGrpSpPr>
                    <a:grpSpLocks/>
                  </p:cNvGrpSpPr>
                  <p:nvPr/>
                </p:nvGrpSpPr>
                <p:grpSpPr bwMode="auto">
                  <a:xfrm>
                    <a:off x="278" y="1247"/>
                    <a:ext cx="1887" cy="1400"/>
                    <a:chOff x="278" y="1025"/>
                    <a:chExt cx="1887" cy="1400"/>
                  </a:xfrm>
                </p:grpSpPr>
                <p:sp>
                  <p:nvSpPr>
                    <p:cNvPr id="29" name="Line 215"/>
                    <p:cNvSpPr>
                      <a:spLocks noChangeShapeType="1"/>
                    </p:cNvSpPr>
                    <p:nvPr/>
                  </p:nvSpPr>
                  <p:spPr bwMode="auto">
                    <a:xfrm flipH="1">
                      <a:off x="874" y="2185"/>
                      <a:ext cx="240" cy="2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216"/>
                    <p:cNvSpPr>
                      <a:spLocks noChangeShapeType="1"/>
                    </p:cNvSpPr>
                    <p:nvPr/>
                  </p:nvSpPr>
                  <p:spPr bwMode="auto">
                    <a:xfrm flipH="1">
                      <a:off x="713" y="2159"/>
                      <a:ext cx="240" cy="2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217"/>
                    <p:cNvSpPr>
                      <a:spLocks noChangeShapeType="1"/>
                    </p:cNvSpPr>
                    <p:nvPr/>
                  </p:nvSpPr>
                  <p:spPr bwMode="auto">
                    <a:xfrm flipH="1">
                      <a:off x="278" y="1968"/>
                      <a:ext cx="316" cy="3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218"/>
                    <p:cNvSpPr>
                      <a:spLocks noChangeShapeType="1"/>
                    </p:cNvSpPr>
                    <p:nvPr/>
                  </p:nvSpPr>
                  <p:spPr bwMode="auto">
                    <a:xfrm flipH="1">
                      <a:off x="389" y="2064"/>
                      <a:ext cx="288"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219"/>
                    <p:cNvSpPr>
                      <a:spLocks noChangeShapeType="1"/>
                    </p:cNvSpPr>
                    <p:nvPr/>
                  </p:nvSpPr>
                  <p:spPr bwMode="auto">
                    <a:xfrm flipH="1">
                      <a:off x="526" y="2111"/>
                      <a:ext cx="288" cy="2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4" name="Group 220"/>
                    <p:cNvGrpSpPr>
                      <a:grpSpLocks/>
                    </p:cNvGrpSpPr>
                    <p:nvPr/>
                  </p:nvGrpSpPr>
                  <p:grpSpPr bwMode="auto">
                    <a:xfrm>
                      <a:off x="622" y="1025"/>
                      <a:ext cx="1543" cy="890"/>
                      <a:chOff x="622" y="1007"/>
                      <a:chExt cx="1543" cy="890"/>
                    </a:xfrm>
                  </p:grpSpPr>
                  <p:sp>
                    <p:nvSpPr>
                      <p:cNvPr id="35" name="Text Box 221"/>
                      <p:cNvSpPr txBox="1">
                        <a:spLocks noChangeArrowheads="1"/>
                      </p:cNvSpPr>
                      <p:nvPr/>
                    </p:nvSpPr>
                    <p:spPr bwMode="auto">
                      <a:xfrm>
                        <a:off x="1620" y="1007"/>
                        <a:ext cx="2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latin typeface=".VnTime" pitchFamily="34" charset="0"/>
                          </a:rPr>
                          <a:t>B</a:t>
                        </a:r>
                      </a:p>
                    </p:txBody>
                  </p:sp>
                  <p:sp>
                    <p:nvSpPr>
                      <p:cNvPr id="36" name="Line 222"/>
                      <p:cNvSpPr>
                        <a:spLocks noChangeShapeType="1"/>
                      </p:cNvSpPr>
                      <p:nvPr/>
                    </p:nvSpPr>
                    <p:spPr bwMode="auto">
                      <a:xfrm flipV="1">
                        <a:off x="1579" y="1315"/>
                        <a:ext cx="586" cy="5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223"/>
                      <p:cNvSpPr>
                        <a:spLocks noChangeShapeType="1"/>
                      </p:cNvSpPr>
                      <p:nvPr/>
                    </p:nvSpPr>
                    <p:spPr bwMode="auto">
                      <a:xfrm flipV="1">
                        <a:off x="1408" y="1273"/>
                        <a:ext cx="624"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224"/>
                      <p:cNvSpPr>
                        <a:spLocks noChangeShapeType="1"/>
                      </p:cNvSpPr>
                      <p:nvPr/>
                    </p:nvSpPr>
                    <p:spPr bwMode="auto">
                      <a:xfrm flipV="1">
                        <a:off x="1214" y="1273"/>
                        <a:ext cx="624"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225"/>
                      <p:cNvSpPr>
                        <a:spLocks noChangeShapeType="1"/>
                      </p:cNvSpPr>
                      <p:nvPr/>
                    </p:nvSpPr>
                    <p:spPr bwMode="auto">
                      <a:xfrm flipV="1">
                        <a:off x="1056" y="1248"/>
                        <a:ext cx="624"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226"/>
                      <p:cNvSpPr>
                        <a:spLocks noChangeShapeType="1"/>
                      </p:cNvSpPr>
                      <p:nvPr/>
                    </p:nvSpPr>
                    <p:spPr bwMode="auto">
                      <a:xfrm flipV="1">
                        <a:off x="864" y="1248"/>
                        <a:ext cx="624"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227"/>
                      <p:cNvSpPr>
                        <a:spLocks noChangeShapeType="1"/>
                      </p:cNvSpPr>
                      <p:nvPr/>
                    </p:nvSpPr>
                    <p:spPr bwMode="auto">
                      <a:xfrm flipV="1">
                        <a:off x="734" y="1260"/>
                        <a:ext cx="583" cy="57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28"/>
                      <p:cNvSpPr>
                        <a:spLocks noChangeShapeType="1"/>
                      </p:cNvSpPr>
                      <p:nvPr/>
                    </p:nvSpPr>
                    <p:spPr bwMode="auto">
                      <a:xfrm flipV="1">
                        <a:off x="622" y="1260"/>
                        <a:ext cx="512" cy="5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19" name="Group 234"/>
                <p:cNvGrpSpPr>
                  <a:grpSpLocks/>
                </p:cNvGrpSpPr>
                <p:nvPr/>
              </p:nvGrpSpPr>
              <p:grpSpPr bwMode="auto">
                <a:xfrm>
                  <a:off x="1504951" y="1548330"/>
                  <a:ext cx="439738" cy="1554259"/>
                  <a:chOff x="918" y="841"/>
                  <a:chExt cx="277" cy="1141"/>
                </a:xfrm>
              </p:grpSpPr>
              <p:sp>
                <p:nvSpPr>
                  <p:cNvPr id="23" name="Text Box 230"/>
                  <p:cNvSpPr txBox="1">
                    <a:spLocks noChangeArrowheads="1"/>
                  </p:cNvSpPr>
                  <p:nvPr/>
                </p:nvSpPr>
                <p:spPr bwMode="auto">
                  <a:xfrm>
                    <a:off x="955" y="841"/>
                    <a:ext cx="2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latin typeface=".VnTime" pitchFamily="34" charset="0"/>
                      </a:rPr>
                      <a:t>n</a:t>
                    </a:r>
                  </a:p>
                </p:txBody>
              </p:sp>
              <p:grpSp>
                <p:nvGrpSpPr>
                  <p:cNvPr id="24" name="Group 231"/>
                  <p:cNvGrpSpPr>
                    <a:grpSpLocks/>
                  </p:cNvGrpSpPr>
                  <p:nvPr/>
                </p:nvGrpSpPr>
                <p:grpSpPr bwMode="auto">
                  <a:xfrm>
                    <a:off x="918" y="937"/>
                    <a:ext cx="205" cy="1045"/>
                    <a:chOff x="918" y="937"/>
                    <a:chExt cx="205" cy="1045"/>
                  </a:xfrm>
                </p:grpSpPr>
                <p:sp>
                  <p:nvSpPr>
                    <p:cNvPr id="25" name="Line 233"/>
                    <p:cNvSpPr>
                      <a:spLocks noChangeShapeType="1"/>
                    </p:cNvSpPr>
                    <p:nvPr/>
                  </p:nvSpPr>
                  <p:spPr bwMode="auto">
                    <a:xfrm>
                      <a:off x="1004" y="937"/>
                      <a:ext cx="11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32"/>
                    <p:cNvSpPr>
                      <a:spLocks noChangeShapeType="1"/>
                    </p:cNvSpPr>
                    <p:nvPr/>
                  </p:nvSpPr>
                  <p:spPr bwMode="auto">
                    <a:xfrm flipV="1">
                      <a:off x="918" y="974"/>
                      <a:ext cx="0" cy="100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 name="Group 237"/>
                <p:cNvGrpSpPr>
                  <a:grpSpLocks/>
                </p:cNvGrpSpPr>
                <p:nvPr/>
              </p:nvGrpSpPr>
              <p:grpSpPr bwMode="auto">
                <a:xfrm>
                  <a:off x="1505628" y="2711326"/>
                  <a:ext cx="276492" cy="317054"/>
                  <a:chOff x="942" y="1744"/>
                  <a:chExt cx="150" cy="166"/>
                </a:xfrm>
              </p:grpSpPr>
              <p:sp>
                <p:nvSpPr>
                  <p:cNvPr id="21" name="Freeform 235"/>
                  <p:cNvSpPr>
                    <a:spLocks/>
                  </p:cNvSpPr>
                  <p:nvPr/>
                </p:nvSpPr>
                <p:spPr bwMode="auto">
                  <a:xfrm>
                    <a:off x="942" y="1853"/>
                    <a:ext cx="48" cy="57"/>
                  </a:xfrm>
                  <a:custGeom>
                    <a:avLst/>
                    <a:gdLst>
                      <a:gd name="T0" fmla="*/ 0 w 56"/>
                      <a:gd name="T1" fmla="*/ 8 h 56"/>
                      <a:gd name="T2" fmla="*/ 48 w 56"/>
                      <a:gd name="T3" fmla="*/ 8 h 56"/>
                      <a:gd name="T4" fmla="*/ 48 w 56"/>
                      <a:gd name="T5" fmla="*/ 56 h 56"/>
                    </a:gdLst>
                    <a:ahLst/>
                    <a:cxnLst>
                      <a:cxn ang="0">
                        <a:pos x="T0" y="T1"/>
                      </a:cxn>
                      <a:cxn ang="0">
                        <a:pos x="T2" y="T3"/>
                      </a:cxn>
                      <a:cxn ang="0">
                        <a:pos x="T4" y="T5"/>
                      </a:cxn>
                    </a:cxnLst>
                    <a:rect l="0" t="0" r="r" b="b"/>
                    <a:pathLst>
                      <a:path w="56" h="56">
                        <a:moveTo>
                          <a:pt x="0" y="8"/>
                        </a:moveTo>
                        <a:cubicBezTo>
                          <a:pt x="20" y="4"/>
                          <a:pt x="40" y="0"/>
                          <a:pt x="48" y="8"/>
                        </a:cubicBezTo>
                        <a:cubicBezTo>
                          <a:pt x="56" y="16"/>
                          <a:pt x="48" y="48"/>
                          <a:pt x="48" y="56"/>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2" name="Object 236"/>
                  <p:cNvGraphicFramePr>
                    <a:graphicFrameLocks noChangeAspect="1"/>
                  </p:cNvGraphicFramePr>
                  <p:nvPr>
                    <p:extLst>
                      <p:ext uri="{D42A27DB-BD31-4B8C-83A1-F6EECF244321}">
                        <p14:modId xmlns:p14="http://schemas.microsoft.com/office/powerpoint/2010/main" val="241304280"/>
                      </p:ext>
                    </p:extLst>
                  </p:nvPr>
                </p:nvGraphicFramePr>
                <p:xfrm>
                  <a:off x="948" y="1744"/>
                  <a:ext cx="144" cy="132"/>
                </p:xfrm>
                <a:graphic>
                  <a:graphicData uri="http://schemas.openxmlformats.org/presentationml/2006/ole">
                    <mc:AlternateContent xmlns:mc="http://schemas.openxmlformats.org/markup-compatibility/2006">
                      <mc:Choice xmlns:v="urn:schemas-microsoft-com:vml" Requires="v">
                        <p:oleObj spid="_x0000_s6227" name="Equation" r:id="rId3" imgW="152280" imgH="139680" progId="Equation.DSMT4">
                          <p:embed/>
                        </p:oleObj>
                      </mc:Choice>
                      <mc:Fallback>
                        <p:oleObj name="Equation" r:id="rId3" imgW="152280" imgH="1396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 y="1744"/>
                                <a:ext cx="144" cy="1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cxnSp>
            <p:nvCxnSpPr>
              <p:cNvPr id="8" name="Straight Connector 7"/>
              <p:cNvCxnSpPr>
                <a:endCxn id="36" idx="0"/>
              </p:cNvCxnSpPr>
              <p:nvPr/>
            </p:nvCxnSpPr>
            <p:spPr>
              <a:xfrm flipV="1">
                <a:off x="1764184" y="3505946"/>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448035" y="3843949"/>
                <a:ext cx="344014" cy="3346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516683" y="3505946"/>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248795" y="3486423"/>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045970" y="3441040"/>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98196" y="3409908"/>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89138" y="3282845"/>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23920" y="3333454"/>
                <a:ext cx="184386" cy="17249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28600" y="3486423"/>
                <a:ext cx="431872" cy="3960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3" name="Rectangle 4"/>
          <p:cNvSpPr>
            <a:spLocks noChangeArrowheads="1"/>
          </p:cNvSpPr>
          <p:nvPr/>
        </p:nvSpPr>
        <p:spPr bwMode="auto">
          <a:xfrm>
            <a:off x="0" y="0"/>
            <a:ext cx="9144000" cy="533400"/>
          </a:xfrm>
          <a:prstGeom prst="rect">
            <a:avLst/>
          </a:prstGeom>
          <a:gradFill rotWithShape="1">
            <a:gsLst>
              <a:gs pos="0">
                <a:srgbClr val="0000FF"/>
              </a:gs>
              <a:gs pos="5000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500" b="1" dirty="0" smtClean="0">
                <a:solidFill>
                  <a:schemeClr val="tx2"/>
                </a:solidFill>
                <a:latin typeface="Times New Roman" pitchFamily="18" charset="0"/>
                <a:cs typeface="Times New Roman" pitchFamily="18" charset="0"/>
              </a:rPr>
              <a:t>BÀI 23: </a:t>
            </a:r>
            <a:r>
              <a:rPr lang="en-US" sz="3500" b="1" dirty="0">
                <a:solidFill>
                  <a:schemeClr val="tx2"/>
                </a:solidFill>
                <a:latin typeface="Times New Roman" pitchFamily="18" charset="0"/>
                <a:cs typeface="Times New Roman" pitchFamily="18" charset="0"/>
              </a:rPr>
              <a:t>TỪ THÔNG. CẢM ỨNG ĐIỆN TỪ</a:t>
            </a:r>
          </a:p>
        </p:txBody>
      </p:sp>
      <p:sp>
        <p:nvSpPr>
          <p:cNvPr id="44" name="Text Box 4"/>
          <p:cNvSpPr txBox="1">
            <a:spLocks noChangeArrowheads="1"/>
          </p:cNvSpPr>
          <p:nvPr/>
        </p:nvSpPr>
        <p:spPr bwMode="auto">
          <a:xfrm>
            <a:off x="157162" y="609600"/>
            <a:ext cx="342900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dirty="0">
                <a:solidFill>
                  <a:srgbClr val="009242"/>
                </a:solidFill>
                <a:effectLst>
                  <a:outerShdw blurRad="38100" dist="38100" dir="2700000" algn="tl">
                    <a:srgbClr val="000000">
                      <a:alpha val="43137"/>
                    </a:srgbClr>
                  </a:outerShdw>
                </a:effectLst>
                <a:latin typeface="Times New Roman" pitchFamily="18" charset="0"/>
                <a:cs typeface="Times New Roman" pitchFamily="18" charset="0"/>
              </a:rPr>
              <a:t>I. TỪ THÔNG</a:t>
            </a:r>
          </a:p>
        </p:txBody>
      </p:sp>
      <p:sp>
        <p:nvSpPr>
          <p:cNvPr id="45" name="Text Box 7"/>
          <p:cNvSpPr txBox="1">
            <a:spLocks noChangeArrowheads="1"/>
          </p:cNvSpPr>
          <p:nvPr/>
        </p:nvSpPr>
        <p:spPr bwMode="auto">
          <a:xfrm>
            <a:off x="490536" y="1143000"/>
            <a:ext cx="27860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Định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nghĩa</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3762344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down)">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27584" y="4869160"/>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black"/>
              </a:solidFill>
            </a:endParaRPr>
          </a:p>
        </p:txBody>
      </p:sp>
      <p:sp>
        <p:nvSpPr>
          <p:cNvPr id="6" name="Content Placeholder 2"/>
          <p:cNvSpPr txBox="1">
            <a:spLocks/>
          </p:cNvSpPr>
          <p:nvPr/>
        </p:nvSpPr>
        <p:spPr>
          <a:xfrm>
            <a:off x="304800" y="1533054"/>
            <a:ext cx="8686800" cy="5020146"/>
          </a:xfrm>
          <a:prstGeom prst="rect">
            <a:avLst/>
          </a:prstGeom>
        </p:spPr>
        <p:txBody>
          <a:bodyPr>
            <a:normAutofit/>
          </a:bodyPr>
          <a:lstStyle/>
          <a:p>
            <a:pPr>
              <a:spcBef>
                <a:spcPct val="20000"/>
              </a:spcBef>
              <a:buSzPct val="90000"/>
              <a:defRPr/>
            </a:pPr>
            <a:r>
              <a:rPr lang="en-US" sz="3200" dirty="0" err="1" smtClean="0">
                <a:solidFill>
                  <a:prstClr val="black"/>
                </a:solidFill>
                <a:latin typeface="Times New Roman" pitchFamily="18" charset="0"/>
                <a:cs typeface="Times New Roman" pitchFamily="18" charset="0"/>
              </a:rPr>
              <a:t>Câu</a:t>
            </a:r>
            <a:r>
              <a:rPr lang="en-US" sz="3200" dirty="0" smtClean="0">
                <a:solidFill>
                  <a:prstClr val="black"/>
                </a:solidFill>
                <a:latin typeface="Times New Roman" pitchFamily="18" charset="0"/>
                <a:cs typeface="Times New Roman" pitchFamily="18" charset="0"/>
              </a:rPr>
              <a:t> </a:t>
            </a:r>
            <a:r>
              <a:rPr lang="en-US" sz="3200" dirty="0" smtClean="0">
                <a:solidFill>
                  <a:prstClr val="black"/>
                </a:solidFill>
                <a:latin typeface="Times New Roman" pitchFamily="18" charset="0"/>
                <a:cs typeface="Times New Roman" pitchFamily="18" charset="0"/>
              </a:rPr>
              <a:t>5: </a:t>
            </a:r>
            <a:r>
              <a:rPr lang="en-US" sz="3200" dirty="0" smtClean="0">
                <a:solidFill>
                  <a:prstClr val="black"/>
                </a:solidFill>
                <a:latin typeface="Times New Roman" pitchFamily="18" charset="0"/>
                <a:cs typeface="Times New Roman" pitchFamily="18" charset="0"/>
              </a:rPr>
              <a:t>Cho </a:t>
            </a:r>
            <a:r>
              <a:rPr lang="en-US" sz="3200" dirty="0" err="1" smtClean="0">
                <a:solidFill>
                  <a:prstClr val="black"/>
                </a:solidFill>
                <a:latin typeface="Times New Roman" pitchFamily="18" charset="0"/>
                <a:cs typeface="Times New Roman" pitchFamily="18" charset="0"/>
              </a:rPr>
              <a:t>véc</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tơ</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pháp</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tuyến</a:t>
            </a:r>
            <a:r>
              <a:rPr lang="en-US" sz="3200" dirty="0" smtClean="0">
                <a:solidFill>
                  <a:prstClr val="black"/>
                </a:solidFill>
                <a:latin typeface="Times New Roman" pitchFamily="18" charset="0"/>
                <a:cs typeface="Times New Roman" pitchFamily="18" charset="0"/>
              </a:rPr>
              <a:t> n </a:t>
            </a:r>
            <a:r>
              <a:rPr lang="en-US" sz="3200" dirty="0" err="1" smtClean="0">
                <a:solidFill>
                  <a:prstClr val="black"/>
                </a:solidFill>
                <a:latin typeface="Times New Roman" pitchFamily="18" charset="0"/>
                <a:cs typeface="Times New Roman" pitchFamily="18" charset="0"/>
              </a:rPr>
              <a:t>của</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diện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tích</a:t>
            </a:r>
            <a:r>
              <a:rPr lang="en-US" sz="3200" dirty="0" smtClean="0">
                <a:solidFill>
                  <a:prstClr val="black"/>
                </a:solidFill>
                <a:latin typeface="Times New Roman" pitchFamily="18" charset="0"/>
                <a:cs typeface="Times New Roman" pitchFamily="18" charset="0"/>
              </a:rPr>
              <a:t> S </a:t>
            </a:r>
            <a:r>
              <a:rPr lang="en-US" sz="3200" dirty="0" err="1" smtClean="0">
                <a:solidFill>
                  <a:prstClr val="black"/>
                </a:solidFill>
                <a:latin typeface="Times New Roman" pitchFamily="18" charset="0"/>
                <a:cs typeface="Times New Roman" pitchFamily="18" charset="0"/>
              </a:rPr>
              <a:t>vuông</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góc</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với</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đường</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cảm</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ứng</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từ</a:t>
            </a:r>
            <a:r>
              <a:rPr lang="en-US" sz="3200" dirty="0" smtClean="0">
                <a:solidFill>
                  <a:prstClr val="black"/>
                </a:solidFill>
                <a:latin typeface="Times New Roman" pitchFamily="18" charset="0"/>
                <a:cs typeface="Times New Roman" pitchFamily="18" charset="0"/>
              </a:rPr>
              <a:t> B. </a:t>
            </a:r>
            <a:r>
              <a:rPr lang="en-US" sz="3200" dirty="0" err="1" smtClean="0">
                <a:solidFill>
                  <a:prstClr val="black"/>
                </a:solidFill>
                <a:latin typeface="Times New Roman" pitchFamily="18" charset="0"/>
                <a:cs typeface="Times New Roman" pitchFamily="18" charset="0"/>
              </a:rPr>
              <a:t>Khi</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độ</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lớn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cảm</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ứng</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từ</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tăng</a:t>
            </a:r>
            <a:r>
              <a:rPr lang="en-US" sz="3200" dirty="0" smtClean="0">
                <a:solidFill>
                  <a:prstClr val="black"/>
                </a:solidFill>
                <a:latin typeface="Times New Roman" pitchFamily="18" charset="0"/>
                <a:cs typeface="Times New Roman" pitchFamily="18" charset="0"/>
              </a:rPr>
              <a:t> 2 </a:t>
            </a:r>
            <a:r>
              <a:rPr lang="en-US" sz="3200" dirty="0" err="1" smtClean="0">
                <a:solidFill>
                  <a:prstClr val="black"/>
                </a:solidFill>
                <a:latin typeface="Times New Roman" pitchFamily="18" charset="0"/>
                <a:cs typeface="Times New Roman" pitchFamily="18" charset="0"/>
              </a:rPr>
              <a:t>lần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thì</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từ</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thông</a:t>
            </a:r>
            <a:r>
              <a:rPr lang="en-US" sz="3200" dirty="0" smtClean="0">
                <a:solidFill>
                  <a:prstClr val="black"/>
                </a:solidFill>
                <a:latin typeface="Times New Roman" pitchFamily="18" charset="0"/>
                <a:cs typeface="Times New Roman" pitchFamily="18" charset="0"/>
              </a:rPr>
              <a:t> qua S:</a:t>
            </a:r>
          </a:p>
          <a:p>
            <a:pPr marL="514350" indent="119063">
              <a:spcBef>
                <a:spcPct val="20000"/>
              </a:spcBef>
              <a:buSzPct val="70000"/>
              <a:buFont typeface="Wingdings 2"/>
              <a:buNone/>
              <a:defRPr/>
            </a:pPr>
            <a:r>
              <a:rPr lang="en-US" sz="3200" dirty="0" smtClean="0">
                <a:solidFill>
                  <a:prstClr val="black"/>
                </a:solidFill>
                <a:latin typeface="Times New Roman" pitchFamily="18" charset="0"/>
                <a:cs typeface="Times New Roman" pitchFamily="18" charset="0"/>
              </a:rPr>
              <a:t>A. </a:t>
            </a:r>
            <a:r>
              <a:rPr lang="en-US" sz="3200" dirty="0" err="1" smtClean="0">
                <a:solidFill>
                  <a:prstClr val="black"/>
                </a:solidFill>
                <a:latin typeface="Times New Roman" pitchFamily="18" charset="0"/>
                <a:cs typeface="Times New Roman" pitchFamily="18" charset="0"/>
              </a:rPr>
              <a:t>Tăng</a:t>
            </a:r>
            <a:r>
              <a:rPr lang="en-US" sz="3200" dirty="0" smtClean="0">
                <a:solidFill>
                  <a:prstClr val="black"/>
                </a:solidFill>
                <a:latin typeface="Times New Roman" pitchFamily="18" charset="0"/>
                <a:cs typeface="Times New Roman" pitchFamily="18" charset="0"/>
              </a:rPr>
              <a:t> 2 </a:t>
            </a:r>
            <a:r>
              <a:rPr lang="en-US" sz="3200" dirty="0" err="1" smtClean="0">
                <a:solidFill>
                  <a:prstClr val="black"/>
                </a:solidFill>
                <a:latin typeface="Times New Roman" pitchFamily="18" charset="0"/>
                <a:cs typeface="Times New Roman" pitchFamily="18" charset="0"/>
              </a:rPr>
              <a:t>lần</a:t>
            </a:r>
            <a:endParaRPr lang="en-US" sz="3200" dirty="0" smtClean="0">
              <a:solidFill>
                <a:prstClr val="black"/>
              </a:solidFill>
              <a:latin typeface="Times New Roman" pitchFamily="18" charset="0"/>
              <a:cs typeface="Times New Roman" pitchFamily="18" charset="0"/>
            </a:endParaRPr>
          </a:p>
          <a:p>
            <a:pPr marL="514350" indent="119063">
              <a:spcBef>
                <a:spcPct val="20000"/>
              </a:spcBef>
              <a:buSzPct val="70000"/>
              <a:buFont typeface="Wingdings 2"/>
              <a:buNone/>
              <a:defRPr/>
            </a:pPr>
            <a:r>
              <a:rPr lang="en-US" sz="3200" dirty="0" smtClean="0">
                <a:solidFill>
                  <a:prstClr val="black"/>
                </a:solidFill>
                <a:latin typeface="Times New Roman" pitchFamily="18" charset="0"/>
                <a:cs typeface="Times New Roman" pitchFamily="18" charset="0"/>
              </a:rPr>
              <a:t>B. </a:t>
            </a:r>
            <a:r>
              <a:rPr lang="en-US" sz="3200" dirty="0" err="1" smtClean="0">
                <a:solidFill>
                  <a:prstClr val="black"/>
                </a:solidFill>
                <a:latin typeface="Times New Roman" pitchFamily="18" charset="0"/>
                <a:cs typeface="Times New Roman" pitchFamily="18" charset="0"/>
              </a:rPr>
              <a:t>Giảm</a:t>
            </a:r>
            <a:r>
              <a:rPr lang="en-US" sz="3200" dirty="0" smtClean="0">
                <a:solidFill>
                  <a:prstClr val="black"/>
                </a:solidFill>
                <a:latin typeface="Times New Roman" pitchFamily="18" charset="0"/>
                <a:cs typeface="Times New Roman" pitchFamily="18" charset="0"/>
              </a:rPr>
              <a:t> 2 </a:t>
            </a:r>
            <a:r>
              <a:rPr lang="en-US" sz="3200" dirty="0" err="1" smtClean="0">
                <a:solidFill>
                  <a:prstClr val="black"/>
                </a:solidFill>
                <a:latin typeface="Times New Roman" pitchFamily="18" charset="0"/>
                <a:cs typeface="Times New Roman" pitchFamily="18" charset="0"/>
              </a:rPr>
              <a:t>lần</a:t>
            </a:r>
            <a:endParaRPr lang="vi-VN" sz="3200" dirty="0" smtClean="0">
              <a:solidFill>
                <a:prstClr val="black"/>
              </a:solidFill>
              <a:latin typeface="Times New Roman" pitchFamily="18" charset="0"/>
              <a:cs typeface="Times New Roman" pitchFamily="18" charset="0"/>
            </a:endParaRPr>
          </a:p>
          <a:p>
            <a:pPr marL="514350" indent="119063">
              <a:spcBef>
                <a:spcPct val="20000"/>
              </a:spcBef>
              <a:buSzPct val="70000"/>
              <a:buFont typeface="Wingdings 2"/>
              <a:buNone/>
              <a:defRPr/>
            </a:pPr>
            <a:r>
              <a:rPr lang="en-US" sz="3200" dirty="0" smtClean="0">
                <a:solidFill>
                  <a:prstClr val="black"/>
                </a:solidFill>
                <a:latin typeface="Times New Roman" pitchFamily="18" charset="0"/>
                <a:cs typeface="Times New Roman" pitchFamily="18" charset="0"/>
              </a:rPr>
              <a:t>C. </a:t>
            </a:r>
            <a:r>
              <a:rPr lang="en-US" sz="3200" dirty="0" err="1" smtClean="0">
                <a:solidFill>
                  <a:prstClr val="black"/>
                </a:solidFill>
                <a:latin typeface="Times New Roman" pitchFamily="18" charset="0"/>
                <a:cs typeface="Times New Roman" pitchFamily="18" charset="0"/>
              </a:rPr>
              <a:t>Tăng</a:t>
            </a:r>
            <a:r>
              <a:rPr lang="en-US" sz="3200" dirty="0" smtClean="0">
                <a:solidFill>
                  <a:prstClr val="black"/>
                </a:solidFill>
                <a:latin typeface="Times New Roman" pitchFamily="18" charset="0"/>
                <a:cs typeface="Times New Roman" pitchFamily="18" charset="0"/>
              </a:rPr>
              <a:t> 4 </a:t>
            </a:r>
            <a:r>
              <a:rPr lang="en-US" sz="3200" dirty="0" err="1" smtClean="0">
                <a:solidFill>
                  <a:prstClr val="black"/>
                </a:solidFill>
                <a:latin typeface="Times New Roman" pitchFamily="18" charset="0"/>
                <a:cs typeface="Times New Roman" pitchFamily="18" charset="0"/>
              </a:rPr>
              <a:t>lần</a:t>
            </a:r>
            <a:endParaRPr lang="vi-VN" sz="3200" dirty="0" smtClean="0">
              <a:solidFill>
                <a:prstClr val="black"/>
              </a:solidFill>
              <a:latin typeface="Times New Roman" pitchFamily="18" charset="0"/>
              <a:cs typeface="Times New Roman" pitchFamily="18" charset="0"/>
            </a:endParaRPr>
          </a:p>
          <a:p>
            <a:pPr marL="514350" indent="119063">
              <a:spcBef>
                <a:spcPct val="20000"/>
              </a:spcBef>
              <a:buSzPct val="70000"/>
              <a:buFont typeface="Wingdings 2"/>
              <a:buNone/>
              <a:defRPr/>
            </a:pPr>
            <a:r>
              <a:rPr lang="en-US" sz="3200" dirty="0" smtClean="0">
                <a:solidFill>
                  <a:prstClr val="black"/>
                </a:solidFill>
                <a:latin typeface="Times New Roman" pitchFamily="18" charset="0"/>
                <a:cs typeface="Times New Roman" pitchFamily="18" charset="0"/>
              </a:rPr>
              <a:t>D. </a:t>
            </a:r>
            <a:r>
              <a:rPr lang="en-US" sz="3200" dirty="0" err="1" smtClean="0">
                <a:solidFill>
                  <a:prstClr val="black"/>
                </a:solidFill>
                <a:latin typeface="Times New Roman" pitchFamily="18" charset="0"/>
                <a:cs typeface="Times New Roman" pitchFamily="18" charset="0"/>
              </a:rPr>
              <a:t>Bằng</a:t>
            </a:r>
            <a:r>
              <a:rPr lang="en-US" sz="3200" dirty="0" smtClean="0">
                <a:solidFill>
                  <a:prstClr val="black"/>
                </a:solidFill>
                <a:latin typeface="Times New Roman" pitchFamily="18" charset="0"/>
                <a:cs typeface="Times New Roman" pitchFamily="18" charset="0"/>
              </a:rPr>
              <a:t> 0</a:t>
            </a:r>
            <a:endParaRPr lang="vi-VN" sz="3200" dirty="0" smtClean="0">
              <a:solidFill>
                <a:prstClr val="black"/>
              </a:solidFill>
              <a:latin typeface="Times New Roman" pitchFamily="18" charset="0"/>
              <a:cs typeface="Times New Roman" pitchFamily="18" charset="0"/>
            </a:endParaRPr>
          </a:p>
          <a:p>
            <a:pPr marL="514350" indent="-514350">
              <a:spcBef>
                <a:spcPct val="20000"/>
              </a:spcBef>
              <a:buSzPct val="70000"/>
              <a:buFont typeface="+mj-lt"/>
              <a:buAutoNum type="arabicPeriod"/>
              <a:defRPr/>
            </a:pPr>
            <a:endParaRPr lang="vi-VN" sz="3200" dirty="0" smtClean="0">
              <a:solidFill>
                <a:prstClr val="black"/>
              </a:solidFill>
              <a:latin typeface="Times New Roman" pitchFamily="18" charset="0"/>
              <a:cs typeface="Times New Roman" pitchFamily="18" charset="0"/>
            </a:endParaRPr>
          </a:p>
          <a:p>
            <a:pPr marL="514350" indent="-514350">
              <a:spcBef>
                <a:spcPct val="20000"/>
              </a:spcBef>
              <a:buSzPct val="70000"/>
              <a:buFont typeface="+mj-lt"/>
              <a:buAutoNum type="arabicPeriod"/>
              <a:defRPr/>
            </a:pPr>
            <a:endParaRPr lang="vi-VN" sz="3200" dirty="0" smtClean="0">
              <a:solidFill>
                <a:prstClr val="black"/>
              </a:solidFill>
              <a:latin typeface="Times New Roman" pitchFamily="18" charset="0"/>
              <a:cs typeface="Times New Roman" pitchFamily="18" charset="0"/>
            </a:endParaRPr>
          </a:p>
          <a:p>
            <a:pPr marL="342900" indent="-342900">
              <a:spcBef>
                <a:spcPct val="20000"/>
              </a:spcBef>
              <a:buClr>
                <a:srgbClr val="94C600"/>
              </a:buClr>
              <a:buSzPct val="70000"/>
              <a:buFont typeface="Wingdings 2"/>
              <a:buNone/>
              <a:defRPr/>
            </a:pPr>
            <a:endParaRPr lang="vi-VN" sz="3200" dirty="0">
              <a:solidFill>
                <a:prstClr val="black"/>
              </a:solidFill>
              <a:latin typeface="Times New Roman" pitchFamily="18" charset="0"/>
              <a:cs typeface="Times New Roman" pitchFamily="18" charset="0"/>
            </a:endParaRPr>
          </a:p>
        </p:txBody>
      </p:sp>
      <p:sp>
        <p:nvSpPr>
          <p:cNvPr id="7" name="Line 68"/>
          <p:cNvSpPr>
            <a:spLocks noChangeShapeType="1"/>
          </p:cNvSpPr>
          <p:nvPr/>
        </p:nvSpPr>
        <p:spPr bwMode="auto">
          <a:xfrm>
            <a:off x="4627240" y="1700808"/>
            <a:ext cx="304800" cy="0"/>
          </a:xfrm>
          <a:prstGeom prst="line">
            <a:avLst/>
          </a:prstGeom>
          <a:noFill/>
          <a:ln w="9525">
            <a:solidFill>
              <a:schemeClr val="bg1"/>
            </a:solidFill>
            <a:round/>
            <a:headEnd/>
            <a:tailEnd type="triangle" w="med" len="med"/>
          </a:ln>
          <a:effectLst/>
        </p:spPr>
        <p:txBody>
          <a:bodyPr/>
          <a:lstStyle/>
          <a:p>
            <a:endParaRPr lang="en-US">
              <a:solidFill>
                <a:prstClr val="black"/>
              </a:solidFill>
            </a:endParaRPr>
          </a:p>
        </p:txBody>
      </p:sp>
      <p:sp>
        <p:nvSpPr>
          <p:cNvPr id="8" name="Line 68"/>
          <p:cNvSpPr>
            <a:spLocks noChangeShapeType="1"/>
          </p:cNvSpPr>
          <p:nvPr/>
        </p:nvSpPr>
        <p:spPr bwMode="auto">
          <a:xfrm>
            <a:off x="5292080" y="2132856"/>
            <a:ext cx="304800" cy="0"/>
          </a:xfrm>
          <a:prstGeom prst="line">
            <a:avLst/>
          </a:prstGeom>
          <a:noFill/>
          <a:ln w="9525">
            <a:solidFill>
              <a:schemeClr val="bg1"/>
            </a:solidFill>
            <a:round/>
            <a:headEnd/>
            <a:tailEnd type="triangle" w="med" len="med"/>
          </a:ln>
          <a:effectLst/>
        </p:spPr>
        <p:txBody>
          <a:bodyPr/>
          <a:lstStyle/>
          <a:p>
            <a:endParaRPr lang="en-US">
              <a:solidFill>
                <a:prstClr val="black"/>
              </a:solidFill>
            </a:endParaRPr>
          </a:p>
        </p:txBody>
      </p:sp>
      <p:graphicFrame>
        <p:nvGraphicFramePr>
          <p:cNvPr id="9" name="Object 2"/>
          <p:cNvGraphicFramePr>
            <a:graphicFrameLocks noChangeAspect="1"/>
          </p:cNvGraphicFramePr>
          <p:nvPr>
            <p:extLst>
              <p:ext uri="{D42A27DB-BD31-4B8C-83A1-F6EECF244321}">
                <p14:modId xmlns:p14="http://schemas.microsoft.com/office/powerpoint/2010/main" val="1445986169"/>
              </p:ext>
            </p:extLst>
          </p:nvPr>
        </p:nvGraphicFramePr>
        <p:xfrm>
          <a:off x="6619878" y="4941168"/>
          <a:ext cx="939800" cy="882650"/>
        </p:xfrm>
        <a:graphic>
          <a:graphicData uri="http://schemas.openxmlformats.org/presentationml/2006/ole">
            <mc:AlternateContent xmlns:mc="http://schemas.openxmlformats.org/markup-compatibility/2006">
              <mc:Choice xmlns:v="urn:schemas-microsoft-com:vml" Requires="v">
                <p:oleObj spid="_x0000_s15370" name="Equation" r:id="rId3" imgW="419040" imgH="393480" progId="Equation.3">
                  <p:embed/>
                </p:oleObj>
              </mc:Choice>
              <mc:Fallback>
                <p:oleObj name="Equation" r:id="rId3" imgW="41904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878" y="4941168"/>
                        <a:ext cx="939800" cy="882650"/>
                      </a:xfrm>
                      <a:prstGeom prst="rect">
                        <a:avLst/>
                      </a:prstGeom>
                      <a:solidFill>
                        <a:schemeClr val="bg1"/>
                      </a:solidFill>
                      <a:ln w="9525">
                        <a:solidFill>
                          <a:schemeClr val="bg1"/>
                        </a:solidFill>
                        <a:miter lim="800000"/>
                        <a:headEnd/>
                        <a:tailEnd/>
                      </a:ln>
                    </p:spPr>
                  </p:pic>
                </p:oleObj>
              </mc:Fallback>
            </mc:AlternateContent>
          </a:graphicData>
        </a:graphic>
      </p:graphicFrame>
      <p:sp>
        <p:nvSpPr>
          <p:cNvPr id="10" name="Rectangle 42"/>
          <p:cNvSpPr>
            <a:spLocks noChangeArrowheads="1"/>
          </p:cNvSpPr>
          <p:nvPr/>
        </p:nvSpPr>
        <p:spPr bwMode="auto">
          <a:xfrm>
            <a:off x="6284012" y="5718359"/>
            <a:ext cx="1758815" cy="584775"/>
          </a:xfrm>
          <a:prstGeom prst="rect">
            <a:avLst/>
          </a:prstGeom>
          <a:noFill/>
          <a:ln w="76200">
            <a:noFill/>
            <a:miter lim="800000"/>
            <a:headEnd type="none" w="sm" len="sm"/>
            <a:tailEnd/>
          </a:ln>
          <a:effectLst/>
        </p:spPr>
        <p:txBody>
          <a:bodyPr wrap="none">
            <a:spAutoFit/>
          </a:bodyPr>
          <a:lstStyle/>
          <a:p>
            <a:r>
              <a:rPr lang="en-US" sz="3200" dirty="0">
                <a:solidFill>
                  <a:prstClr val="black"/>
                </a:solidFill>
                <a:latin typeface="VNI-Helve" pitchFamily="2" charset="0"/>
                <a:sym typeface="Symbol" pitchFamily="18" charset="2"/>
              </a:rPr>
              <a:t>  </a:t>
            </a:r>
            <a:r>
              <a:rPr lang="en-US" sz="3200" dirty="0" smtClean="0">
                <a:solidFill>
                  <a:prstClr val="black"/>
                </a:solidFill>
                <a:latin typeface="VNI-Helve" pitchFamily="2" charset="0"/>
                <a:sym typeface="Symbol" pitchFamily="18" charset="2"/>
              </a:rPr>
              <a:t>= </a:t>
            </a:r>
            <a:r>
              <a:rPr lang="en-US" sz="3200" dirty="0">
                <a:solidFill>
                  <a:prstClr val="black"/>
                </a:solidFill>
                <a:latin typeface="VNI-Helve" pitchFamily="2" charset="0"/>
                <a:sym typeface="Symbol" pitchFamily="18" charset="2"/>
              </a:rPr>
              <a:t>0</a:t>
            </a:r>
          </a:p>
        </p:txBody>
      </p:sp>
      <p:grpSp>
        <p:nvGrpSpPr>
          <p:cNvPr id="11" name="Group 10"/>
          <p:cNvGrpSpPr/>
          <p:nvPr/>
        </p:nvGrpSpPr>
        <p:grpSpPr>
          <a:xfrm>
            <a:off x="6019800" y="2570161"/>
            <a:ext cx="2987678" cy="2459039"/>
            <a:chOff x="6156322" y="1268760"/>
            <a:chExt cx="2987678" cy="2459039"/>
          </a:xfrm>
        </p:grpSpPr>
        <p:grpSp>
          <p:nvGrpSpPr>
            <p:cNvPr id="12" name="Group 241"/>
            <p:cNvGrpSpPr/>
            <p:nvPr/>
          </p:nvGrpSpPr>
          <p:grpSpPr>
            <a:xfrm>
              <a:off x="6156322" y="1268760"/>
              <a:ext cx="2987678" cy="2459039"/>
              <a:chOff x="2267744" y="3573016"/>
              <a:chExt cx="2987678" cy="2459039"/>
            </a:xfrm>
          </p:grpSpPr>
          <p:grpSp>
            <p:nvGrpSpPr>
              <p:cNvPr id="15" name="Group 69"/>
              <p:cNvGrpSpPr>
                <a:grpSpLocks/>
              </p:cNvGrpSpPr>
              <p:nvPr/>
            </p:nvGrpSpPr>
            <p:grpSpPr bwMode="auto">
              <a:xfrm rot="16200000">
                <a:off x="2532063" y="3308697"/>
                <a:ext cx="2459039" cy="2987678"/>
                <a:chOff x="4068" y="1298"/>
                <a:chExt cx="1549" cy="1882"/>
              </a:xfrm>
            </p:grpSpPr>
            <p:sp>
              <p:nvSpPr>
                <p:cNvPr id="61" name="Line 70"/>
                <p:cNvSpPr>
                  <a:spLocks noChangeShapeType="1"/>
                </p:cNvSpPr>
                <p:nvPr/>
              </p:nvSpPr>
              <p:spPr bwMode="auto">
                <a:xfrm>
                  <a:off x="4068" y="2250"/>
                  <a:ext cx="663" cy="0"/>
                </a:xfrm>
                <a:prstGeom prst="line">
                  <a:avLst/>
                </a:prstGeom>
                <a:noFill/>
                <a:ln w="38100">
                  <a:solidFill>
                    <a:srgbClr val="FFFF66"/>
                  </a:solidFill>
                  <a:round/>
                  <a:headEnd type="none" w="sm" len="sm"/>
                  <a:tailEnd/>
                </a:ln>
                <a:effectLst/>
              </p:spPr>
              <p:txBody>
                <a:bodyPr/>
                <a:lstStyle/>
                <a:p>
                  <a:endParaRPr lang="en-US">
                    <a:solidFill>
                      <a:prstClr val="black"/>
                    </a:solidFill>
                  </a:endParaRPr>
                </a:p>
              </p:txBody>
            </p:sp>
            <p:grpSp>
              <p:nvGrpSpPr>
                <p:cNvPr id="16" name="Group 71"/>
                <p:cNvGrpSpPr>
                  <a:grpSpLocks/>
                </p:cNvGrpSpPr>
                <p:nvPr/>
              </p:nvGrpSpPr>
              <p:grpSpPr bwMode="auto">
                <a:xfrm>
                  <a:off x="4405" y="1298"/>
                  <a:ext cx="608" cy="1882"/>
                  <a:chOff x="4405" y="1298"/>
                  <a:chExt cx="608" cy="1882"/>
                </a:xfrm>
              </p:grpSpPr>
              <p:sp>
                <p:nvSpPr>
                  <p:cNvPr id="66" name="Oval 72"/>
                  <p:cNvSpPr>
                    <a:spLocks noChangeArrowheads="1"/>
                  </p:cNvSpPr>
                  <p:nvPr/>
                </p:nvSpPr>
                <p:spPr bwMode="auto">
                  <a:xfrm rot="-15737">
                    <a:off x="4405" y="1298"/>
                    <a:ext cx="608" cy="1882"/>
                  </a:xfrm>
                  <a:prstGeom prst="ellipse">
                    <a:avLst/>
                  </a:prstGeom>
                  <a:solidFill>
                    <a:srgbClr val="0070C0"/>
                  </a:solidFill>
                  <a:ln w="28575">
                    <a:solidFill>
                      <a:srgbClr val="FFFF66"/>
                    </a:solidFill>
                    <a:round/>
                    <a:headEnd type="none" w="sm" len="sm"/>
                    <a:tailEnd/>
                  </a:ln>
                  <a:effectLst/>
                </p:spPr>
                <p:txBody>
                  <a:bodyPr wrap="none" anchor="ctr"/>
                  <a:lstStyle/>
                  <a:p>
                    <a:pPr algn="ctr"/>
                    <a:endParaRPr lang="en-US" sz="3200" b="1">
                      <a:solidFill>
                        <a:prstClr val="black"/>
                      </a:solidFill>
                      <a:latin typeface="VNI-Helve" pitchFamily="2" charset="0"/>
                    </a:endParaRPr>
                  </a:p>
                </p:txBody>
              </p:sp>
              <p:sp>
                <p:nvSpPr>
                  <p:cNvPr id="67" name="Text Box 73"/>
                  <p:cNvSpPr txBox="1">
                    <a:spLocks noChangeArrowheads="1"/>
                  </p:cNvSpPr>
                  <p:nvPr/>
                </p:nvSpPr>
                <p:spPr bwMode="auto">
                  <a:xfrm rot="5400000">
                    <a:off x="4560" y="2738"/>
                    <a:ext cx="286" cy="346"/>
                  </a:xfrm>
                  <a:prstGeom prst="rect">
                    <a:avLst/>
                  </a:prstGeom>
                  <a:noFill/>
                  <a:ln w="76200">
                    <a:noFill/>
                    <a:miter lim="800000"/>
                    <a:headEnd type="none" w="sm" len="sm"/>
                    <a:tailEnd/>
                  </a:ln>
                  <a:effectLst/>
                </p:spPr>
                <p:txBody>
                  <a:bodyPr wrap="none">
                    <a:spAutoFit/>
                  </a:bodyPr>
                  <a:lstStyle/>
                  <a:p>
                    <a:r>
                      <a:rPr lang="en-US" sz="3000" dirty="0">
                        <a:solidFill>
                          <a:prstClr val="black"/>
                        </a:solidFill>
                        <a:latin typeface="VNI-Helve" pitchFamily="2" charset="0"/>
                      </a:rPr>
                      <a:t>S</a:t>
                    </a:r>
                  </a:p>
                </p:txBody>
              </p:sp>
            </p:grpSp>
            <p:grpSp>
              <p:nvGrpSpPr>
                <p:cNvPr id="17" name="Group 74"/>
                <p:cNvGrpSpPr>
                  <a:grpSpLocks/>
                </p:cNvGrpSpPr>
                <p:nvPr/>
              </p:nvGrpSpPr>
              <p:grpSpPr bwMode="auto">
                <a:xfrm>
                  <a:off x="4731" y="1940"/>
                  <a:ext cx="886" cy="446"/>
                  <a:chOff x="4731" y="1940"/>
                  <a:chExt cx="886" cy="446"/>
                </a:xfrm>
              </p:grpSpPr>
              <p:sp>
                <p:nvSpPr>
                  <p:cNvPr id="64" name="Line 75"/>
                  <p:cNvSpPr>
                    <a:spLocks noChangeShapeType="1"/>
                  </p:cNvSpPr>
                  <p:nvPr/>
                </p:nvSpPr>
                <p:spPr bwMode="auto">
                  <a:xfrm>
                    <a:off x="4731" y="2250"/>
                    <a:ext cx="576" cy="0"/>
                  </a:xfrm>
                  <a:prstGeom prst="line">
                    <a:avLst/>
                  </a:prstGeom>
                  <a:noFill/>
                  <a:ln w="38100">
                    <a:solidFill>
                      <a:srgbClr val="FFFF66"/>
                    </a:solidFill>
                    <a:round/>
                    <a:headEnd type="none" w="sm" len="sm"/>
                    <a:tailEnd type="triangle" w="med" len="med"/>
                  </a:ln>
                  <a:effectLst/>
                </p:spPr>
                <p:txBody>
                  <a:bodyPr/>
                  <a:lstStyle/>
                  <a:p>
                    <a:endParaRPr lang="en-US">
                      <a:solidFill>
                        <a:prstClr val="black"/>
                      </a:solidFill>
                    </a:endParaRPr>
                  </a:p>
                </p:txBody>
              </p:sp>
              <p:sp>
                <p:nvSpPr>
                  <p:cNvPr id="65" name="Rectangle 77"/>
                  <p:cNvSpPr>
                    <a:spLocks noChangeArrowheads="1"/>
                  </p:cNvSpPr>
                  <p:nvPr/>
                </p:nvSpPr>
                <p:spPr bwMode="auto">
                  <a:xfrm rot="5400000">
                    <a:off x="5210" y="1979"/>
                    <a:ext cx="446" cy="368"/>
                  </a:xfrm>
                  <a:prstGeom prst="rect">
                    <a:avLst/>
                  </a:prstGeom>
                  <a:noFill/>
                  <a:ln w="76200">
                    <a:noFill/>
                    <a:miter lim="800000"/>
                    <a:headEnd type="none" w="sm" len="sm"/>
                    <a:tailEnd/>
                  </a:ln>
                  <a:effectLst/>
                </p:spPr>
                <p:txBody>
                  <a:bodyPr wrap="square">
                    <a:spAutoFit/>
                  </a:bodyPr>
                  <a:lstStyle/>
                  <a:p>
                    <a:r>
                      <a:rPr lang="en-US" sz="3200" dirty="0" smtClean="0">
                        <a:solidFill>
                          <a:prstClr val="black"/>
                        </a:solidFill>
                        <a:latin typeface="VNI-Helve" pitchFamily="2" charset="0"/>
                      </a:rPr>
                      <a:t>  n</a:t>
                    </a:r>
                    <a:endParaRPr lang="en-US" sz="3200" dirty="0">
                      <a:solidFill>
                        <a:prstClr val="black"/>
                      </a:solidFill>
                      <a:latin typeface="VNI-Helve" pitchFamily="2" charset="0"/>
                    </a:endParaRPr>
                  </a:p>
                </p:txBody>
              </p:sp>
            </p:grpSp>
          </p:grpSp>
          <p:grpSp>
            <p:nvGrpSpPr>
              <p:cNvPr id="18" name="Group 122"/>
              <p:cNvGrpSpPr/>
              <p:nvPr/>
            </p:nvGrpSpPr>
            <p:grpSpPr>
              <a:xfrm>
                <a:off x="2597980" y="3672408"/>
                <a:ext cx="2352316" cy="2181200"/>
                <a:chOff x="2597980" y="3672408"/>
                <a:chExt cx="2352316" cy="2181200"/>
              </a:xfrm>
            </p:grpSpPr>
            <p:grpSp>
              <p:nvGrpSpPr>
                <p:cNvPr id="19" name="Group 2"/>
                <p:cNvGrpSpPr>
                  <a:grpSpLocks/>
                </p:cNvGrpSpPr>
                <p:nvPr/>
              </p:nvGrpSpPr>
              <p:grpSpPr bwMode="auto">
                <a:xfrm>
                  <a:off x="2627784" y="4293096"/>
                  <a:ext cx="1371600" cy="1501775"/>
                  <a:chOff x="3908" y="1771"/>
                  <a:chExt cx="864" cy="946"/>
                </a:xfrm>
              </p:grpSpPr>
              <p:sp>
                <p:nvSpPr>
                  <p:cNvPr id="54" name="Line 3"/>
                  <p:cNvSpPr>
                    <a:spLocks noChangeShapeType="1"/>
                  </p:cNvSpPr>
                  <p:nvPr/>
                </p:nvSpPr>
                <p:spPr bwMode="auto">
                  <a:xfrm flipH="1" flipV="1">
                    <a:off x="3908" y="2251"/>
                    <a:ext cx="864" cy="0"/>
                  </a:xfrm>
                  <a:prstGeom prst="line">
                    <a:avLst/>
                  </a:prstGeom>
                  <a:noFill/>
                  <a:ln w="9525">
                    <a:solidFill>
                      <a:srgbClr val="66FFFF"/>
                    </a:solidFill>
                    <a:round/>
                    <a:headEnd type="none" w="sm" len="sm"/>
                    <a:tailEnd/>
                  </a:ln>
                  <a:effectLst/>
                </p:spPr>
                <p:txBody>
                  <a:bodyPr/>
                  <a:lstStyle/>
                  <a:p>
                    <a:endParaRPr lang="en-US">
                      <a:solidFill>
                        <a:prstClr val="black"/>
                      </a:solidFill>
                    </a:endParaRPr>
                  </a:p>
                </p:txBody>
              </p:sp>
              <p:sp>
                <p:nvSpPr>
                  <p:cNvPr id="55" name="Line 4"/>
                  <p:cNvSpPr>
                    <a:spLocks noChangeShapeType="1"/>
                  </p:cNvSpPr>
                  <p:nvPr/>
                </p:nvSpPr>
                <p:spPr bwMode="auto">
                  <a:xfrm flipH="1" flipV="1">
                    <a:off x="3908" y="2385"/>
                    <a:ext cx="864" cy="0"/>
                  </a:xfrm>
                  <a:prstGeom prst="line">
                    <a:avLst/>
                  </a:prstGeom>
                  <a:noFill/>
                  <a:ln w="9525">
                    <a:solidFill>
                      <a:srgbClr val="66FFFF"/>
                    </a:solidFill>
                    <a:round/>
                    <a:headEnd type="none" w="sm" len="sm"/>
                    <a:tailEnd/>
                  </a:ln>
                  <a:effectLst/>
                </p:spPr>
                <p:txBody>
                  <a:bodyPr/>
                  <a:lstStyle/>
                  <a:p>
                    <a:endParaRPr lang="en-US">
                      <a:solidFill>
                        <a:prstClr val="black"/>
                      </a:solidFill>
                    </a:endParaRPr>
                  </a:p>
                </p:txBody>
              </p:sp>
              <p:sp>
                <p:nvSpPr>
                  <p:cNvPr id="56" name="Line 5"/>
                  <p:cNvSpPr>
                    <a:spLocks noChangeShapeType="1"/>
                  </p:cNvSpPr>
                  <p:nvPr/>
                </p:nvSpPr>
                <p:spPr bwMode="auto">
                  <a:xfrm flipH="1" flipV="1">
                    <a:off x="3908" y="2546"/>
                    <a:ext cx="864" cy="0"/>
                  </a:xfrm>
                  <a:prstGeom prst="line">
                    <a:avLst/>
                  </a:prstGeom>
                  <a:noFill/>
                  <a:ln w="9525">
                    <a:solidFill>
                      <a:srgbClr val="66FFFF"/>
                    </a:solidFill>
                    <a:round/>
                    <a:headEnd type="none" w="sm" len="sm"/>
                    <a:tailEnd/>
                  </a:ln>
                  <a:effectLst/>
                </p:spPr>
                <p:txBody>
                  <a:bodyPr/>
                  <a:lstStyle/>
                  <a:p>
                    <a:endParaRPr lang="en-US">
                      <a:solidFill>
                        <a:prstClr val="black"/>
                      </a:solidFill>
                    </a:endParaRPr>
                  </a:p>
                </p:txBody>
              </p:sp>
              <p:sp>
                <p:nvSpPr>
                  <p:cNvPr id="57" name="Line 6"/>
                  <p:cNvSpPr>
                    <a:spLocks noChangeShapeType="1"/>
                  </p:cNvSpPr>
                  <p:nvPr/>
                </p:nvSpPr>
                <p:spPr bwMode="auto">
                  <a:xfrm flipH="1" flipV="1">
                    <a:off x="3908" y="2717"/>
                    <a:ext cx="864" cy="0"/>
                  </a:xfrm>
                  <a:prstGeom prst="line">
                    <a:avLst/>
                  </a:prstGeom>
                  <a:noFill/>
                  <a:ln w="9525">
                    <a:solidFill>
                      <a:srgbClr val="66FFFF"/>
                    </a:solidFill>
                    <a:round/>
                    <a:headEnd type="none" w="sm" len="sm"/>
                    <a:tailEnd/>
                  </a:ln>
                  <a:effectLst/>
                </p:spPr>
                <p:txBody>
                  <a:bodyPr/>
                  <a:lstStyle/>
                  <a:p>
                    <a:endParaRPr lang="en-US">
                      <a:solidFill>
                        <a:prstClr val="black"/>
                      </a:solidFill>
                    </a:endParaRPr>
                  </a:p>
                </p:txBody>
              </p:sp>
              <p:sp>
                <p:nvSpPr>
                  <p:cNvPr id="58" name="Line 7"/>
                  <p:cNvSpPr>
                    <a:spLocks noChangeShapeType="1"/>
                  </p:cNvSpPr>
                  <p:nvPr/>
                </p:nvSpPr>
                <p:spPr bwMode="auto">
                  <a:xfrm flipH="1" flipV="1">
                    <a:off x="3908" y="2098"/>
                    <a:ext cx="864" cy="0"/>
                  </a:xfrm>
                  <a:prstGeom prst="line">
                    <a:avLst/>
                  </a:prstGeom>
                  <a:noFill/>
                  <a:ln w="9525">
                    <a:solidFill>
                      <a:srgbClr val="66FFFF"/>
                    </a:solidFill>
                    <a:round/>
                    <a:headEnd type="none" w="sm" len="sm"/>
                    <a:tailEnd/>
                  </a:ln>
                  <a:effectLst/>
                </p:spPr>
                <p:txBody>
                  <a:bodyPr/>
                  <a:lstStyle/>
                  <a:p>
                    <a:endParaRPr lang="en-US">
                      <a:solidFill>
                        <a:prstClr val="black"/>
                      </a:solidFill>
                    </a:endParaRPr>
                  </a:p>
                </p:txBody>
              </p:sp>
              <p:sp>
                <p:nvSpPr>
                  <p:cNvPr id="59" name="Line 8"/>
                  <p:cNvSpPr>
                    <a:spLocks noChangeShapeType="1"/>
                  </p:cNvSpPr>
                  <p:nvPr/>
                </p:nvSpPr>
                <p:spPr bwMode="auto">
                  <a:xfrm flipH="1" flipV="1">
                    <a:off x="3908" y="1928"/>
                    <a:ext cx="864" cy="0"/>
                  </a:xfrm>
                  <a:prstGeom prst="line">
                    <a:avLst/>
                  </a:prstGeom>
                  <a:noFill/>
                  <a:ln w="9525">
                    <a:solidFill>
                      <a:srgbClr val="66FFFF"/>
                    </a:solidFill>
                    <a:round/>
                    <a:headEnd type="none" w="sm" len="sm"/>
                    <a:tailEnd/>
                  </a:ln>
                  <a:effectLst/>
                </p:spPr>
                <p:txBody>
                  <a:bodyPr/>
                  <a:lstStyle/>
                  <a:p>
                    <a:endParaRPr lang="en-US">
                      <a:solidFill>
                        <a:prstClr val="black"/>
                      </a:solidFill>
                    </a:endParaRPr>
                  </a:p>
                </p:txBody>
              </p:sp>
              <p:sp>
                <p:nvSpPr>
                  <p:cNvPr id="60" name="Line 9"/>
                  <p:cNvSpPr>
                    <a:spLocks noChangeShapeType="1"/>
                  </p:cNvSpPr>
                  <p:nvPr/>
                </p:nvSpPr>
                <p:spPr bwMode="auto">
                  <a:xfrm flipH="1" flipV="1">
                    <a:off x="3908" y="1771"/>
                    <a:ext cx="864" cy="0"/>
                  </a:xfrm>
                  <a:prstGeom prst="line">
                    <a:avLst/>
                  </a:prstGeom>
                  <a:noFill/>
                  <a:ln w="9525">
                    <a:solidFill>
                      <a:srgbClr val="66FFFF"/>
                    </a:solidFill>
                    <a:round/>
                    <a:headEnd type="none" w="sm" len="sm"/>
                    <a:tailEnd/>
                  </a:ln>
                  <a:effectLst/>
                </p:spPr>
                <p:txBody>
                  <a:bodyPr/>
                  <a:lstStyle/>
                  <a:p>
                    <a:endParaRPr lang="en-US">
                      <a:solidFill>
                        <a:prstClr val="black"/>
                      </a:solidFill>
                    </a:endParaRPr>
                  </a:p>
                </p:txBody>
              </p:sp>
            </p:grpSp>
            <p:grpSp>
              <p:nvGrpSpPr>
                <p:cNvPr id="21" name="Group 79"/>
                <p:cNvGrpSpPr>
                  <a:grpSpLocks/>
                </p:cNvGrpSpPr>
                <p:nvPr/>
              </p:nvGrpSpPr>
              <p:grpSpPr bwMode="auto">
                <a:xfrm>
                  <a:off x="4000971" y="3796208"/>
                  <a:ext cx="949325" cy="2057400"/>
                  <a:chOff x="4734" y="1458"/>
                  <a:chExt cx="598" cy="1296"/>
                </a:xfrm>
              </p:grpSpPr>
              <p:grpSp>
                <p:nvGrpSpPr>
                  <p:cNvPr id="22" name="Group 80"/>
                  <p:cNvGrpSpPr>
                    <a:grpSpLocks/>
                  </p:cNvGrpSpPr>
                  <p:nvPr/>
                </p:nvGrpSpPr>
                <p:grpSpPr bwMode="auto">
                  <a:xfrm>
                    <a:off x="5046" y="1458"/>
                    <a:ext cx="286" cy="346"/>
                    <a:chOff x="5474" y="1404"/>
                    <a:chExt cx="286" cy="346"/>
                  </a:xfrm>
                </p:grpSpPr>
                <p:sp>
                  <p:nvSpPr>
                    <p:cNvPr id="52" name="Text Box 81"/>
                    <p:cNvSpPr txBox="1">
                      <a:spLocks noChangeArrowheads="1"/>
                    </p:cNvSpPr>
                    <p:nvPr/>
                  </p:nvSpPr>
                  <p:spPr bwMode="auto">
                    <a:xfrm>
                      <a:off x="5474" y="1404"/>
                      <a:ext cx="286" cy="346"/>
                    </a:xfrm>
                    <a:prstGeom prst="rect">
                      <a:avLst/>
                    </a:prstGeom>
                    <a:noFill/>
                    <a:ln w="76200">
                      <a:noFill/>
                      <a:miter lim="800000"/>
                      <a:headEnd type="none" w="sm" len="sm"/>
                      <a:tailEnd/>
                    </a:ln>
                    <a:effectLst/>
                  </p:spPr>
                  <p:txBody>
                    <a:bodyPr wrap="none">
                      <a:spAutoFit/>
                    </a:bodyPr>
                    <a:lstStyle/>
                    <a:p>
                      <a:r>
                        <a:rPr lang="en-US" sz="3000" dirty="0">
                          <a:solidFill>
                            <a:prstClr val="black"/>
                          </a:solidFill>
                          <a:latin typeface="VNI-Helve" pitchFamily="2" charset="0"/>
                        </a:rPr>
                        <a:t>B</a:t>
                      </a:r>
                    </a:p>
                  </p:txBody>
                </p:sp>
                <p:sp>
                  <p:nvSpPr>
                    <p:cNvPr id="53" name="Line 82"/>
                    <p:cNvSpPr>
                      <a:spLocks noChangeShapeType="1"/>
                    </p:cNvSpPr>
                    <p:nvPr/>
                  </p:nvSpPr>
                  <p:spPr bwMode="auto">
                    <a:xfrm>
                      <a:off x="5532" y="1456"/>
                      <a:ext cx="157" cy="0"/>
                    </a:xfrm>
                    <a:prstGeom prst="line">
                      <a:avLst/>
                    </a:prstGeom>
                    <a:noFill/>
                    <a:ln w="28575">
                      <a:solidFill>
                        <a:srgbClr val="66FFFF"/>
                      </a:solidFill>
                      <a:round/>
                      <a:headEnd type="none" w="sm" len="sm"/>
                      <a:tailEnd type="triangle" w="med" len="med"/>
                    </a:ln>
                    <a:effectLst/>
                  </p:spPr>
                  <p:txBody>
                    <a:bodyPr/>
                    <a:lstStyle/>
                    <a:p>
                      <a:endParaRPr lang="en-US">
                        <a:solidFill>
                          <a:prstClr val="black"/>
                        </a:solidFill>
                      </a:endParaRPr>
                    </a:p>
                  </p:txBody>
                </p:sp>
              </p:grpSp>
              <p:grpSp>
                <p:nvGrpSpPr>
                  <p:cNvPr id="34" name="Group 83"/>
                  <p:cNvGrpSpPr>
                    <a:grpSpLocks/>
                  </p:cNvGrpSpPr>
                  <p:nvPr/>
                </p:nvGrpSpPr>
                <p:grpSpPr bwMode="auto">
                  <a:xfrm>
                    <a:off x="4734" y="1738"/>
                    <a:ext cx="576" cy="1016"/>
                    <a:chOff x="4734" y="1738"/>
                    <a:chExt cx="576" cy="1016"/>
                  </a:xfrm>
                </p:grpSpPr>
                <p:grpSp>
                  <p:nvGrpSpPr>
                    <p:cNvPr id="35" name="Group 84"/>
                    <p:cNvGrpSpPr>
                      <a:grpSpLocks/>
                    </p:cNvGrpSpPr>
                    <p:nvPr/>
                  </p:nvGrpSpPr>
                  <p:grpSpPr bwMode="auto">
                    <a:xfrm>
                      <a:off x="5001" y="1738"/>
                      <a:ext cx="87" cy="1016"/>
                      <a:chOff x="5289" y="1738"/>
                      <a:chExt cx="87" cy="1016"/>
                    </a:xfrm>
                  </p:grpSpPr>
                  <p:sp>
                    <p:nvSpPr>
                      <p:cNvPr id="45" name="AutoShape 85"/>
                      <p:cNvSpPr>
                        <a:spLocks noChangeArrowheads="1"/>
                      </p:cNvSpPr>
                      <p:nvPr/>
                    </p:nvSpPr>
                    <p:spPr bwMode="auto">
                      <a:xfrm rot="5400000">
                        <a:off x="5298" y="1729"/>
                        <a:ext cx="69" cy="87"/>
                      </a:xfrm>
                      <a:prstGeom prst="triangle">
                        <a:avLst>
                          <a:gd name="adj" fmla="val 50000"/>
                        </a:avLst>
                      </a:prstGeom>
                      <a:solidFill>
                        <a:srgbClr val="66FFFF"/>
                      </a:solidFill>
                      <a:ln w="9525">
                        <a:solidFill>
                          <a:srgbClr val="66FFFF"/>
                        </a:solidFill>
                        <a:miter lim="800000"/>
                        <a:headEnd type="none" w="sm" len="sm"/>
                        <a:tailEnd/>
                      </a:ln>
                      <a:effectLst/>
                    </p:spPr>
                    <p:txBody>
                      <a:bodyPr wrap="none" anchor="ctr"/>
                      <a:lstStyle/>
                      <a:p>
                        <a:endParaRPr lang="en-US">
                          <a:solidFill>
                            <a:prstClr val="black"/>
                          </a:solidFill>
                        </a:endParaRPr>
                      </a:p>
                    </p:txBody>
                  </p:sp>
                  <p:sp>
                    <p:nvSpPr>
                      <p:cNvPr id="46" name="AutoShape 86"/>
                      <p:cNvSpPr>
                        <a:spLocks noChangeArrowheads="1"/>
                      </p:cNvSpPr>
                      <p:nvPr/>
                    </p:nvSpPr>
                    <p:spPr bwMode="auto">
                      <a:xfrm rot="5400000">
                        <a:off x="5298" y="1886"/>
                        <a:ext cx="69" cy="87"/>
                      </a:xfrm>
                      <a:prstGeom prst="triangle">
                        <a:avLst>
                          <a:gd name="adj" fmla="val 50000"/>
                        </a:avLst>
                      </a:prstGeom>
                      <a:solidFill>
                        <a:srgbClr val="66FFFF"/>
                      </a:solidFill>
                      <a:ln w="9525">
                        <a:solidFill>
                          <a:srgbClr val="66FFFF"/>
                        </a:solidFill>
                        <a:miter lim="800000"/>
                        <a:headEnd type="none" w="sm" len="sm"/>
                        <a:tailEnd/>
                      </a:ln>
                      <a:effectLst/>
                    </p:spPr>
                    <p:txBody>
                      <a:bodyPr wrap="none" anchor="ctr"/>
                      <a:lstStyle/>
                      <a:p>
                        <a:endParaRPr lang="en-US">
                          <a:solidFill>
                            <a:prstClr val="black"/>
                          </a:solidFill>
                        </a:endParaRPr>
                      </a:p>
                    </p:txBody>
                  </p:sp>
                  <p:sp>
                    <p:nvSpPr>
                      <p:cNvPr id="47" name="AutoShape 87"/>
                      <p:cNvSpPr>
                        <a:spLocks noChangeArrowheads="1"/>
                      </p:cNvSpPr>
                      <p:nvPr/>
                    </p:nvSpPr>
                    <p:spPr bwMode="auto">
                      <a:xfrm rot="5400000">
                        <a:off x="5298" y="2058"/>
                        <a:ext cx="69" cy="87"/>
                      </a:xfrm>
                      <a:prstGeom prst="triangle">
                        <a:avLst>
                          <a:gd name="adj" fmla="val 50000"/>
                        </a:avLst>
                      </a:prstGeom>
                      <a:solidFill>
                        <a:srgbClr val="66FFFF"/>
                      </a:solidFill>
                      <a:ln w="9525">
                        <a:solidFill>
                          <a:srgbClr val="66FFFF"/>
                        </a:solidFill>
                        <a:miter lim="800000"/>
                        <a:headEnd type="none" w="sm" len="sm"/>
                        <a:tailEnd/>
                      </a:ln>
                      <a:effectLst/>
                    </p:spPr>
                    <p:txBody>
                      <a:bodyPr wrap="none" anchor="ctr"/>
                      <a:lstStyle/>
                      <a:p>
                        <a:endParaRPr lang="en-US">
                          <a:solidFill>
                            <a:prstClr val="black"/>
                          </a:solidFill>
                        </a:endParaRPr>
                      </a:p>
                    </p:txBody>
                  </p:sp>
                  <p:sp>
                    <p:nvSpPr>
                      <p:cNvPr id="48" name="AutoShape 88"/>
                      <p:cNvSpPr>
                        <a:spLocks noChangeArrowheads="1"/>
                      </p:cNvSpPr>
                      <p:nvPr/>
                    </p:nvSpPr>
                    <p:spPr bwMode="auto">
                      <a:xfrm rot="5400000">
                        <a:off x="5298" y="2210"/>
                        <a:ext cx="69" cy="87"/>
                      </a:xfrm>
                      <a:prstGeom prst="triangle">
                        <a:avLst>
                          <a:gd name="adj" fmla="val 50000"/>
                        </a:avLst>
                      </a:prstGeom>
                      <a:solidFill>
                        <a:srgbClr val="66FFFF"/>
                      </a:solidFill>
                      <a:ln w="9525">
                        <a:solidFill>
                          <a:srgbClr val="66FFFF"/>
                        </a:solidFill>
                        <a:miter lim="800000"/>
                        <a:headEnd type="none" w="sm" len="sm"/>
                        <a:tailEnd/>
                      </a:ln>
                      <a:effectLst/>
                    </p:spPr>
                    <p:txBody>
                      <a:bodyPr wrap="none" anchor="ctr"/>
                      <a:lstStyle/>
                      <a:p>
                        <a:endParaRPr lang="en-US">
                          <a:solidFill>
                            <a:prstClr val="black"/>
                          </a:solidFill>
                        </a:endParaRPr>
                      </a:p>
                    </p:txBody>
                  </p:sp>
                  <p:sp>
                    <p:nvSpPr>
                      <p:cNvPr id="49" name="AutoShape 89"/>
                      <p:cNvSpPr>
                        <a:spLocks noChangeArrowheads="1"/>
                      </p:cNvSpPr>
                      <p:nvPr/>
                    </p:nvSpPr>
                    <p:spPr bwMode="auto">
                      <a:xfrm rot="5400000">
                        <a:off x="5298" y="2342"/>
                        <a:ext cx="70" cy="87"/>
                      </a:xfrm>
                      <a:prstGeom prst="triangle">
                        <a:avLst>
                          <a:gd name="adj" fmla="val 50000"/>
                        </a:avLst>
                      </a:prstGeom>
                      <a:solidFill>
                        <a:srgbClr val="66FFFF"/>
                      </a:solidFill>
                      <a:ln w="9525">
                        <a:solidFill>
                          <a:srgbClr val="66FFFF"/>
                        </a:solidFill>
                        <a:miter lim="800000"/>
                        <a:headEnd type="none" w="sm" len="sm"/>
                        <a:tailEnd/>
                      </a:ln>
                      <a:effectLst/>
                    </p:spPr>
                    <p:txBody>
                      <a:bodyPr wrap="none" anchor="ctr"/>
                      <a:lstStyle/>
                      <a:p>
                        <a:endParaRPr lang="en-US">
                          <a:solidFill>
                            <a:prstClr val="black"/>
                          </a:solidFill>
                        </a:endParaRPr>
                      </a:p>
                    </p:txBody>
                  </p:sp>
                  <p:sp>
                    <p:nvSpPr>
                      <p:cNvPr id="50" name="AutoShape 90"/>
                      <p:cNvSpPr>
                        <a:spLocks noChangeArrowheads="1"/>
                      </p:cNvSpPr>
                      <p:nvPr/>
                    </p:nvSpPr>
                    <p:spPr bwMode="auto">
                      <a:xfrm rot="5400000">
                        <a:off x="5298" y="2504"/>
                        <a:ext cx="69" cy="87"/>
                      </a:xfrm>
                      <a:prstGeom prst="triangle">
                        <a:avLst>
                          <a:gd name="adj" fmla="val 50000"/>
                        </a:avLst>
                      </a:prstGeom>
                      <a:solidFill>
                        <a:srgbClr val="66FFFF"/>
                      </a:solidFill>
                      <a:ln w="9525">
                        <a:solidFill>
                          <a:srgbClr val="66FFFF"/>
                        </a:solidFill>
                        <a:miter lim="800000"/>
                        <a:headEnd type="none" w="sm" len="sm"/>
                        <a:tailEnd/>
                      </a:ln>
                      <a:effectLst/>
                    </p:spPr>
                    <p:txBody>
                      <a:bodyPr wrap="none" anchor="ctr"/>
                      <a:lstStyle/>
                      <a:p>
                        <a:endParaRPr lang="en-US">
                          <a:solidFill>
                            <a:prstClr val="black"/>
                          </a:solidFill>
                        </a:endParaRPr>
                      </a:p>
                    </p:txBody>
                  </p:sp>
                  <p:sp>
                    <p:nvSpPr>
                      <p:cNvPr id="51" name="AutoShape 91"/>
                      <p:cNvSpPr>
                        <a:spLocks noChangeArrowheads="1"/>
                      </p:cNvSpPr>
                      <p:nvPr/>
                    </p:nvSpPr>
                    <p:spPr bwMode="auto">
                      <a:xfrm rot="5400000">
                        <a:off x="5298" y="2676"/>
                        <a:ext cx="69" cy="87"/>
                      </a:xfrm>
                      <a:prstGeom prst="triangle">
                        <a:avLst>
                          <a:gd name="adj" fmla="val 50000"/>
                        </a:avLst>
                      </a:prstGeom>
                      <a:solidFill>
                        <a:srgbClr val="66FFFF"/>
                      </a:solidFill>
                      <a:ln w="9525">
                        <a:solidFill>
                          <a:srgbClr val="66FFFF"/>
                        </a:solidFill>
                        <a:miter lim="800000"/>
                        <a:headEnd type="none" w="sm" len="sm"/>
                        <a:tailEnd/>
                      </a:ln>
                      <a:effectLst/>
                    </p:spPr>
                    <p:txBody>
                      <a:bodyPr wrap="none" anchor="ctr"/>
                      <a:lstStyle/>
                      <a:p>
                        <a:endParaRPr lang="en-US">
                          <a:solidFill>
                            <a:prstClr val="black"/>
                          </a:solidFill>
                        </a:endParaRPr>
                      </a:p>
                    </p:txBody>
                  </p:sp>
                </p:grpSp>
                <p:grpSp>
                  <p:nvGrpSpPr>
                    <p:cNvPr id="36" name="Group 92"/>
                    <p:cNvGrpSpPr>
                      <a:grpSpLocks/>
                    </p:cNvGrpSpPr>
                    <p:nvPr/>
                  </p:nvGrpSpPr>
                  <p:grpSpPr bwMode="auto">
                    <a:xfrm>
                      <a:off x="4734" y="1771"/>
                      <a:ext cx="576" cy="946"/>
                      <a:chOff x="4848" y="1771"/>
                      <a:chExt cx="576" cy="946"/>
                    </a:xfrm>
                  </p:grpSpPr>
                  <p:sp>
                    <p:nvSpPr>
                      <p:cNvPr id="38" name="Line 93"/>
                      <p:cNvSpPr>
                        <a:spLocks noChangeShapeType="1"/>
                      </p:cNvSpPr>
                      <p:nvPr/>
                    </p:nvSpPr>
                    <p:spPr bwMode="auto">
                      <a:xfrm>
                        <a:off x="4848" y="2251"/>
                        <a:ext cx="576" cy="0"/>
                      </a:xfrm>
                      <a:prstGeom prst="line">
                        <a:avLst/>
                      </a:prstGeom>
                      <a:noFill/>
                      <a:ln w="9525">
                        <a:solidFill>
                          <a:srgbClr val="66FFFF"/>
                        </a:solidFill>
                        <a:round/>
                        <a:headEnd type="none" w="sm" len="sm"/>
                        <a:tailEnd/>
                      </a:ln>
                      <a:effectLst/>
                    </p:spPr>
                    <p:txBody>
                      <a:bodyPr/>
                      <a:lstStyle/>
                      <a:p>
                        <a:endParaRPr lang="en-US">
                          <a:solidFill>
                            <a:prstClr val="black"/>
                          </a:solidFill>
                        </a:endParaRPr>
                      </a:p>
                    </p:txBody>
                  </p:sp>
                  <p:sp>
                    <p:nvSpPr>
                      <p:cNvPr id="39" name="Line 94"/>
                      <p:cNvSpPr>
                        <a:spLocks noChangeShapeType="1"/>
                      </p:cNvSpPr>
                      <p:nvPr/>
                    </p:nvSpPr>
                    <p:spPr bwMode="auto">
                      <a:xfrm>
                        <a:off x="4848" y="2099"/>
                        <a:ext cx="576" cy="0"/>
                      </a:xfrm>
                      <a:prstGeom prst="line">
                        <a:avLst/>
                      </a:prstGeom>
                      <a:noFill/>
                      <a:ln w="9525">
                        <a:solidFill>
                          <a:srgbClr val="66FFFF"/>
                        </a:solidFill>
                        <a:round/>
                        <a:headEnd type="none" w="sm" len="sm"/>
                        <a:tailEnd/>
                      </a:ln>
                      <a:effectLst/>
                    </p:spPr>
                    <p:txBody>
                      <a:bodyPr/>
                      <a:lstStyle/>
                      <a:p>
                        <a:endParaRPr lang="en-US">
                          <a:solidFill>
                            <a:prstClr val="black"/>
                          </a:solidFill>
                        </a:endParaRPr>
                      </a:p>
                    </p:txBody>
                  </p:sp>
                  <p:sp>
                    <p:nvSpPr>
                      <p:cNvPr id="40" name="Line 95"/>
                      <p:cNvSpPr>
                        <a:spLocks noChangeShapeType="1"/>
                      </p:cNvSpPr>
                      <p:nvPr/>
                    </p:nvSpPr>
                    <p:spPr bwMode="auto">
                      <a:xfrm>
                        <a:off x="4848" y="1928"/>
                        <a:ext cx="576" cy="0"/>
                      </a:xfrm>
                      <a:prstGeom prst="line">
                        <a:avLst/>
                      </a:prstGeom>
                      <a:noFill/>
                      <a:ln w="9525">
                        <a:solidFill>
                          <a:srgbClr val="66FFFF"/>
                        </a:solidFill>
                        <a:round/>
                        <a:headEnd type="none" w="sm" len="sm"/>
                        <a:tailEnd/>
                      </a:ln>
                      <a:effectLst/>
                    </p:spPr>
                    <p:txBody>
                      <a:bodyPr/>
                      <a:lstStyle/>
                      <a:p>
                        <a:endParaRPr lang="en-US">
                          <a:solidFill>
                            <a:prstClr val="black"/>
                          </a:solidFill>
                        </a:endParaRPr>
                      </a:p>
                    </p:txBody>
                  </p:sp>
                  <p:sp>
                    <p:nvSpPr>
                      <p:cNvPr id="41" name="Line 96"/>
                      <p:cNvSpPr>
                        <a:spLocks noChangeShapeType="1"/>
                      </p:cNvSpPr>
                      <p:nvPr/>
                    </p:nvSpPr>
                    <p:spPr bwMode="auto">
                      <a:xfrm>
                        <a:off x="4848" y="1771"/>
                        <a:ext cx="576" cy="0"/>
                      </a:xfrm>
                      <a:prstGeom prst="line">
                        <a:avLst/>
                      </a:prstGeom>
                      <a:noFill/>
                      <a:ln w="9525">
                        <a:solidFill>
                          <a:srgbClr val="66FFFF"/>
                        </a:solidFill>
                        <a:round/>
                        <a:headEnd type="none" w="sm" len="sm"/>
                        <a:tailEnd/>
                      </a:ln>
                      <a:effectLst/>
                    </p:spPr>
                    <p:txBody>
                      <a:bodyPr/>
                      <a:lstStyle/>
                      <a:p>
                        <a:endParaRPr lang="en-US">
                          <a:solidFill>
                            <a:prstClr val="black"/>
                          </a:solidFill>
                        </a:endParaRPr>
                      </a:p>
                    </p:txBody>
                  </p:sp>
                  <p:sp>
                    <p:nvSpPr>
                      <p:cNvPr id="42" name="Line 97"/>
                      <p:cNvSpPr>
                        <a:spLocks noChangeShapeType="1"/>
                      </p:cNvSpPr>
                      <p:nvPr/>
                    </p:nvSpPr>
                    <p:spPr bwMode="auto">
                      <a:xfrm>
                        <a:off x="4848" y="2384"/>
                        <a:ext cx="576" cy="0"/>
                      </a:xfrm>
                      <a:prstGeom prst="line">
                        <a:avLst/>
                      </a:prstGeom>
                      <a:noFill/>
                      <a:ln w="9525">
                        <a:solidFill>
                          <a:srgbClr val="66FFFF"/>
                        </a:solidFill>
                        <a:round/>
                        <a:headEnd type="none" w="sm" len="sm"/>
                        <a:tailEnd/>
                      </a:ln>
                      <a:effectLst/>
                    </p:spPr>
                    <p:txBody>
                      <a:bodyPr/>
                      <a:lstStyle/>
                      <a:p>
                        <a:endParaRPr lang="en-US">
                          <a:solidFill>
                            <a:prstClr val="black"/>
                          </a:solidFill>
                        </a:endParaRPr>
                      </a:p>
                    </p:txBody>
                  </p:sp>
                  <p:sp>
                    <p:nvSpPr>
                      <p:cNvPr id="43" name="Line 98"/>
                      <p:cNvSpPr>
                        <a:spLocks noChangeShapeType="1"/>
                      </p:cNvSpPr>
                      <p:nvPr/>
                    </p:nvSpPr>
                    <p:spPr bwMode="auto">
                      <a:xfrm>
                        <a:off x="4848" y="2545"/>
                        <a:ext cx="576" cy="0"/>
                      </a:xfrm>
                      <a:prstGeom prst="line">
                        <a:avLst/>
                      </a:prstGeom>
                      <a:noFill/>
                      <a:ln w="9525">
                        <a:solidFill>
                          <a:srgbClr val="66FFFF"/>
                        </a:solidFill>
                        <a:round/>
                        <a:headEnd type="none" w="sm" len="sm"/>
                        <a:tailEnd/>
                      </a:ln>
                      <a:effectLst/>
                    </p:spPr>
                    <p:txBody>
                      <a:bodyPr/>
                      <a:lstStyle/>
                      <a:p>
                        <a:endParaRPr lang="en-US">
                          <a:solidFill>
                            <a:prstClr val="black"/>
                          </a:solidFill>
                        </a:endParaRPr>
                      </a:p>
                    </p:txBody>
                  </p:sp>
                  <p:sp>
                    <p:nvSpPr>
                      <p:cNvPr id="44" name="Line 99"/>
                      <p:cNvSpPr>
                        <a:spLocks noChangeShapeType="1"/>
                      </p:cNvSpPr>
                      <p:nvPr/>
                    </p:nvSpPr>
                    <p:spPr bwMode="auto">
                      <a:xfrm>
                        <a:off x="4848" y="2717"/>
                        <a:ext cx="576" cy="0"/>
                      </a:xfrm>
                      <a:prstGeom prst="line">
                        <a:avLst/>
                      </a:prstGeom>
                      <a:noFill/>
                      <a:ln w="9525">
                        <a:solidFill>
                          <a:srgbClr val="66FFFF"/>
                        </a:solidFill>
                        <a:round/>
                        <a:headEnd type="none" w="sm" len="sm"/>
                        <a:tailEnd/>
                      </a:ln>
                      <a:effectLst/>
                    </p:spPr>
                    <p:txBody>
                      <a:bodyPr/>
                      <a:lstStyle/>
                      <a:p>
                        <a:endParaRPr lang="en-US">
                          <a:solidFill>
                            <a:prstClr val="black"/>
                          </a:solidFill>
                        </a:endParaRPr>
                      </a:p>
                    </p:txBody>
                  </p:sp>
                </p:grpSp>
              </p:grpSp>
            </p:grpSp>
            <p:grpSp>
              <p:nvGrpSpPr>
                <p:cNvPr id="37" name="Group 150"/>
                <p:cNvGrpSpPr>
                  <a:grpSpLocks/>
                </p:cNvGrpSpPr>
                <p:nvPr/>
              </p:nvGrpSpPr>
              <p:grpSpPr bwMode="auto">
                <a:xfrm>
                  <a:off x="3499335" y="4551541"/>
                  <a:ext cx="504826" cy="711200"/>
                  <a:chOff x="4418" y="1937"/>
                  <a:chExt cx="318" cy="448"/>
                </a:xfrm>
              </p:grpSpPr>
              <p:sp>
                <p:nvSpPr>
                  <p:cNvPr id="30" name="Line 151"/>
                  <p:cNvSpPr>
                    <a:spLocks noChangeShapeType="1"/>
                  </p:cNvSpPr>
                  <p:nvPr/>
                </p:nvSpPr>
                <p:spPr bwMode="auto">
                  <a:xfrm flipH="1" flipV="1">
                    <a:off x="4418" y="2251"/>
                    <a:ext cx="300" cy="0"/>
                  </a:xfrm>
                  <a:prstGeom prst="line">
                    <a:avLst/>
                  </a:prstGeom>
                  <a:noFill/>
                  <a:ln w="9525">
                    <a:solidFill>
                      <a:srgbClr val="66FFFF"/>
                    </a:solidFill>
                    <a:prstDash val="dash"/>
                    <a:round/>
                    <a:headEnd type="none" w="sm" len="sm"/>
                    <a:tailEnd/>
                  </a:ln>
                  <a:effectLst/>
                </p:spPr>
                <p:txBody>
                  <a:bodyPr/>
                  <a:lstStyle/>
                  <a:p>
                    <a:endParaRPr lang="en-US">
                      <a:solidFill>
                        <a:prstClr val="black"/>
                      </a:solidFill>
                    </a:endParaRPr>
                  </a:p>
                </p:txBody>
              </p:sp>
              <p:sp>
                <p:nvSpPr>
                  <p:cNvPr id="31" name="Line 152"/>
                  <p:cNvSpPr>
                    <a:spLocks noChangeShapeType="1"/>
                  </p:cNvSpPr>
                  <p:nvPr/>
                </p:nvSpPr>
                <p:spPr bwMode="auto">
                  <a:xfrm flipH="1" flipV="1">
                    <a:off x="4427" y="2385"/>
                    <a:ext cx="291" cy="0"/>
                  </a:xfrm>
                  <a:prstGeom prst="line">
                    <a:avLst/>
                  </a:prstGeom>
                  <a:noFill/>
                  <a:ln w="9525">
                    <a:solidFill>
                      <a:srgbClr val="66FFFF"/>
                    </a:solidFill>
                    <a:prstDash val="dash"/>
                    <a:round/>
                    <a:headEnd type="none" w="sm" len="sm"/>
                    <a:tailEnd/>
                  </a:ln>
                  <a:effectLst/>
                </p:spPr>
                <p:txBody>
                  <a:bodyPr/>
                  <a:lstStyle/>
                  <a:p>
                    <a:endParaRPr lang="en-US">
                      <a:solidFill>
                        <a:prstClr val="black"/>
                      </a:solidFill>
                    </a:endParaRPr>
                  </a:p>
                </p:txBody>
              </p:sp>
              <p:sp>
                <p:nvSpPr>
                  <p:cNvPr id="32" name="Line 155"/>
                  <p:cNvSpPr>
                    <a:spLocks noChangeShapeType="1"/>
                  </p:cNvSpPr>
                  <p:nvPr/>
                </p:nvSpPr>
                <p:spPr bwMode="auto">
                  <a:xfrm flipH="1" flipV="1">
                    <a:off x="4427" y="2098"/>
                    <a:ext cx="291" cy="0"/>
                  </a:xfrm>
                  <a:prstGeom prst="line">
                    <a:avLst/>
                  </a:prstGeom>
                  <a:noFill/>
                  <a:ln w="9525">
                    <a:solidFill>
                      <a:srgbClr val="66FFFF"/>
                    </a:solidFill>
                    <a:prstDash val="dash"/>
                    <a:round/>
                    <a:headEnd type="none" w="sm" len="sm"/>
                    <a:tailEnd/>
                  </a:ln>
                  <a:effectLst/>
                </p:spPr>
                <p:txBody>
                  <a:bodyPr/>
                  <a:lstStyle/>
                  <a:p>
                    <a:endParaRPr lang="en-US">
                      <a:solidFill>
                        <a:prstClr val="black"/>
                      </a:solidFill>
                    </a:endParaRPr>
                  </a:p>
                </p:txBody>
              </p:sp>
              <p:sp>
                <p:nvSpPr>
                  <p:cNvPr id="33" name="Line 156"/>
                  <p:cNvSpPr>
                    <a:spLocks noChangeShapeType="1"/>
                  </p:cNvSpPr>
                  <p:nvPr/>
                </p:nvSpPr>
                <p:spPr bwMode="auto">
                  <a:xfrm flipH="1" flipV="1">
                    <a:off x="4454" y="1937"/>
                    <a:ext cx="282" cy="0"/>
                  </a:xfrm>
                  <a:prstGeom prst="line">
                    <a:avLst/>
                  </a:prstGeom>
                  <a:noFill/>
                  <a:ln w="9525">
                    <a:solidFill>
                      <a:srgbClr val="66FFFF"/>
                    </a:solidFill>
                    <a:prstDash val="dash"/>
                    <a:round/>
                    <a:headEnd type="none" w="sm" len="sm"/>
                    <a:tailEnd/>
                  </a:ln>
                  <a:effectLst/>
                </p:spPr>
                <p:txBody>
                  <a:bodyPr/>
                  <a:lstStyle/>
                  <a:p>
                    <a:endParaRPr lang="en-US">
                      <a:solidFill>
                        <a:prstClr val="black"/>
                      </a:solidFill>
                    </a:endParaRPr>
                  </a:p>
                </p:txBody>
              </p:sp>
            </p:grpSp>
            <p:sp>
              <p:nvSpPr>
                <p:cNvPr id="20" name="Line 116"/>
                <p:cNvSpPr>
                  <a:spLocks noChangeShapeType="1"/>
                </p:cNvSpPr>
                <p:nvPr/>
              </p:nvSpPr>
              <p:spPr bwMode="auto">
                <a:xfrm>
                  <a:off x="3635896" y="3672408"/>
                  <a:ext cx="249238" cy="0"/>
                </a:xfrm>
                <a:prstGeom prst="line">
                  <a:avLst/>
                </a:prstGeom>
                <a:noFill/>
                <a:ln w="28575">
                  <a:solidFill>
                    <a:srgbClr val="FFFF66"/>
                  </a:solidFill>
                  <a:round/>
                  <a:headEnd type="none" w="sm" len="sm"/>
                  <a:tailEnd type="triangle" w="med" len="med"/>
                </a:ln>
                <a:effectLst/>
              </p:spPr>
              <p:txBody>
                <a:bodyPr/>
                <a:lstStyle/>
                <a:p>
                  <a:endParaRPr lang="en-US">
                    <a:solidFill>
                      <a:prstClr val="black"/>
                    </a:solidFill>
                  </a:endParaRPr>
                </a:p>
              </p:txBody>
            </p:sp>
            <p:grpSp>
              <p:nvGrpSpPr>
                <p:cNvPr id="62" name="Group 150"/>
                <p:cNvGrpSpPr>
                  <a:grpSpLocks/>
                </p:cNvGrpSpPr>
                <p:nvPr/>
              </p:nvGrpSpPr>
              <p:grpSpPr bwMode="auto">
                <a:xfrm>
                  <a:off x="3031696" y="4811220"/>
                  <a:ext cx="476250" cy="455613"/>
                  <a:chOff x="4418" y="2098"/>
                  <a:chExt cx="300" cy="287"/>
                </a:xfrm>
              </p:grpSpPr>
              <p:sp>
                <p:nvSpPr>
                  <p:cNvPr id="27" name="Line 151"/>
                  <p:cNvSpPr>
                    <a:spLocks noChangeShapeType="1"/>
                  </p:cNvSpPr>
                  <p:nvPr/>
                </p:nvSpPr>
                <p:spPr bwMode="auto">
                  <a:xfrm flipH="1" flipV="1">
                    <a:off x="4418" y="2251"/>
                    <a:ext cx="300" cy="0"/>
                  </a:xfrm>
                  <a:prstGeom prst="line">
                    <a:avLst/>
                  </a:prstGeom>
                  <a:noFill/>
                  <a:ln w="9525">
                    <a:solidFill>
                      <a:srgbClr val="66FFFF"/>
                    </a:solidFill>
                    <a:prstDash val="dash"/>
                    <a:round/>
                    <a:headEnd type="none" w="sm" len="sm"/>
                    <a:tailEnd/>
                  </a:ln>
                  <a:effectLst/>
                </p:spPr>
                <p:txBody>
                  <a:bodyPr/>
                  <a:lstStyle/>
                  <a:p>
                    <a:endParaRPr lang="en-US">
                      <a:solidFill>
                        <a:prstClr val="black"/>
                      </a:solidFill>
                    </a:endParaRPr>
                  </a:p>
                </p:txBody>
              </p:sp>
              <p:sp>
                <p:nvSpPr>
                  <p:cNvPr id="28" name="Line 152"/>
                  <p:cNvSpPr>
                    <a:spLocks noChangeShapeType="1"/>
                  </p:cNvSpPr>
                  <p:nvPr/>
                </p:nvSpPr>
                <p:spPr bwMode="auto">
                  <a:xfrm flipH="1" flipV="1">
                    <a:off x="4427" y="2385"/>
                    <a:ext cx="291" cy="0"/>
                  </a:xfrm>
                  <a:prstGeom prst="line">
                    <a:avLst/>
                  </a:prstGeom>
                  <a:noFill/>
                  <a:ln w="9525">
                    <a:solidFill>
                      <a:srgbClr val="66FFFF"/>
                    </a:solidFill>
                    <a:prstDash val="dash"/>
                    <a:round/>
                    <a:headEnd type="none" w="sm" len="sm"/>
                    <a:tailEnd/>
                  </a:ln>
                  <a:effectLst/>
                </p:spPr>
                <p:txBody>
                  <a:bodyPr/>
                  <a:lstStyle/>
                  <a:p>
                    <a:endParaRPr lang="en-US">
                      <a:solidFill>
                        <a:prstClr val="black"/>
                      </a:solidFill>
                    </a:endParaRPr>
                  </a:p>
                </p:txBody>
              </p:sp>
              <p:sp>
                <p:nvSpPr>
                  <p:cNvPr id="29" name="Line 155"/>
                  <p:cNvSpPr>
                    <a:spLocks noChangeShapeType="1"/>
                  </p:cNvSpPr>
                  <p:nvPr/>
                </p:nvSpPr>
                <p:spPr bwMode="auto">
                  <a:xfrm flipH="1" flipV="1">
                    <a:off x="4427" y="2098"/>
                    <a:ext cx="291" cy="0"/>
                  </a:xfrm>
                  <a:prstGeom prst="line">
                    <a:avLst/>
                  </a:prstGeom>
                  <a:noFill/>
                  <a:ln w="9525">
                    <a:solidFill>
                      <a:srgbClr val="66FFFF"/>
                    </a:solidFill>
                    <a:prstDash val="dash"/>
                    <a:round/>
                    <a:headEnd type="none" w="sm" len="sm"/>
                    <a:tailEnd/>
                  </a:ln>
                  <a:effectLst/>
                </p:spPr>
                <p:txBody>
                  <a:bodyPr/>
                  <a:lstStyle/>
                  <a:p>
                    <a:endParaRPr lang="en-US">
                      <a:solidFill>
                        <a:prstClr val="black"/>
                      </a:solidFill>
                    </a:endParaRPr>
                  </a:p>
                </p:txBody>
              </p:sp>
            </p:grpSp>
            <p:grpSp>
              <p:nvGrpSpPr>
                <p:cNvPr id="63" name="Group 150"/>
                <p:cNvGrpSpPr>
                  <a:grpSpLocks/>
                </p:cNvGrpSpPr>
                <p:nvPr/>
              </p:nvGrpSpPr>
              <p:grpSpPr bwMode="auto">
                <a:xfrm>
                  <a:off x="2597980" y="4811220"/>
                  <a:ext cx="476250" cy="455613"/>
                  <a:chOff x="4418" y="2098"/>
                  <a:chExt cx="300" cy="287"/>
                </a:xfrm>
              </p:grpSpPr>
              <p:sp>
                <p:nvSpPr>
                  <p:cNvPr id="24" name="Line 151"/>
                  <p:cNvSpPr>
                    <a:spLocks noChangeShapeType="1"/>
                  </p:cNvSpPr>
                  <p:nvPr/>
                </p:nvSpPr>
                <p:spPr bwMode="auto">
                  <a:xfrm flipH="1" flipV="1">
                    <a:off x="4418" y="2251"/>
                    <a:ext cx="300" cy="0"/>
                  </a:xfrm>
                  <a:prstGeom prst="line">
                    <a:avLst/>
                  </a:prstGeom>
                  <a:noFill/>
                  <a:ln w="9525">
                    <a:solidFill>
                      <a:srgbClr val="66FFFF"/>
                    </a:solidFill>
                    <a:prstDash val="dash"/>
                    <a:round/>
                    <a:headEnd type="none" w="sm" len="sm"/>
                    <a:tailEnd/>
                  </a:ln>
                  <a:effectLst/>
                </p:spPr>
                <p:txBody>
                  <a:bodyPr/>
                  <a:lstStyle/>
                  <a:p>
                    <a:endParaRPr lang="en-US">
                      <a:solidFill>
                        <a:prstClr val="black"/>
                      </a:solidFill>
                    </a:endParaRPr>
                  </a:p>
                </p:txBody>
              </p:sp>
              <p:sp>
                <p:nvSpPr>
                  <p:cNvPr id="25" name="Line 152"/>
                  <p:cNvSpPr>
                    <a:spLocks noChangeShapeType="1"/>
                  </p:cNvSpPr>
                  <p:nvPr/>
                </p:nvSpPr>
                <p:spPr bwMode="auto">
                  <a:xfrm flipH="1" flipV="1">
                    <a:off x="4427" y="2385"/>
                    <a:ext cx="291" cy="0"/>
                  </a:xfrm>
                  <a:prstGeom prst="line">
                    <a:avLst/>
                  </a:prstGeom>
                  <a:noFill/>
                  <a:ln w="9525">
                    <a:solidFill>
                      <a:srgbClr val="66FFFF"/>
                    </a:solidFill>
                    <a:prstDash val="dash"/>
                    <a:round/>
                    <a:headEnd type="none" w="sm" len="sm"/>
                    <a:tailEnd/>
                  </a:ln>
                  <a:effectLst/>
                </p:spPr>
                <p:txBody>
                  <a:bodyPr/>
                  <a:lstStyle/>
                  <a:p>
                    <a:endParaRPr lang="en-US">
                      <a:solidFill>
                        <a:prstClr val="black"/>
                      </a:solidFill>
                    </a:endParaRPr>
                  </a:p>
                </p:txBody>
              </p:sp>
              <p:sp>
                <p:nvSpPr>
                  <p:cNvPr id="26" name="Line 155"/>
                  <p:cNvSpPr>
                    <a:spLocks noChangeShapeType="1"/>
                  </p:cNvSpPr>
                  <p:nvPr/>
                </p:nvSpPr>
                <p:spPr bwMode="auto">
                  <a:xfrm flipH="1" flipV="1">
                    <a:off x="4427" y="2098"/>
                    <a:ext cx="291" cy="0"/>
                  </a:xfrm>
                  <a:prstGeom prst="line">
                    <a:avLst/>
                  </a:prstGeom>
                  <a:noFill/>
                  <a:ln w="9525">
                    <a:solidFill>
                      <a:srgbClr val="66FFFF"/>
                    </a:solidFill>
                    <a:prstDash val="dash"/>
                    <a:round/>
                    <a:headEnd type="none" w="sm" len="sm"/>
                    <a:tailEnd/>
                  </a:ln>
                  <a:effectLst/>
                </p:spPr>
                <p:txBody>
                  <a:bodyPr/>
                  <a:lstStyle/>
                  <a:p>
                    <a:endParaRPr lang="en-US">
                      <a:solidFill>
                        <a:prstClr val="black"/>
                      </a:solidFill>
                    </a:endParaRPr>
                  </a:p>
                </p:txBody>
              </p:sp>
            </p:grpSp>
            <p:sp>
              <p:nvSpPr>
                <p:cNvPr id="23" name="Line 156"/>
                <p:cNvSpPr>
                  <a:spLocks noChangeShapeType="1"/>
                </p:cNvSpPr>
                <p:nvPr/>
              </p:nvSpPr>
              <p:spPr bwMode="auto">
                <a:xfrm flipH="1" flipV="1">
                  <a:off x="3116213" y="4552992"/>
                  <a:ext cx="447675" cy="0"/>
                </a:xfrm>
                <a:prstGeom prst="line">
                  <a:avLst/>
                </a:prstGeom>
                <a:noFill/>
                <a:ln w="9525">
                  <a:solidFill>
                    <a:srgbClr val="66FFFF"/>
                  </a:solidFill>
                  <a:prstDash val="dash"/>
                  <a:round/>
                  <a:headEnd type="none" w="sm" len="sm"/>
                  <a:tailEnd/>
                </a:ln>
                <a:effectLst/>
              </p:spPr>
              <p:txBody>
                <a:bodyPr/>
                <a:lstStyle/>
                <a:p>
                  <a:endParaRPr lang="en-US">
                    <a:solidFill>
                      <a:prstClr val="black"/>
                    </a:solidFill>
                  </a:endParaRPr>
                </a:p>
              </p:txBody>
            </p:sp>
          </p:grpSp>
        </p:grpSp>
        <p:sp>
          <p:nvSpPr>
            <p:cNvPr id="14" name="Text Box 149"/>
            <p:cNvSpPr txBox="1">
              <a:spLocks noChangeArrowheads="1"/>
            </p:cNvSpPr>
            <p:nvPr/>
          </p:nvSpPr>
          <p:spPr bwMode="auto">
            <a:xfrm>
              <a:off x="7812360" y="2204864"/>
              <a:ext cx="407987" cy="519113"/>
            </a:xfrm>
            <a:prstGeom prst="rect">
              <a:avLst/>
            </a:prstGeom>
            <a:noFill/>
            <a:ln w="76200">
              <a:noFill/>
              <a:miter lim="800000"/>
              <a:headEnd type="none" w="sm" len="sm"/>
              <a:tailEnd/>
            </a:ln>
            <a:effectLst/>
          </p:spPr>
          <p:txBody>
            <a:bodyPr wrap="none">
              <a:spAutoFit/>
            </a:bodyPr>
            <a:lstStyle/>
            <a:p>
              <a:r>
                <a:rPr lang="en-US" sz="2800" b="1" dirty="0">
                  <a:solidFill>
                    <a:prstClr val="black"/>
                  </a:solidFill>
                  <a:latin typeface="VNI-Helve" pitchFamily="2" charset="0"/>
                  <a:sym typeface="Symbol" pitchFamily="18" charset="2"/>
                </a:rPr>
                <a:t></a:t>
              </a:r>
            </a:p>
          </p:txBody>
        </p:sp>
      </p:grpSp>
      <p:grpSp>
        <p:nvGrpSpPr>
          <p:cNvPr id="68" name="Group 67"/>
          <p:cNvGrpSpPr/>
          <p:nvPr/>
        </p:nvGrpSpPr>
        <p:grpSpPr>
          <a:xfrm>
            <a:off x="7165670" y="3547726"/>
            <a:ext cx="158400" cy="153540"/>
            <a:chOff x="7685011" y="2348880"/>
            <a:chExt cx="158400" cy="153540"/>
          </a:xfrm>
        </p:grpSpPr>
        <p:grpSp>
          <p:nvGrpSpPr>
            <p:cNvPr id="69" name="Group 235"/>
            <p:cNvGrpSpPr/>
            <p:nvPr/>
          </p:nvGrpSpPr>
          <p:grpSpPr>
            <a:xfrm>
              <a:off x="7685011" y="2348880"/>
              <a:ext cx="158400" cy="153540"/>
              <a:chOff x="7685011" y="2348880"/>
              <a:chExt cx="158400" cy="153540"/>
            </a:xfrm>
          </p:grpSpPr>
          <p:cxnSp>
            <p:nvCxnSpPr>
              <p:cNvPr id="71" name="Straight Connector 70"/>
              <p:cNvCxnSpPr/>
              <p:nvPr/>
            </p:nvCxnSpPr>
            <p:spPr>
              <a:xfrm>
                <a:off x="7685011" y="2348880"/>
                <a:ext cx="158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831986" y="2348880"/>
                <a:ext cx="0" cy="1535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0" name="Rectangle 69"/>
            <p:cNvSpPr/>
            <p:nvPr/>
          </p:nvSpPr>
          <p:spPr>
            <a:xfrm>
              <a:off x="7687392" y="2363164"/>
              <a:ext cx="133200" cy="136800"/>
            </a:xfrm>
            <a:prstGeom prst="rect">
              <a:avLst/>
            </a:prstGeom>
            <a:solidFill>
              <a:srgbClr val="F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black"/>
                </a:solidFill>
              </a:endParaRPr>
            </a:p>
          </p:txBody>
        </p:sp>
      </p:grpSp>
      <p:sp>
        <p:nvSpPr>
          <p:cNvPr id="73" name="Rectangle 4"/>
          <p:cNvSpPr>
            <a:spLocks noChangeArrowheads="1"/>
          </p:cNvSpPr>
          <p:nvPr/>
        </p:nvSpPr>
        <p:spPr bwMode="auto">
          <a:xfrm>
            <a:off x="13447" y="0"/>
            <a:ext cx="9144000" cy="533400"/>
          </a:xfrm>
          <a:prstGeom prst="rect">
            <a:avLst/>
          </a:prstGeom>
          <a:gradFill rotWithShape="1">
            <a:gsLst>
              <a:gs pos="0">
                <a:srgbClr val="0000FF"/>
              </a:gs>
              <a:gs pos="5000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500" b="1" dirty="0" smtClean="0">
                <a:solidFill>
                  <a:schemeClr val="tx2"/>
                </a:solidFill>
                <a:latin typeface="Times New Roman" pitchFamily="18" charset="0"/>
                <a:cs typeface="Times New Roman" pitchFamily="18" charset="0"/>
              </a:rPr>
              <a:t>BÀI 23: </a:t>
            </a:r>
            <a:r>
              <a:rPr lang="en-US" sz="3500" b="1" dirty="0">
                <a:solidFill>
                  <a:schemeClr val="tx2"/>
                </a:solidFill>
                <a:latin typeface="Times New Roman" pitchFamily="18" charset="0"/>
                <a:cs typeface="Times New Roman" pitchFamily="18" charset="0"/>
              </a:rPr>
              <a:t>TỪ THÔNG. CẢM ỨNG ĐIỆN TỪ</a:t>
            </a:r>
          </a:p>
        </p:txBody>
      </p:sp>
    </p:spTree>
    <p:extLst>
      <p:ext uri="{BB962C8B-B14F-4D97-AF65-F5344CB8AC3E}">
        <p14:creationId xmlns:p14="http://schemas.microsoft.com/office/powerpoint/2010/main" val="371605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blinds(horizontal)">
                                      <p:cBhvr>
                                        <p:cTn id="18" dur="500"/>
                                        <p:tgtEl>
                                          <p:spTgt spid="6">
                                            <p:txEl>
                                              <p:pRg st="1" end="1"/>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blinds(horizontal)">
                                      <p:cBhvr>
                                        <p:cTn id="21" dur="500"/>
                                        <p:tgtEl>
                                          <p:spTgt spid="6">
                                            <p:txEl>
                                              <p:pRg st="2" end="2"/>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blinds(horizontal)">
                                      <p:cBhvr>
                                        <p:cTn id="24" dur="500"/>
                                        <p:tgtEl>
                                          <p:spTgt spid="6">
                                            <p:txEl>
                                              <p:pRg st="3" end="3"/>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par>
                                <p:cTn id="33" presetID="37"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900" decel="100000" fill="hold"/>
                                        <p:tgtEl>
                                          <p:spTgt spid="10"/>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9" presetID="4" presetClass="entr" presetSubtype="16"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ox(in)">
                                      <p:cBhvr>
                                        <p:cTn id="41" dur="500"/>
                                        <p:tgtEl>
                                          <p:spTgt spid="9"/>
                                        </p:tgtEl>
                                      </p:cBhvr>
                                    </p:animEffect>
                                  </p:childTnLst>
                                </p:cTn>
                              </p:par>
                              <p:par>
                                <p:cTn id="42" presetID="1" presetClass="entr" presetSubtype="0" fill="hold" nodeType="withEffect">
                                  <p:stCondLst>
                                    <p:cond delay="0"/>
                                  </p:stCondLst>
                                  <p:childTnLst>
                                    <p:set>
                                      <p:cBhvr>
                                        <p:cTn id="43" dur="1" fill="hold">
                                          <p:stCondLst>
                                            <p:cond delay="0"/>
                                          </p:stCondLst>
                                        </p:cTn>
                                        <p:tgtEl>
                                          <p:spTgt spid="6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linds(horizontal)">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p"/>
      <p:bldP spid="7" grpId="0" animBg="1"/>
      <p:bldP spid="8" grpId="0" animBg="1"/>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1187624" y="3356992"/>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black"/>
              </a:solidFill>
            </a:endParaRPr>
          </a:p>
        </p:txBody>
      </p:sp>
      <p:sp>
        <p:nvSpPr>
          <p:cNvPr id="18" name="Content Placeholder 17"/>
          <p:cNvSpPr>
            <a:spLocks noGrp="1"/>
          </p:cNvSpPr>
          <p:nvPr>
            <p:ph idx="1"/>
          </p:nvPr>
        </p:nvSpPr>
        <p:spPr>
          <a:xfrm>
            <a:off x="1066800" y="1070173"/>
            <a:ext cx="8001000" cy="5102027"/>
          </a:xfrm>
        </p:spPr>
        <p:txBody>
          <a:bodyPr>
            <a:normAutofit/>
          </a:bodyPr>
          <a:lstStyle/>
          <a:p>
            <a:pPr marL="0" indent="0">
              <a:buNone/>
            </a:pPr>
            <a:r>
              <a:rPr lang="vi-VN" sz="2800" dirty="0" smtClean="0"/>
              <a:t>Câu </a:t>
            </a:r>
            <a:r>
              <a:rPr lang="en-US" sz="2800" dirty="0" smtClean="0"/>
              <a:t>6</a:t>
            </a:r>
            <a:r>
              <a:rPr lang="vi-VN" sz="2800" dirty="0" smtClean="0"/>
              <a:t>: </a:t>
            </a:r>
            <a:r>
              <a:rPr lang="vi-VN" sz="2800" dirty="0" smtClean="0"/>
              <a:t>Một </a:t>
            </a:r>
            <a:r>
              <a:rPr lang="vi-VN" sz="2800" dirty="0"/>
              <a:t>khung dây hình chữ nhật kích </a:t>
            </a:r>
            <a:r>
              <a:rPr lang="vi-VN" sz="2800" dirty="0" smtClean="0"/>
              <a:t>thước</a:t>
            </a:r>
          </a:p>
          <a:p>
            <a:pPr marL="0" indent="0">
              <a:buNone/>
            </a:pPr>
            <a:r>
              <a:rPr lang="vi-VN" sz="2800" dirty="0" smtClean="0"/>
              <a:t>3cm </a:t>
            </a:r>
            <a:r>
              <a:rPr lang="vi-VN" sz="2800" dirty="0"/>
              <a:t>x 4cm, đặt trong từ trường đều có cảm ứng từ </a:t>
            </a:r>
            <a:r>
              <a:rPr lang="vi-VN" sz="2800" dirty="0" smtClean="0"/>
              <a:t>B </a:t>
            </a:r>
            <a:r>
              <a:rPr lang="vi-VN" sz="2800" dirty="0"/>
              <a:t>= 5.10</a:t>
            </a:r>
            <a:r>
              <a:rPr lang="vi-VN" sz="2800" baseline="30000" dirty="0"/>
              <a:t>-4 </a:t>
            </a:r>
            <a:r>
              <a:rPr lang="vi-VN" sz="2800" dirty="0"/>
              <a:t>T. Véctơ cảm ứng từ hợp với mặt phẳng khung một góc 30</a:t>
            </a:r>
            <a:r>
              <a:rPr lang="vi-VN" sz="2800" baseline="30000" dirty="0"/>
              <a:t>o. </a:t>
            </a:r>
            <a:r>
              <a:rPr lang="vi-VN" sz="2800" dirty="0"/>
              <a:t>Tính  từ thông qua khung dây dẫn đó.</a:t>
            </a:r>
          </a:p>
          <a:p>
            <a:pPr marL="0" indent="0">
              <a:buNone/>
            </a:pPr>
            <a:r>
              <a:rPr lang="en-US" sz="2800" dirty="0" smtClean="0"/>
              <a:t>   A</a:t>
            </a:r>
            <a:r>
              <a:rPr lang="en-US" sz="2800" dirty="0"/>
              <a:t>. 3.10</a:t>
            </a:r>
            <a:r>
              <a:rPr lang="en-US" sz="2800" baseline="30000" dirty="0"/>
              <a:t>-7</a:t>
            </a:r>
            <a:r>
              <a:rPr lang="en-US" sz="2800" dirty="0"/>
              <a:t> (</a:t>
            </a:r>
            <a:r>
              <a:rPr lang="en-US" sz="2800" dirty="0" err="1"/>
              <a:t>Wb</a:t>
            </a:r>
            <a:r>
              <a:rPr lang="en-US" sz="2800" dirty="0"/>
              <a:t>)</a:t>
            </a:r>
            <a:endParaRPr lang="en-US" sz="2800" baseline="30000" dirty="0"/>
          </a:p>
          <a:p>
            <a:pPr marL="0" indent="0">
              <a:buNone/>
            </a:pPr>
            <a:r>
              <a:rPr lang="en-US" sz="2800" dirty="0" smtClean="0"/>
              <a:t>   B</a:t>
            </a:r>
            <a:r>
              <a:rPr lang="en-US" sz="2800" dirty="0"/>
              <a:t>. 5,2.10</a:t>
            </a:r>
            <a:r>
              <a:rPr lang="en-US" sz="2800" baseline="30000" dirty="0"/>
              <a:t>-7 </a:t>
            </a:r>
            <a:r>
              <a:rPr lang="en-US" sz="2800" dirty="0"/>
              <a:t>(</a:t>
            </a:r>
            <a:r>
              <a:rPr lang="en-US" sz="2800" dirty="0" err="1"/>
              <a:t>Wb</a:t>
            </a:r>
            <a:r>
              <a:rPr lang="en-US" sz="2800" dirty="0"/>
              <a:t>)</a:t>
            </a:r>
            <a:endParaRPr lang="en-US" sz="2800" baseline="30000" dirty="0"/>
          </a:p>
          <a:p>
            <a:pPr marL="0" indent="0">
              <a:buNone/>
            </a:pPr>
            <a:r>
              <a:rPr lang="en-US" sz="2800" dirty="0" smtClean="0"/>
              <a:t>   C</a:t>
            </a:r>
            <a:r>
              <a:rPr lang="en-US" sz="2800" dirty="0"/>
              <a:t>. 4,2. 10</a:t>
            </a:r>
            <a:r>
              <a:rPr lang="en-US" sz="2800" baseline="30000" dirty="0"/>
              <a:t>-7 </a:t>
            </a:r>
            <a:r>
              <a:rPr lang="en-US" sz="2800" dirty="0"/>
              <a:t>(</a:t>
            </a:r>
            <a:r>
              <a:rPr lang="en-US" sz="2800" dirty="0" err="1"/>
              <a:t>Wb</a:t>
            </a:r>
            <a:r>
              <a:rPr lang="en-US" sz="2800" dirty="0"/>
              <a:t>)</a:t>
            </a:r>
          </a:p>
          <a:p>
            <a:pPr marL="0" indent="0">
              <a:buNone/>
            </a:pPr>
            <a:r>
              <a:rPr lang="en-US" sz="2800" dirty="0" smtClean="0"/>
              <a:t>   D</a:t>
            </a:r>
            <a:r>
              <a:rPr lang="en-US" sz="2800" dirty="0"/>
              <a:t>. 6.10</a:t>
            </a:r>
            <a:r>
              <a:rPr lang="en-US" sz="2800" baseline="30000" dirty="0"/>
              <a:t>-7</a:t>
            </a:r>
            <a:r>
              <a:rPr lang="en-US" sz="2800" dirty="0"/>
              <a:t> (</a:t>
            </a:r>
            <a:r>
              <a:rPr lang="en-US" sz="2800" dirty="0" err="1"/>
              <a:t>Wb</a:t>
            </a:r>
            <a:r>
              <a:rPr lang="en-US" sz="2800" dirty="0"/>
              <a:t>)</a:t>
            </a:r>
          </a:p>
          <a:p>
            <a:endParaRPr lang="vi-VN" sz="2800" dirty="0"/>
          </a:p>
        </p:txBody>
      </p:sp>
      <p:grpSp>
        <p:nvGrpSpPr>
          <p:cNvPr id="118" name="Group 117"/>
          <p:cNvGrpSpPr/>
          <p:nvPr/>
        </p:nvGrpSpPr>
        <p:grpSpPr>
          <a:xfrm>
            <a:off x="5246242" y="3292850"/>
            <a:ext cx="2901950" cy="2825385"/>
            <a:chOff x="4716016" y="3672460"/>
            <a:chExt cx="2901950" cy="2825385"/>
          </a:xfrm>
        </p:grpSpPr>
        <p:grpSp>
          <p:nvGrpSpPr>
            <p:cNvPr id="117" name="Group 116"/>
            <p:cNvGrpSpPr/>
            <p:nvPr/>
          </p:nvGrpSpPr>
          <p:grpSpPr>
            <a:xfrm>
              <a:off x="4716016" y="3672460"/>
              <a:ext cx="2901950" cy="2825385"/>
              <a:chOff x="4716016" y="3672460"/>
              <a:chExt cx="2901950" cy="2825385"/>
            </a:xfrm>
          </p:grpSpPr>
          <p:sp>
            <p:nvSpPr>
              <p:cNvPr id="58" name="Parallelogram 57"/>
              <p:cNvSpPr/>
              <p:nvPr/>
            </p:nvSpPr>
            <p:spPr>
              <a:xfrm rot="5807277">
                <a:off x="4736132" y="3926289"/>
                <a:ext cx="2663265" cy="2479848"/>
              </a:xfrm>
              <a:prstGeom prst="parallelogram">
                <a:avLst>
                  <a:gd name="adj" fmla="val 439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grpSp>
            <p:nvGrpSpPr>
              <p:cNvPr id="59" name="Group 21"/>
              <p:cNvGrpSpPr>
                <a:grpSpLocks/>
              </p:cNvGrpSpPr>
              <p:nvPr/>
            </p:nvGrpSpPr>
            <p:grpSpPr bwMode="auto">
              <a:xfrm>
                <a:off x="4716016" y="4283646"/>
                <a:ext cx="1866900" cy="1501775"/>
                <a:chOff x="1759" y="2018"/>
                <a:chExt cx="1169" cy="940"/>
              </a:xfrm>
            </p:grpSpPr>
            <p:sp>
              <p:nvSpPr>
                <p:cNvPr id="101" name="Line 22"/>
                <p:cNvSpPr>
                  <a:spLocks noChangeShapeType="1"/>
                </p:cNvSpPr>
                <p:nvPr/>
              </p:nvSpPr>
              <p:spPr bwMode="auto">
                <a:xfrm flipH="1" flipV="1">
                  <a:off x="1759" y="2495"/>
                  <a:ext cx="813" cy="0"/>
                </a:xfrm>
                <a:prstGeom prst="line">
                  <a:avLst/>
                </a:prstGeom>
                <a:noFill/>
                <a:ln w="19050">
                  <a:solidFill>
                    <a:srgbClr val="0000CC"/>
                  </a:solidFill>
                  <a:round/>
                  <a:headEnd type="none" w="sm" len="sm"/>
                  <a:tailEnd/>
                </a:ln>
                <a:effectLst/>
              </p:spPr>
              <p:txBody>
                <a:bodyPr/>
                <a:lstStyle/>
                <a:p>
                  <a:endParaRPr lang="en-US">
                    <a:solidFill>
                      <a:prstClr val="black"/>
                    </a:solidFill>
                  </a:endParaRPr>
                </a:p>
              </p:txBody>
            </p:sp>
            <p:sp>
              <p:nvSpPr>
                <p:cNvPr id="102" name="Line 23"/>
                <p:cNvSpPr>
                  <a:spLocks noChangeShapeType="1"/>
                </p:cNvSpPr>
                <p:nvPr/>
              </p:nvSpPr>
              <p:spPr bwMode="auto">
                <a:xfrm flipH="1" flipV="1">
                  <a:off x="1759" y="2628"/>
                  <a:ext cx="935" cy="0"/>
                </a:xfrm>
                <a:prstGeom prst="line">
                  <a:avLst/>
                </a:prstGeom>
                <a:noFill/>
                <a:ln w="19050">
                  <a:solidFill>
                    <a:srgbClr val="0000CC"/>
                  </a:solidFill>
                  <a:round/>
                  <a:headEnd type="none" w="sm" len="sm"/>
                  <a:tailEnd/>
                </a:ln>
                <a:effectLst/>
              </p:spPr>
              <p:txBody>
                <a:bodyPr/>
                <a:lstStyle/>
                <a:p>
                  <a:endParaRPr lang="en-US">
                    <a:solidFill>
                      <a:prstClr val="black"/>
                    </a:solidFill>
                  </a:endParaRPr>
                </a:p>
              </p:txBody>
            </p:sp>
            <p:sp>
              <p:nvSpPr>
                <p:cNvPr id="103" name="Line 24"/>
                <p:cNvSpPr>
                  <a:spLocks noChangeShapeType="1"/>
                </p:cNvSpPr>
                <p:nvPr/>
              </p:nvSpPr>
              <p:spPr bwMode="auto">
                <a:xfrm flipH="1" flipV="1">
                  <a:off x="1759" y="2788"/>
                  <a:ext cx="1057" cy="0"/>
                </a:xfrm>
                <a:prstGeom prst="line">
                  <a:avLst/>
                </a:prstGeom>
                <a:noFill/>
                <a:ln w="19050">
                  <a:solidFill>
                    <a:srgbClr val="0000CC"/>
                  </a:solidFill>
                  <a:round/>
                  <a:headEnd type="none" w="sm" len="sm"/>
                  <a:tailEnd/>
                </a:ln>
                <a:effectLst/>
              </p:spPr>
              <p:txBody>
                <a:bodyPr/>
                <a:lstStyle/>
                <a:p>
                  <a:endParaRPr lang="en-US">
                    <a:solidFill>
                      <a:prstClr val="black"/>
                    </a:solidFill>
                  </a:endParaRPr>
                </a:p>
              </p:txBody>
            </p:sp>
            <p:sp>
              <p:nvSpPr>
                <p:cNvPr id="104" name="Line 25"/>
                <p:cNvSpPr>
                  <a:spLocks noChangeShapeType="1"/>
                </p:cNvSpPr>
                <p:nvPr/>
              </p:nvSpPr>
              <p:spPr bwMode="auto">
                <a:xfrm flipH="1" flipV="1">
                  <a:off x="1759" y="2958"/>
                  <a:ext cx="1169" cy="0"/>
                </a:xfrm>
                <a:prstGeom prst="line">
                  <a:avLst/>
                </a:prstGeom>
                <a:noFill/>
                <a:ln w="19050">
                  <a:solidFill>
                    <a:srgbClr val="0000CC"/>
                  </a:solidFill>
                  <a:round/>
                  <a:headEnd type="none" w="sm" len="sm"/>
                  <a:tailEnd/>
                </a:ln>
                <a:effectLst/>
              </p:spPr>
              <p:txBody>
                <a:bodyPr/>
                <a:lstStyle/>
                <a:p>
                  <a:endParaRPr lang="en-US">
                    <a:solidFill>
                      <a:prstClr val="black"/>
                    </a:solidFill>
                  </a:endParaRPr>
                </a:p>
              </p:txBody>
            </p:sp>
            <p:sp>
              <p:nvSpPr>
                <p:cNvPr id="105" name="Line 26"/>
                <p:cNvSpPr>
                  <a:spLocks noChangeShapeType="1"/>
                </p:cNvSpPr>
                <p:nvPr/>
              </p:nvSpPr>
              <p:spPr bwMode="auto">
                <a:xfrm flipH="1" flipV="1">
                  <a:off x="1759" y="2343"/>
                  <a:ext cx="726" cy="0"/>
                </a:xfrm>
                <a:prstGeom prst="line">
                  <a:avLst/>
                </a:prstGeom>
                <a:noFill/>
                <a:ln w="19050">
                  <a:solidFill>
                    <a:srgbClr val="0000CC"/>
                  </a:solidFill>
                  <a:round/>
                  <a:headEnd type="none" w="sm" len="sm"/>
                  <a:tailEnd/>
                </a:ln>
                <a:effectLst/>
              </p:spPr>
              <p:txBody>
                <a:bodyPr/>
                <a:lstStyle/>
                <a:p>
                  <a:endParaRPr lang="en-US">
                    <a:solidFill>
                      <a:prstClr val="black"/>
                    </a:solidFill>
                  </a:endParaRPr>
                </a:p>
              </p:txBody>
            </p:sp>
            <p:sp>
              <p:nvSpPr>
                <p:cNvPr id="106" name="Line 27"/>
                <p:cNvSpPr>
                  <a:spLocks noChangeShapeType="1"/>
                </p:cNvSpPr>
                <p:nvPr/>
              </p:nvSpPr>
              <p:spPr bwMode="auto">
                <a:xfrm flipH="1" flipV="1">
                  <a:off x="1759" y="2174"/>
                  <a:ext cx="623" cy="0"/>
                </a:xfrm>
                <a:prstGeom prst="line">
                  <a:avLst/>
                </a:prstGeom>
                <a:noFill/>
                <a:ln w="19050">
                  <a:solidFill>
                    <a:srgbClr val="0000CC"/>
                  </a:solidFill>
                  <a:round/>
                  <a:headEnd type="none" w="sm" len="sm"/>
                  <a:tailEnd/>
                </a:ln>
                <a:effectLst/>
              </p:spPr>
              <p:txBody>
                <a:bodyPr/>
                <a:lstStyle/>
                <a:p>
                  <a:endParaRPr lang="en-US">
                    <a:solidFill>
                      <a:prstClr val="black"/>
                    </a:solidFill>
                  </a:endParaRPr>
                </a:p>
              </p:txBody>
            </p:sp>
            <p:sp>
              <p:nvSpPr>
                <p:cNvPr id="107" name="Line 28"/>
                <p:cNvSpPr>
                  <a:spLocks noChangeShapeType="1"/>
                </p:cNvSpPr>
                <p:nvPr/>
              </p:nvSpPr>
              <p:spPr bwMode="auto">
                <a:xfrm flipH="1" flipV="1">
                  <a:off x="1759" y="2018"/>
                  <a:ext cx="502" cy="0"/>
                </a:xfrm>
                <a:prstGeom prst="line">
                  <a:avLst/>
                </a:prstGeom>
                <a:noFill/>
                <a:ln w="19050">
                  <a:solidFill>
                    <a:srgbClr val="0000CC"/>
                  </a:solidFill>
                  <a:round/>
                  <a:headEnd type="none" w="sm" len="sm"/>
                  <a:tailEnd/>
                </a:ln>
                <a:effectLst/>
              </p:spPr>
              <p:txBody>
                <a:bodyPr/>
                <a:lstStyle/>
                <a:p>
                  <a:endParaRPr lang="en-US">
                    <a:solidFill>
                      <a:prstClr val="black"/>
                    </a:solidFill>
                  </a:endParaRPr>
                </a:p>
              </p:txBody>
            </p:sp>
          </p:grpSp>
          <p:grpSp>
            <p:nvGrpSpPr>
              <p:cNvPr id="62" name="Group 49"/>
              <p:cNvGrpSpPr>
                <a:grpSpLocks/>
              </p:cNvGrpSpPr>
              <p:nvPr/>
            </p:nvGrpSpPr>
            <p:grpSpPr bwMode="auto">
              <a:xfrm>
                <a:off x="5446266" y="3672460"/>
                <a:ext cx="2171700" cy="2171700"/>
                <a:chOff x="739" y="1386"/>
                <a:chExt cx="1368" cy="1368"/>
              </a:xfrm>
            </p:grpSpPr>
            <p:sp>
              <p:nvSpPr>
                <p:cNvPr id="71" name="Line 50"/>
                <p:cNvSpPr>
                  <a:spLocks noChangeShapeType="1"/>
                </p:cNvSpPr>
                <p:nvPr/>
              </p:nvSpPr>
              <p:spPr bwMode="auto">
                <a:xfrm>
                  <a:off x="1882" y="1438"/>
                  <a:ext cx="157" cy="0"/>
                </a:xfrm>
                <a:prstGeom prst="line">
                  <a:avLst/>
                </a:prstGeom>
                <a:noFill/>
                <a:ln w="28575">
                  <a:solidFill>
                    <a:srgbClr val="FF0000"/>
                  </a:solidFill>
                  <a:round/>
                  <a:headEnd type="none" w="sm" len="sm"/>
                  <a:tailEnd type="triangle" w="med" len="med"/>
                </a:ln>
                <a:effectLst/>
              </p:spPr>
              <p:txBody>
                <a:bodyPr/>
                <a:lstStyle/>
                <a:p>
                  <a:endParaRPr lang="en-US">
                    <a:solidFill>
                      <a:prstClr val="black"/>
                    </a:solidFill>
                  </a:endParaRPr>
                </a:p>
              </p:txBody>
            </p:sp>
            <p:grpSp>
              <p:nvGrpSpPr>
                <p:cNvPr id="72" name="Group 51"/>
                <p:cNvGrpSpPr>
                  <a:grpSpLocks/>
                </p:cNvGrpSpPr>
                <p:nvPr/>
              </p:nvGrpSpPr>
              <p:grpSpPr bwMode="auto">
                <a:xfrm>
                  <a:off x="739" y="1386"/>
                  <a:ext cx="1368" cy="1368"/>
                  <a:chOff x="739" y="1386"/>
                  <a:chExt cx="1368" cy="1368"/>
                </a:xfrm>
              </p:grpSpPr>
              <p:grpSp>
                <p:nvGrpSpPr>
                  <p:cNvPr id="73" name="Group 52"/>
                  <p:cNvGrpSpPr>
                    <a:grpSpLocks/>
                  </p:cNvGrpSpPr>
                  <p:nvPr/>
                </p:nvGrpSpPr>
                <p:grpSpPr bwMode="auto">
                  <a:xfrm>
                    <a:off x="739" y="1738"/>
                    <a:ext cx="1176" cy="1016"/>
                    <a:chOff x="4080" y="2186"/>
                    <a:chExt cx="1440" cy="1243"/>
                  </a:xfrm>
                </p:grpSpPr>
                <p:grpSp>
                  <p:nvGrpSpPr>
                    <p:cNvPr id="75" name="Group 53"/>
                    <p:cNvGrpSpPr>
                      <a:grpSpLocks/>
                    </p:cNvGrpSpPr>
                    <p:nvPr/>
                  </p:nvGrpSpPr>
                  <p:grpSpPr bwMode="auto">
                    <a:xfrm>
                      <a:off x="4080" y="2226"/>
                      <a:ext cx="1440" cy="1158"/>
                      <a:chOff x="4080" y="2226"/>
                      <a:chExt cx="1440" cy="1158"/>
                    </a:xfrm>
                  </p:grpSpPr>
                  <p:sp>
                    <p:nvSpPr>
                      <p:cNvPr id="83" name="Line 54"/>
                      <p:cNvSpPr>
                        <a:spLocks noChangeShapeType="1"/>
                      </p:cNvSpPr>
                      <p:nvPr/>
                    </p:nvSpPr>
                    <p:spPr bwMode="auto">
                      <a:xfrm>
                        <a:off x="4518" y="2814"/>
                        <a:ext cx="1002" cy="0"/>
                      </a:xfrm>
                      <a:prstGeom prst="line">
                        <a:avLst/>
                      </a:prstGeom>
                      <a:noFill/>
                      <a:ln w="19050">
                        <a:solidFill>
                          <a:srgbClr val="0000CC"/>
                        </a:solidFill>
                        <a:round/>
                        <a:headEnd type="none" w="sm" len="sm"/>
                        <a:tailEnd/>
                      </a:ln>
                      <a:effectLst/>
                    </p:spPr>
                    <p:txBody>
                      <a:bodyPr/>
                      <a:lstStyle/>
                      <a:p>
                        <a:endParaRPr lang="en-US">
                          <a:solidFill>
                            <a:prstClr val="black"/>
                          </a:solidFill>
                        </a:endParaRPr>
                      </a:p>
                    </p:txBody>
                  </p:sp>
                  <p:sp>
                    <p:nvSpPr>
                      <p:cNvPr id="84" name="Line 55"/>
                      <p:cNvSpPr>
                        <a:spLocks noChangeShapeType="1"/>
                      </p:cNvSpPr>
                      <p:nvPr/>
                    </p:nvSpPr>
                    <p:spPr bwMode="auto">
                      <a:xfrm>
                        <a:off x="4368" y="2628"/>
                        <a:ext cx="1152" cy="0"/>
                      </a:xfrm>
                      <a:prstGeom prst="line">
                        <a:avLst/>
                      </a:prstGeom>
                      <a:noFill/>
                      <a:ln w="19050">
                        <a:solidFill>
                          <a:srgbClr val="0000CC"/>
                        </a:solidFill>
                        <a:round/>
                        <a:headEnd type="none" w="sm" len="sm"/>
                        <a:tailEnd/>
                      </a:ln>
                      <a:effectLst/>
                    </p:spPr>
                    <p:txBody>
                      <a:bodyPr/>
                      <a:lstStyle/>
                      <a:p>
                        <a:endParaRPr lang="en-US">
                          <a:solidFill>
                            <a:prstClr val="black"/>
                          </a:solidFill>
                        </a:endParaRPr>
                      </a:p>
                    </p:txBody>
                  </p:sp>
                  <p:sp>
                    <p:nvSpPr>
                      <p:cNvPr id="85" name="Line 56"/>
                      <p:cNvSpPr>
                        <a:spLocks noChangeShapeType="1"/>
                      </p:cNvSpPr>
                      <p:nvPr/>
                    </p:nvSpPr>
                    <p:spPr bwMode="auto">
                      <a:xfrm>
                        <a:off x="4218" y="2418"/>
                        <a:ext cx="1302" cy="0"/>
                      </a:xfrm>
                      <a:prstGeom prst="line">
                        <a:avLst/>
                      </a:prstGeom>
                      <a:noFill/>
                      <a:ln w="19050">
                        <a:solidFill>
                          <a:srgbClr val="0000CC"/>
                        </a:solidFill>
                        <a:round/>
                        <a:headEnd type="none" w="sm" len="sm"/>
                        <a:tailEnd/>
                      </a:ln>
                      <a:effectLst/>
                    </p:spPr>
                    <p:txBody>
                      <a:bodyPr/>
                      <a:lstStyle/>
                      <a:p>
                        <a:endParaRPr lang="en-US">
                          <a:solidFill>
                            <a:prstClr val="black"/>
                          </a:solidFill>
                        </a:endParaRPr>
                      </a:p>
                    </p:txBody>
                  </p:sp>
                  <p:sp>
                    <p:nvSpPr>
                      <p:cNvPr id="86" name="Line 57"/>
                      <p:cNvSpPr>
                        <a:spLocks noChangeShapeType="1"/>
                      </p:cNvSpPr>
                      <p:nvPr/>
                    </p:nvSpPr>
                    <p:spPr bwMode="auto">
                      <a:xfrm>
                        <a:off x="4080" y="2226"/>
                        <a:ext cx="1440" cy="0"/>
                      </a:xfrm>
                      <a:prstGeom prst="line">
                        <a:avLst/>
                      </a:prstGeom>
                      <a:noFill/>
                      <a:ln w="19050">
                        <a:solidFill>
                          <a:srgbClr val="0000CC"/>
                        </a:solidFill>
                        <a:round/>
                        <a:headEnd type="none" w="sm" len="sm"/>
                        <a:tailEnd/>
                      </a:ln>
                      <a:effectLst/>
                    </p:spPr>
                    <p:txBody>
                      <a:bodyPr/>
                      <a:lstStyle/>
                      <a:p>
                        <a:endParaRPr lang="en-US">
                          <a:solidFill>
                            <a:prstClr val="black"/>
                          </a:solidFill>
                        </a:endParaRPr>
                      </a:p>
                    </p:txBody>
                  </p:sp>
                  <p:sp>
                    <p:nvSpPr>
                      <p:cNvPr id="87" name="Line 58"/>
                      <p:cNvSpPr>
                        <a:spLocks noChangeShapeType="1"/>
                      </p:cNvSpPr>
                      <p:nvPr/>
                    </p:nvSpPr>
                    <p:spPr bwMode="auto">
                      <a:xfrm>
                        <a:off x="4626" y="2976"/>
                        <a:ext cx="894" cy="0"/>
                      </a:xfrm>
                      <a:prstGeom prst="line">
                        <a:avLst/>
                      </a:prstGeom>
                      <a:noFill/>
                      <a:ln w="19050">
                        <a:solidFill>
                          <a:srgbClr val="0000CC"/>
                        </a:solidFill>
                        <a:round/>
                        <a:headEnd type="none" w="sm" len="sm"/>
                        <a:tailEnd/>
                      </a:ln>
                      <a:effectLst/>
                    </p:spPr>
                    <p:txBody>
                      <a:bodyPr/>
                      <a:lstStyle/>
                      <a:p>
                        <a:endParaRPr lang="en-US">
                          <a:solidFill>
                            <a:prstClr val="black"/>
                          </a:solidFill>
                        </a:endParaRPr>
                      </a:p>
                    </p:txBody>
                  </p:sp>
                  <p:sp>
                    <p:nvSpPr>
                      <p:cNvPr id="88" name="Line 59"/>
                      <p:cNvSpPr>
                        <a:spLocks noChangeShapeType="1"/>
                      </p:cNvSpPr>
                      <p:nvPr/>
                    </p:nvSpPr>
                    <p:spPr bwMode="auto">
                      <a:xfrm>
                        <a:off x="4752" y="3174"/>
                        <a:ext cx="768" cy="0"/>
                      </a:xfrm>
                      <a:prstGeom prst="line">
                        <a:avLst/>
                      </a:prstGeom>
                      <a:noFill/>
                      <a:ln w="19050">
                        <a:solidFill>
                          <a:srgbClr val="0000CC"/>
                        </a:solidFill>
                        <a:round/>
                        <a:headEnd type="none" w="sm" len="sm"/>
                        <a:tailEnd/>
                      </a:ln>
                      <a:effectLst/>
                    </p:spPr>
                    <p:txBody>
                      <a:bodyPr/>
                      <a:lstStyle/>
                      <a:p>
                        <a:endParaRPr lang="en-US">
                          <a:solidFill>
                            <a:prstClr val="black"/>
                          </a:solidFill>
                        </a:endParaRPr>
                      </a:p>
                    </p:txBody>
                  </p:sp>
                  <p:sp>
                    <p:nvSpPr>
                      <p:cNvPr id="89" name="Line 60"/>
                      <p:cNvSpPr>
                        <a:spLocks noChangeShapeType="1"/>
                      </p:cNvSpPr>
                      <p:nvPr/>
                    </p:nvSpPr>
                    <p:spPr bwMode="auto">
                      <a:xfrm>
                        <a:off x="4902" y="3384"/>
                        <a:ext cx="618" cy="0"/>
                      </a:xfrm>
                      <a:prstGeom prst="line">
                        <a:avLst/>
                      </a:prstGeom>
                      <a:noFill/>
                      <a:ln w="19050">
                        <a:solidFill>
                          <a:srgbClr val="0000CC"/>
                        </a:solidFill>
                        <a:round/>
                        <a:headEnd type="none" w="sm" len="sm"/>
                        <a:tailEnd/>
                      </a:ln>
                      <a:effectLst/>
                    </p:spPr>
                    <p:txBody>
                      <a:bodyPr/>
                      <a:lstStyle/>
                      <a:p>
                        <a:endParaRPr lang="en-US">
                          <a:solidFill>
                            <a:prstClr val="black"/>
                          </a:solidFill>
                        </a:endParaRPr>
                      </a:p>
                    </p:txBody>
                  </p:sp>
                </p:grpSp>
                <p:sp>
                  <p:nvSpPr>
                    <p:cNvPr id="76" name="AutoShape 61"/>
                    <p:cNvSpPr>
                      <a:spLocks noChangeArrowheads="1"/>
                    </p:cNvSpPr>
                    <p:nvPr/>
                  </p:nvSpPr>
                  <p:spPr bwMode="auto">
                    <a:xfrm rot="5400000">
                      <a:off x="5195" y="2175"/>
                      <a:ext cx="85" cy="107"/>
                    </a:xfrm>
                    <a:prstGeom prst="triangle">
                      <a:avLst>
                        <a:gd name="adj" fmla="val 50000"/>
                      </a:avLst>
                    </a:prstGeom>
                    <a:solidFill>
                      <a:srgbClr val="0000CC"/>
                    </a:solidFill>
                    <a:ln w="9525">
                      <a:solidFill>
                        <a:srgbClr val="0000CC"/>
                      </a:solidFill>
                      <a:miter lim="800000"/>
                      <a:headEnd type="none" w="sm" len="sm"/>
                      <a:tailEnd/>
                    </a:ln>
                    <a:effectLst/>
                  </p:spPr>
                  <p:txBody>
                    <a:bodyPr wrap="none" anchor="ctr"/>
                    <a:lstStyle/>
                    <a:p>
                      <a:endParaRPr lang="en-US">
                        <a:solidFill>
                          <a:prstClr val="black"/>
                        </a:solidFill>
                      </a:endParaRPr>
                    </a:p>
                  </p:txBody>
                </p:sp>
                <p:sp>
                  <p:nvSpPr>
                    <p:cNvPr id="77" name="AutoShape 62"/>
                    <p:cNvSpPr>
                      <a:spLocks noChangeArrowheads="1"/>
                    </p:cNvSpPr>
                    <p:nvPr/>
                  </p:nvSpPr>
                  <p:spPr bwMode="auto">
                    <a:xfrm rot="5400000">
                      <a:off x="5195" y="2367"/>
                      <a:ext cx="85" cy="107"/>
                    </a:xfrm>
                    <a:prstGeom prst="triangle">
                      <a:avLst>
                        <a:gd name="adj" fmla="val 50000"/>
                      </a:avLst>
                    </a:prstGeom>
                    <a:solidFill>
                      <a:srgbClr val="0000CC"/>
                    </a:solidFill>
                    <a:ln w="9525">
                      <a:solidFill>
                        <a:srgbClr val="0000CC"/>
                      </a:solidFill>
                      <a:miter lim="800000"/>
                      <a:headEnd type="none" w="sm" len="sm"/>
                      <a:tailEnd/>
                    </a:ln>
                    <a:effectLst/>
                  </p:spPr>
                  <p:txBody>
                    <a:bodyPr wrap="none" anchor="ctr"/>
                    <a:lstStyle/>
                    <a:p>
                      <a:endParaRPr lang="en-US">
                        <a:solidFill>
                          <a:prstClr val="black"/>
                        </a:solidFill>
                      </a:endParaRPr>
                    </a:p>
                  </p:txBody>
                </p:sp>
                <p:sp>
                  <p:nvSpPr>
                    <p:cNvPr id="78" name="AutoShape 63"/>
                    <p:cNvSpPr>
                      <a:spLocks noChangeArrowheads="1"/>
                    </p:cNvSpPr>
                    <p:nvPr/>
                  </p:nvSpPr>
                  <p:spPr bwMode="auto">
                    <a:xfrm rot="5400000">
                      <a:off x="5195" y="2577"/>
                      <a:ext cx="85" cy="107"/>
                    </a:xfrm>
                    <a:prstGeom prst="triangle">
                      <a:avLst>
                        <a:gd name="adj" fmla="val 50000"/>
                      </a:avLst>
                    </a:prstGeom>
                    <a:solidFill>
                      <a:srgbClr val="0000CC"/>
                    </a:solidFill>
                    <a:ln w="9525">
                      <a:solidFill>
                        <a:srgbClr val="0000CC"/>
                      </a:solidFill>
                      <a:miter lim="800000"/>
                      <a:headEnd type="none" w="sm" len="sm"/>
                      <a:tailEnd/>
                    </a:ln>
                    <a:effectLst/>
                  </p:spPr>
                  <p:txBody>
                    <a:bodyPr wrap="none" anchor="ctr"/>
                    <a:lstStyle/>
                    <a:p>
                      <a:endParaRPr lang="en-US">
                        <a:solidFill>
                          <a:prstClr val="black"/>
                        </a:solidFill>
                      </a:endParaRPr>
                    </a:p>
                  </p:txBody>
                </p:sp>
                <p:sp>
                  <p:nvSpPr>
                    <p:cNvPr id="79" name="AutoShape 64"/>
                    <p:cNvSpPr>
                      <a:spLocks noChangeArrowheads="1"/>
                    </p:cNvSpPr>
                    <p:nvPr/>
                  </p:nvSpPr>
                  <p:spPr bwMode="auto">
                    <a:xfrm rot="5400000">
                      <a:off x="5195" y="2763"/>
                      <a:ext cx="85" cy="107"/>
                    </a:xfrm>
                    <a:prstGeom prst="triangle">
                      <a:avLst>
                        <a:gd name="adj" fmla="val 50000"/>
                      </a:avLst>
                    </a:prstGeom>
                    <a:solidFill>
                      <a:srgbClr val="0000CC"/>
                    </a:solidFill>
                    <a:ln w="9525">
                      <a:solidFill>
                        <a:srgbClr val="0000CC"/>
                      </a:solidFill>
                      <a:miter lim="800000"/>
                      <a:headEnd type="none" w="sm" len="sm"/>
                      <a:tailEnd/>
                    </a:ln>
                    <a:effectLst/>
                  </p:spPr>
                  <p:txBody>
                    <a:bodyPr wrap="none" anchor="ctr"/>
                    <a:lstStyle/>
                    <a:p>
                      <a:endParaRPr lang="en-US">
                        <a:solidFill>
                          <a:prstClr val="black"/>
                        </a:solidFill>
                      </a:endParaRPr>
                    </a:p>
                  </p:txBody>
                </p:sp>
                <p:sp>
                  <p:nvSpPr>
                    <p:cNvPr id="80" name="AutoShape 65"/>
                    <p:cNvSpPr>
                      <a:spLocks noChangeArrowheads="1"/>
                    </p:cNvSpPr>
                    <p:nvPr/>
                  </p:nvSpPr>
                  <p:spPr bwMode="auto">
                    <a:xfrm rot="5400000">
                      <a:off x="5195" y="2925"/>
                      <a:ext cx="85" cy="107"/>
                    </a:xfrm>
                    <a:prstGeom prst="triangle">
                      <a:avLst>
                        <a:gd name="adj" fmla="val 50000"/>
                      </a:avLst>
                    </a:prstGeom>
                    <a:solidFill>
                      <a:srgbClr val="0000CC"/>
                    </a:solidFill>
                    <a:ln w="9525">
                      <a:solidFill>
                        <a:srgbClr val="0000CC"/>
                      </a:solidFill>
                      <a:miter lim="800000"/>
                      <a:headEnd type="none" w="sm" len="sm"/>
                      <a:tailEnd/>
                    </a:ln>
                    <a:effectLst/>
                  </p:spPr>
                  <p:txBody>
                    <a:bodyPr wrap="none" anchor="ctr"/>
                    <a:lstStyle/>
                    <a:p>
                      <a:endParaRPr lang="en-US">
                        <a:solidFill>
                          <a:prstClr val="black"/>
                        </a:solidFill>
                      </a:endParaRPr>
                    </a:p>
                  </p:txBody>
                </p:sp>
                <p:sp>
                  <p:nvSpPr>
                    <p:cNvPr id="81" name="AutoShape 66"/>
                    <p:cNvSpPr>
                      <a:spLocks noChangeArrowheads="1"/>
                    </p:cNvSpPr>
                    <p:nvPr/>
                  </p:nvSpPr>
                  <p:spPr bwMode="auto">
                    <a:xfrm rot="5400000">
                      <a:off x="5195" y="3123"/>
                      <a:ext cx="85" cy="107"/>
                    </a:xfrm>
                    <a:prstGeom prst="triangle">
                      <a:avLst>
                        <a:gd name="adj" fmla="val 50000"/>
                      </a:avLst>
                    </a:prstGeom>
                    <a:solidFill>
                      <a:srgbClr val="0000CC"/>
                    </a:solidFill>
                    <a:ln w="9525">
                      <a:solidFill>
                        <a:srgbClr val="0000CC"/>
                      </a:solidFill>
                      <a:miter lim="800000"/>
                      <a:headEnd type="none" w="sm" len="sm"/>
                      <a:tailEnd/>
                    </a:ln>
                    <a:effectLst/>
                  </p:spPr>
                  <p:txBody>
                    <a:bodyPr wrap="none" anchor="ctr"/>
                    <a:lstStyle/>
                    <a:p>
                      <a:endParaRPr lang="en-US">
                        <a:solidFill>
                          <a:prstClr val="black"/>
                        </a:solidFill>
                      </a:endParaRPr>
                    </a:p>
                  </p:txBody>
                </p:sp>
                <p:sp>
                  <p:nvSpPr>
                    <p:cNvPr id="82" name="AutoShape 67"/>
                    <p:cNvSpPr>
                      <a:spLocks noChangeArrowheads="1"/>
                    </p:cNvSpPr>
                    <p:nvPr/>
                  </p:nvSpPr>
                  <p:spPr bwMode="auto">
                    <a:xfrm rot="5400000">
                      <a:off x="5195" y="3333"/>
                      <a:ext cx="85" cy="107"/>
                    </a:xfrm>
                    <a:prstGeom prst="triangle">
                      <a:avLst>
                        <a:gd name="adj" fmla="val 50000"/>
                      </a:avLst>
                    </a:prstGeom>
                    <a:solidFill>
                      <a:srgbClr val="0000CC"/>
                    </a:solidFill>
                    <a:ln w="9525">
                      <a:solidFill>
                        <a:srgbClr val="0000CC"/>
                      </a:solidFill>
                      <a:miter lim="800000"/>
                      <a:headEnd type="none" w="sm" len="sm"/>
                      <a:tailEnd/>
                    </a:ln>
                    <a:effectLst/>
                  </p:spPr>
                  <p:txBody>
                    <a:bodyPr wrap="none" anchor="ctr"/>
                    <a:lstStyle/>
                    <a:p>
                      <a:endParaRPr lang="en-US">
                        <a:solidFill>
                          <a:prstClr val="black"/>
                        </a:solidFill>
                      </a:endParaRPr>
                    </a:p>
                  </p:txBody>
                </p:sp>
              </p:grpSp>
              <p:sp>
                <p:nvSpPr>
                  <p:cNvPr id="74" name="Text Box 68"/>
                  <p:cNvSpPr txBox="1">
                    <a:spLocks noChangeArrowheads="1"/>
                  </p:cNvSpPr>
                  <p:nvPr/>
                </p:nvSpPr>
                <p:spPr bwMode="auto">
                  <a:xfrm>
                    <a:off x="1821" y="1386"/>
                    <a:ext cx="286" cy="346"/>
                  </a:xfrm>
                  <a:prstGeom prst="rect">
                    <a:avLst/>
                  </a:prstGeom>
                  <a:noFill/>
                  <a:ln w="76200">
                    <a:noFill/>
                    <a:miter lim="800000"/>
                    <a:headEnd type="none" w="sm" len="sm"/>
                    <a:tailEnd/>
                  </a:ln>
                  <a:effectLst/>
                </p:spPr>
                <p:txBody>
                  <a:bodyPr wrap="none">
                    <a:spAutoFit/>
                  </a:bodyPr>
                  <a:lstStyle/>
                  <a:p>
                    <a:r>
                      <a:rPr lang="en-US" sz="3000" dirty="0">
                        <a:solidFill>
                          <a:srgbClr val="FF0000"/>
                        </a:solidFill>
                        <a:latin typeface="VNI-Helve" pitchFamily="2" charset="0"/>
                      </a:rPr>
                      <a:t>B</a:t>
                    </a:r>
                  </a:p>
                </p:txBody>
              </p:sp>
            </p:grpSp>
          </p:grpSp>
          <p:sp>
            <p:nvSpPr>
              <p:cNvPr id="109" name="Freeform 108"/>
              <p:cNvSpPr/>
              <p:nvPr/>
            </p:nvSpPr>
            <p:spPr>
              <a:xfrm>
                <a:off x="6056118" y="4653136"/>
                <a:ext cx="388090" cy="390089"/>
              </a:xfrm>
              <a:custGeom>
                <a:avLst/>
                <a:gdLst>
                  <a:gd name="connsiteX0" fmla="*/ 196344 w 342238"/>
                  <a:gd name="connsiteY0" fmla="*/ 0 h 342199"/>
                  <a:gd name="connsiteX1" fmla="*/ 196344 w 342238"/>
                  <a:gd name="connsiteY1" fmla="*/ 0 h 342199"/>
                  <a:gd name="connsiteX2" fmla="*/ 241222 w 342238"/>
                  <a:gd name="connsiteY2" fmla="*/ 16829 h 342199"/>
                  <a:gd name="connsiteX3" fmla="*/ 269272 w 342238"/>
                  <a:gd name="connsiteY3" fmla="*/ 39268 h 342199"/>
                  <a:gd name="connsiteX4" fmla="*/ 286101 w 342238"/>
                  <a:gd name="connsiteY4" fmla="*/ 56098 h 342199"/>
                  <a:gd name="connsiteX5" fmla="*/ 314150 w 342238"/>
                  <a:gd name="connsiteY5" fmla="*/ 106586 h 342199"/>
                  <a:gd name="connsiteX6" fmla="*/ 319760 w 342238"/>
                  <a:gd name="connsiteY6" fmla="*/ 129026 h 342199"/>
                  <a:gd name="connsiteX7" fmla="*/ 330980 w 342238"/>
                  <a:gd name="connsiteY7" fmla="*/ 162684 h 342199"/>
                  <a:gd name="connsiteX8" fmla="*/ 330980 w 342238"/>
                  <a:gd name="connsiteY8" fmla="*/ 319759 h 342199"/>
                  <a:gd name="connsiteX9" fmla="*/ 319760 w 342238"/>
                  <a:gd name="connsiteY9" fmla="*/ 342199 h 342199"/>
                  <a:gd name="connsiteX10" fmla="*/ 0 w 342238"/>
                  <a:gd name="connsiteY10" fmla="*/ 342199 h 342199"/>
                  <a:gd name="connsiteX11" fmla="*/ 196344 w 342238"/>
                  <a:gd name="connsiteY11" fmla="*/ 0 h 34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238" h="342199">
                    <a:moveTo>
                      <a:pt x="196344" y="0"/>
                    </a:moveTo>
                    <a:lnTo>
                      <a:pt x="196344" y="0"/>
                    </a:lnTo>
                    <a:cubicBezTo>
                      <a:pt x="211303" y="5610"/>
                      <a:pt x="227522" y="8609"/>
                      <a:pt x="241222" y="16829"/>
                    </a:cubicBezTo>
                    <a:cubicBezTo>
                      <a:pt x="304648" y="54885"/>
                      <a:pt x="203135" y="17226"/>
                      <a:pt x="269272" y="39268"/>
                    </a:cubicBezTo>
                    <a:cubicBezTo>
                      <a:pt x="274882" y="44878"/>
                      <a:pt x="281230" y="49836"/>
                      <a:pt x="286101" y="56098"/>
                    </a:cubicBezTo>
                    <a:cubicBezTo>
                      <a:pt x="304245" y="79427"/>
                      <a:pt x="307597" y="83652"/>
                      <a:pt x="314150" y="106586"/>
                    </a:cubicBezTo>
                    <a:cubicBezTo>
                      <a:pt x="316268" y="114000"/>
                      <a:pt x="317544" y="121641"/>
                      <a:pt x="319760" y="129026"/>
                    </a:cubicBezTo>
                    <a:cubicBezTo>
                      <a:pt x="323158" y="140353"/>
                      <a:pt x="330980" y="162684"/>
                      <a:pt x="330980" y="162684"/>
                    </a:cubicBezTo>
                    <a:cubicBezTo>
                      <a:pt x="334845" y="239987"/>
                      <a:pt x="342238" y="257835"/>
                      <a:pt x="330980" y="319759"/>
                    </a:cubicBezTo>
                    <a:cubicBezTo>
                      <a:pt x="328115" y="335516"/>
                      <a:pt x="327950" y="334009"/>
                      <a:pt x="319760" y="342199"/>
                    </a:cubicBezTo>
                    <a:lnTo>
                      <a:pt x="0" y="342199"/>
                    </a:lnTo>
                    <a:lnTo>
                      <a:pt x="196344" y="0"/>
                    </a:lnTo>
                    <a:close/>
                  </a:path>
                </a:pathLst>
              </a:custGeom>
              <a:solidFill>
                <a:srgbClr val="FBD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112" name="Text Box 48"/>
              <p:cNvSpPr txBox="1">
                <a:spLocks noChangeArrowheads="1"/>
              </p:cNvSpPr>
              <p:nvPr/>
            </p:nvSpPr>
            <p:spPr bwMode="auto">
              <a:xfrm rot="176094">
                <a:off x="6386475" y="4519467"/>
                <a:ext cx="418720" cy="568334"/>
              </a:xfrm>
              <a:prstGeom prst="rect">
                <a:avLst/>
              </a:prstGeom>
              <a:noFill/>
              <a:ln w="76200">
                <a:noFill/>
                <a:miter lim="800000"/>
                <a:headEnd type="none" w="sm" len="sm"/>
                <a:tailEnd/>
              </a:ln>
              <a:effectLst/>
            </p:spPr>
            <p:txBody>
              <a:bodyPr wrap="none">
                <a:spAutoFit/>
              </a:bodyPr>
              <a:lstStyle/>
              <a:p>
                <a:r>
                  <a:rPr lang="en-US" sz="2800" b="1" dirty="0" smtClean="0">
                    <a:solidFill>
                      <a:prstClr val="white"/>
                    </a:solidFill>
                    <a:latin typeface="VNI-Helve" pitchFamily="2" charset="0"/>
                    <a:sym typeface="Symbol" pitchFamily="18" charset="2"/>
                  </a:rPr>
                  <a:t></a:t>
                </a:r>
                <a:endParaRPr lang="en-US" sz="2800" b="1" dirty="0">
                  <a:solidFill>
                    <a:prstClr val="white"/>
                  </a:solidFill>
                  <a:latin typeface="VNI-Helve" pitchFamily="2" charset="0"/>
                  <a:sym typeface="Symbol" pitchFamily="18" charset="2"/>
                </a:endParaRPr>
              </a:p>
            </p:txBody>
          </p:sp>
          <p:sp>
            <p:nvSpPr>
              <p:cNvPr id="116" name="Freeform 115"/>
              <p:cNvSpPr/>
              <p:nvPr/>
            </p:nvSpPr>
            <p:spPr>
              <a:xfrm>
                <a:off x="6228184" y="4653136"/>
                <a:ext cx="219228" cy="395698"/>
              </a:xfrm>
              <a:custGeom>
                <a:avLst/>
                <a:gdLst>
                  <a:gd name="connsiteX0" fmla="*/ 0 w 158808"/>
                  <a:gd name="connsiteY0" fmla="*/ 0 h 403906"/>
                  <a:gd name="connsiteX1" fmla="*/ 33659 w 158808"/>
                  <a:gd name="connsiteY1" fmla="*/ 11219 h 403906"/>
                  <a:gd name="connsiteX2" fmla="*/ 50488 w 158808"/>
                  <a:gd name="connsiteY2" fmla="*/ 16829 h 403906"/>
                  <a:gd name="connsiteX3" fmla="*/ 67317 w 158808"/>
                  <a:gd name="connsiteY3" fmla="*/ 28049 h 403906"/>
                  <a:gd name="connsiteX4" fmla="*/ 100976 w 158808"/>
                  <a:gd name="connsiteY4" fmla="*/ 44878 h 403906"/>
                  <a:gd name="connsiteX5" fmla="*/ 123416 w 158808"/>
                  <a:gd name="connsiteY5" fmla="*/ 78537 h 403906"/>
                  <a:gd name="connsiteX6" fmla="*/ 134635 w 158808"/>
                  <a:gd name="connsiteY6" fmla="*/ 112196 h 403906"/>
                  <a:gd name="connsiteX7" fmla="*/ 140245 w 158808"/>
                  <a:gd name="connsiteY7" fmla="*/ 129025 h 403906"/>
                  <a:gd name="connsiteX8" fmla="*/ 151465 w 158808"/>
                  <a:gd name="connsiteY8" fmla="*/ 173904 h 403906"/>
                  <a:gd name="connsiteX9" fmla="*/ 157075 w 158808"/>
                  <a:gd name="connsiteY9" fmla="*/ 190733 h 403906"/>
                  <a:gd name="connsiteX10" fmla="*/ 157075 w 158808"/>
                  <a:gd name="connsiteY10" fmla="*/ 403906 h 40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808" h="403906">
                    <a:moveTo>
                      <a:pt x="0" y="0"/>
                    </a:moveTo>
                    <a:lnTo>
                      <a:pt x="33659" y="11219"/>
                    </a:lnTo>
                    <a:cubicBezTo>
                      <a:pt x="39269" y="13089"/>
                      <a:pt x="45568" y="13549"/>
                      <a:pt x="50488" y="16829"/>
                    </a:cubicBezTo>
                    <a:cubicBezTo>
                      <a:pt x="56098" y="20569"/>
                      <a:pt x="61287" y="25034"/>
                      <a:pt x="67317" y="28049"/>
                    </a:cubicBezTo>
                    <a:cubicBezTo>
                      <a:pt x="113776" y="51279"/>
                      <a:pt x="52739" y="12721"/>
                      <a:pt x="100976" y="44878"/>
                    </a:cubicBezTo>
                    <a:cubicBezTo>
                      <a:pt x="108456" y="56098"/>
                      <a:pt x="119152" y="65744"/>
                      <a:pt x="123416" y="78537"/>
                    </a:cubicBezTo>
                    <a:lnTo>
                      <a:pt x="134635" y="112196"/>
                    </a:lnTo>
                    <a:cubicBezTo>
                      <a:pt x="136505" y="117806"/>
                      <a:pt x="138811" y="123288"/>
                      <a:pt x="140245" y="129025"/>
                    </a:cubicBezTo>
                    <a:cubicBezTo>
                      <a:pt x="143985" y="143985"/>
                      <a:pt x="146588" y="159275"/>
                      <a:pt x="151465" y="173904"/>
                    </a:cubicBezTo>
                    <a:cubicBezTo>
                      <a:pt x="153335" y="179514"/>
                      <a:pt x="156931" y="184822"/>
                      <a:pt x="157075" y="190733"/>
                    </a:cubicBezTo>
                    <a:cubicBezTo>
                      <a:pt x="158808" y="261770"/>
                      <a:pt x="157075" y="332848"/>
                      <a:pt x="157075" y="403906"/>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solidFill>
                    <a:prstClr val="black"/>
                  </a:solidFill>
                </a:endParaRPr>
              </a:p>
            </p:txBody>
          </p:sp>
        </p:grpSp>
        <p:grpSp>
          <p:nvGrpSpPr>
            <p:cNvPr id="60" name="Group 29"/>
            <p:cNvGrpSpPr>
              <a:grpSpLocks/>
            </p:cNvGrpSpPr>
            <p:nvPr/>
          </p:nvGrpSpPr>
          <p:grpSpPr bwMode="auto">
            <a:xfrm>
              <a:off x="5287517" y="3950271"/>
              <a:ext cx="1670051" cy="2417763"/>
              <a:chOff x="620" y="1561"/>
              <a:chExt cx="1052" cy="1523"/>
            </a:xfrm>
          </p:grpSpPr>
          <p:grpSp>
            <p:nvGrpSpPr>
              <p:cNvPr id="92" name="Group 30"/>
              <p:cNvGrpSpPr>
                <a:grpSpLocks/>
              </p:cNvGrpSpPr>
              <p:nvPr/>
            </p:nvGrpSpPr>
            <p:grpSpPr bwMode="auto">
              <a:xfrm>
                <a:off x="620" y="1561"/>
                <a:ext cx="1052" cy="817"/>
                <a:chOff x="620" y="1561"/>
                <a:chExt cx="1052" cy="817"/>
              </a:xfrm>
            </p:grpSpPr>
            <p:grpSp>
              <p:nvGrpSpPr>
                <p:cNvPr id="94" name="Group 31"/>
                <p:cNvGrpSpPr>
                  <a:grpSpLocks/>
                </p:cNvGrpSpPr>
                <p:nvPr/>
              </p:nvGrpSpPr>
              <p:grpSpPr bwMode="auto">
                <a:xfrm>
                  <a:off x="620" y="1561"/>
                  <a:ext cx="1052" cy="817"/>
                  <a:chOff x="620" y="1561"/>
                  <a:chExt cx="1052" cy="817"/>
                </a:xfrm>
              </p:grpSpPr>
              <p:grpSp>
                <p:nvGrpSpPr>
                  <p:cNvPr id="96" name="Group 32"/>
                  <p:cNvGrpSpPr>
                    <a:grpSpLocks/>
                  </p:cNvGrpSpPr>
                  <p:nvPr/>
                </p:nvGrpSpPr>
                <p:grpSpPr bwMode="auto">
                  <a:xfrm rot="-2100902">
                    <a:off x="620" y="1900"/>
                    <a:ext cx="1052" cy="478"/>
                    <a:chOff x="4152" y="2912"/>
                    <a:chExt cx="913" cy="478"/>
                  </a:xfrm>
                </p:grpSpPr>
                <p:sp>
                  <p:nvSpPr>
                    <p:cNvPr id="98" name="Line 33"/>
                    <p:cNvSpPr>
                      <a:spLocks noChangeShapeType="1"/>
                    </p:cNvSpPr>
                    <p:nvPr/>
                  </p:nvSpPr>
                  <p:spPr bwMode="auto">
                    <a:xfrm flipV="1">
                      <a:off x="4152" y="3211"/>
                      <a:ext cx="353" cy="179"/>
                    </a:xfrm>
                    <a:prstGeom prst="line">
                      <a:avLst/>
                    </a:prstGeom>
                    <a:noFill/>
                    <a:ln w="38100">
                      <a:solidFill>
                        <a:srgbClr val="FF0000"/>
                      </a:solidFill>
                      <a:prstDash val="sysDot"/>
                      <a:round/>
                      <a:headEnd type="none" w="sm" len="sm"/>
                      <a:tailEnd/>
                    </a:ln>
                    <a:effectLst/>
                  </p:spPr>
                  <p:txBody>
                    <a:bodyPr/>
                    <a:lstStyle/>
                    <a:p>
                      <a:endParaRPr lang="en-US">
                        <a:solidFill>
                          <a:prstClr val="black"/>
                        </a:solidFill>
                      </a:endParaRPr>
                    </a:p>
                  </p:txBody>
                </p:sp>
                <p:sp>
                  <p:nvSpPr>
                    <p:cNvPr id="100" name="Line 35"/>
                    <p:cNvSpPr>
                      <a:spLocks noChangeShapeType="1"/>
                    </p:cNvSpPr>
                    <p:nvPr/>
                  </p:nvSpPr>
                  <p:spPr bwMode="auto">
                    <a:xfrm flipV="1">
                      <a:off x="4508" y="2912"/>
                      <a:ext cx="557" cy="300"/>
                    </a:xfrm>
                    <a:prstGeom prst="line">
                      <a:avLst/>
                    </a:prstGeom>
                    <a:noFill/>
                    <a:ln w="38100">
                      <a:solidFill>
                        <a:srgbClr val="FF0000"/>
                      </a:solidFill>
                      <a:round/>
                      <a:headEnd type="none" w="sm" len="sm"/>
                      <a:tailEnd type="triangle" w="med" len="med"/>
                    </a:ln>
                    <a:effectLst/>
                  </p:spPr>
                  <p:txBody>
                    <a:bodyPr/>
                    <a:lstStyle/>
                    <a:p>
                      <a:endParaRPr lang="en-US">
                        <a:solidFill>
                          <a:prstClr val="black"/>
                        </a:solidFill>
                      </a:endParaRPr>
                    </a:p>
                  </p:txBody>
                </p:sp>
              </p:grpSp>
              <p:sp>
                <p:nvSpPr>
                  <p:cNvPr id="97" name="Text Box 36"/>
                  <p:cNvSpPr txBox="1">
                    <a:spLocks noChangeArrowheads="1"/>
                  </p:cNvSpPr>
                  <p:nvPr/>
                </p:nvSpPr>
                <p:spPr bwMode="auto">
                  <a:xfrm>
                    <a:off x="1404" y="1561"/>
                    <a:ext cx="266" cy="365"/>
                  </a:xfrm>
                  <a:prstGeom prst="rect">
                    <a:avLst/>
                  </a:prstGeom>
                  <a:noFill/>
                  <a:ln w="76200">
                    <a:noFill/>
                    <a:miter lim="800000"/>
                    <a:headEnd type="none" w="sm" len="sm"/>
                    <a:tailEnd/>
                  </a:ln>
                  <a:effectLst/>
                </p:spPr>
                <p:txBody>
                  <a:bodyPr wrap="none">
                    <a:spAutoFit/>
                  </a:bodyPr>
                  <a:lstStyle/>
                  <a:p>
                    <a:r>
                      <a:rPr lang="en-US" sz="3200" dirty="0">
                        <a:solidFill>
                          <a:srgbClr val="FF0000"/>
                        </a:solidFill>
                        <a:latin typeface="VNI-Helve" pitchFamily="2" charset="0"/>
                      </a:rPr>
                      <a:t>n</a:t>
                    </a:r>
                  </a:p>
                </p:txBody>
              </p:sp>
            </p:grpSp>
            <p:sp>
              <p:nvSpPr>
                <p:cNvPr id="95" name="Line 37"/>
                <p:cNvSpPr>
                  <a:spLocks noChangeShapeType="1"/>
                </p:cNvSpPr>
                <p:nvPr/>
              </p:nvSpPr>
              <p:spPr bwMode="auto">
                <a:xfrm>
                  <a:off x="1463" y="1644"/>
                  <a:ext cx="157" cy="0"/>
                </a:xfrm>
                <a:prstGeom prst="line">
                  <a:avLst/>
                </a:prstGeom>
                <a:noFill/>
                <a:ln w="28575">
                  <a:solidFill>
                    <a:srgbClr val="FF0000"/>
                  </a:solidFill>
                  <a:round/>
                  <a:headEnd type="none" w="sm" len="sm"/>
                  <a:tailEnd type="triangle" w="med" len="med"/>
                </a:ln>
                <a:effectLst/>
              </p:spPr>
              <p:txBody>
                <a:bodyPr/>
                <a:lstStyle/>
                <a:p>
                  <a:endParaRPr lang="en-US">
                    <a:solidFill>
                      <a:prstClr val="black"/>
                    </a:solidFill>
                  </a:endParaRPr>
                </a:p>
              </p:txBody>
            </p:sp>
          </p:grpSp>
          <p:sp>
            <p:nvSpPr>
              <p:cNvPr id="93" name="Text Box 38"/>
              <p:cNvSpPr txBox="1">
                <a:spLocks noChangeArrowheads="1"/>
              </p:cNvSpPr>
              <p:nvPr/>
            </p:nvSpPr>
            <p:spPr bwMode="auto">
              <a:xfrm>
                <a:off x="1365" y="2738"/>
                <a:ext cx="286" cy="346"/>
              </a:xfrm>
              <a:prstGeom prst="rect">
                <a:avLst/>
              </a:prstGeom>
              <a:noFill/>
              <a:ln w="76200">
                <a:noFill/>
                <a:miter lim="800000"/>
                <a:headEnd type="none" w="sm" len="sm"/>
                <a:tailEnd/>
              </a:ln>
              <a:effectLst/>
            </p:spPr>
            <p:txBody>
              <a:bodyPr wrap="none">
                <a:spAutoFit/>
              </a:bodyPr>
              <a:lstStyle/>
              <a:p>
                <a:r>
                  <a:rPr lang="en-US" sz="3000" dirty="0">
                    <a:solidFill>
                      <a:srgbClr val="CCFF99"/>
                    </a:solidFill>
                    <a:latin typeface="VNI-Helve" pitchFamily="2" charset="0"/>
                  </a:rPr>
                  <a:t>S</a:t>
                </a:r>
              </a:p>
            </p:txBody>
          </p:sp>
        </p:grpSp>
      </p:grpSp>
      <p:sp>
        <p:nvSpPr>
          <p:cNvPr id="49" name="Rectangle 4"/>
          <p:cNvSpPr>
            <a:spLocks noChangeArrowheads="1"/>
          </p:cNvSpPr>
          <p:nvPr/>
        </p:nvSpPr>
        <p:spPr bwMode="auto">
          <a:xfrm>
            <a:off x="13447" y="0"/>
            <a:ext cx="9144000" cy="533400"/>
          </a:xfrm>
          <a:prstGeom prst="rect">
            <a:avLst/>
          </a:prstGeom>
          <a:gradFill rotWithShape="1">
            <a:gsLst>
              <a:gs pos="0">
                <a:srgbClr val="0000FF"/>
              </a:gs>
              <a:gs pos="5000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500" b="1" dirty="0" smtClean="0">
                <a:solidFill>
                  <a:schemeClr val="tx2"/>
                </a:solidFill>
                <a:latin typeface="Times New Roman" pitchFamily="18" charset="0"/>
                <a:cs typeface="Times New Roman" pitchFamily="18" charset="0"/>
              </a:rPr>
              <a:t>BÀI 23: </a:t>
            </a:r>
            <a:r>
              <a:rPr lang="en-US" sz="3500" b="1" dirty="0">
                <a:solidFill>
                  <a:schemeClr val="tx2"/>
                </a:solidFill>
                <a:latin typeface="Times New Roman" pitchFamily="18" charset="0"/>
                <a:cs typeface="Times New Roman" pitchFamily="18" charset="0"/>
              </a:rPr>
              <a:t>TỪ THÔNG. CẢM ỨNG ĐIỆN TỪ</a:t>
            </a:r>
          </a:p>
        </p:txBody>
      </p:sp>
    </p:spTree>
    <p:extLst>
      <p:ext uri="{BB962C8B-B14F-4D97-AF65-F5344CB8AC3E}">
        <p14:creationId xmlns:p14="http://schemas.microsoft.com/office/powerpoint/2010/main" val="417888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linds(horizont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linds(horizontal)">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blinds(horizontal)">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blinds(horizontal)">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blinds(horizontal)">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blinds(horizontal)">
                                      <p:cBhvr>
                                        <p:cTn id="32" dur="500"/>
                                        <p:tgtEl>
                                          <p:spTgt spid="18">
                                            <p:txEl>
                                              <p:pRg st="5" end="5"/>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118"/>
                                        </p:tgtEl>
                                        <p:attrNameLst>
                                          <p:attrName>style.visibility</p:attrName>
                                        </p:attrNameLst>
                                      </p:cBhvr>
                                      <p:to>
                                        <p:strVal val="visible"/>
                                      </p:to>
                                    </p:set>
                                    <p:animEffect transition="in" filter="blinds(horizontal)">
                                      <p:cBhvr>
                                        <p:cTn id="35" dur="500"/>
                                        <p:tgtEl>
                                          <p:spTgt spid="11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500" fill="hold"/>
                                        <p:tgtEl>
                                          <p:spTgt spid="25"/>
                                        </p:tgtEl>
                                        <p:attrNameLst>
                                          <p:attrName>ppt_x</p:attrName>
                                        </p:attrNameLst>
                                      </p:cBhvr>
                                      <p:tavLst>
                                        <p:tav tm="0">
                                          <p:val>
                                            <p:strVal val="#ppt_x"/>
                                          </p:val>
                                        </p:tav>
                                        <p:tav tm="100000">
                                          <p:val>
                                            <p:strVal val="#ppt_x"/>
                                          </p:val>
                                        </p:tav>
                                      </p:tavLst>
                                    </p:anim>
                                    <p:anim calcmode="lin" valueType="num">
                                      <p:cBhvr additive="base">
                                        <p:cTn id="4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78104" y="1033012"/>
            <a:ext cx="8820472" cy="1815882"/>
            <a:chOff x="178104" y="1033012"/>
            <a:chExt cx="8820472" cy="1815882"/>
          </a:xfrm>
        </p:grpSpPr>
        <p:sp>
          <p:nvSpPr>
            <p:cNvPr id="3" name="TextBox 2"/>
            <p:cNvSpPr txBox="1"/>
            <p:nvPr/>
          </p:nvSpPr>
          <p:spPr>
            <a:xfrm>
              <a:off x="178104" y="1033012"/>
              <a:ext cx="8820472" cy="1815882"/>
            </a:xfrm>
            <a:prstGeom prst="rect">
              <a:avLst/>
            </a:prstGeom>
            <a:noFill/>
          </p:spPr>
          <p:txBody>
            <a:bodyPr wrap="square" rtlCol="0">
              <a:spAutoFit/>
            </a:bodyPr>
            <a:lstStyle/>
            <a:p>
              <a:r>
                <a:rPr lang="vi-VN" sz="2800" dirty="0" smtClean="0">
                  <a:solidFill>
                    <a:prstClr val="black"/>
                  </a:solidFill>
                  <a:latin typeface="Times New Roman"/>
                </a:rPr>
                <a:t>Câu </a:t>
              </a:r>
              <a:r>
                <a:rPr lang="en-US" sz="2800" dirty="0" smtClean="0">
                  <a:solidFill>
                    <a:prstClr val="black"/>
                  </a:solidFill>
                  <a:latin typeface="Times New Roman"/>
                </a:rPr>
                <a:t>7</a:t>
              </a:r>
              <a:r>
                <a:rPr lang="vi-VN" sz="2800" dirty="0" smtClean="0">
                  <a:solidFill>
                    <a:prstClr val="black"/>
                  </a:solidFill>
                  <a:latin typeface="Times New Roman"/>
                </a:rPr>
                <a:t>: </a:t>
              </a:r>
              <a:r>
                <a:rPr lang="vi-VN" sz="2800" dirty="0" smtClean="0">
                  <a:solidFill>
                    <a:prstClr val="black"/>
                  </a:solidFill>
                  <a:latin typeface="Times New Roman"/>
                </a:rPr>
                <a:t>Một khung dây phẳng diện tích S = 5        gồm N = 40 vòng dây, đặt trong từ trường đều có cảm ứng từ B. </a:t>
              </a:r>
              <a:r>
                <a:rPr lang="vi-VN" sz="2800" dirty="0" smtClean="0">
                  <a:solidFill>
                    <a:prstClr val="black"/>
                  </a:solidFill>
                  <a:latin typeface="Times New Roman"/>
                </a:rPr>
                <a:t>Khi quay khung dây theo mọi hướng thì từ thông qua khung dây có giá trị cực đại bằng          Wb. Cảm ứng từ B có giá trị là:</a:t>
              </a:r>
              <a:endParaRPr lang="vi-VN" sz="2800" dirty="0">
                <a:solidFill>
                  <a:prstClr val="black"/>
                </a:solidFill>
                <a:latin typeface="Times New Roman"/>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979165690"/>
                </p:ext>
              </p:extLst>
            </p:nvPr>
          </p:nvGraphicFramePr>
          <p:xfrm>
            <a:off x="6516216" y="1052736"/>
            <a:ext cx="648072" cy="432048"/>
          </p:xfrm>
          <a:graphic>
            <a:graphicData uri="http://schemas.openxmlformats.org/presentationml/2006/ole">
              <mc:AlternateContent xmlns:mc="http://schemas.openxmlformats.org/markup-compatibility/2006">
                <mc:Choice xmlns:v="urn:schemas-microsoft-com:vml" Requires="v">
                  <p:oleObj spid="_x0000_s16402" name="Equation" r:id="rId3" imgW="279360" imgH="203040" progId="Equation.DSMT4">
                    <p:embed/>
                  </p:oleObj>
                </mc:Choice>
                <mc:Fallback>
                  <p:oleObj name="Equation" r:id="rId3" imgW="279360" imgH="203040" progId="Equation.DSMT4">
                    <p:embed/>
                    <p:pic>
                      <p:nvPicPr>
                        <p:cNvPr id="0" name=""/>
                        <p:cNvPicPr/>
                        <p:nvPr/>
                      </p:nvPicPr>
                      <p:blipFill>
                        <a:blip r:embed="rId4"/>
                        <a:stretch>
                          <a:fillRect/>
                        </a:stretch>
                      </p:blipFill>
                      <p:spPr>
                        <a:xfrm>
                          <a:off x="6516216" y="1052736"/>
                          <a:ext cx="648072" cy="43204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67214612"/>
                </p:ext>
              </p:extLst>
            </p:nvPr>
          </p:nvGraphicFramePr>
          <p:xfrm>
            <a:off x="3491880" y="2348880"/>
            <a:ext cx="864096" cy="432049"/>
          </p:xfrm>
          <a:graphic>
            <a:graphicData uri="http://schemas.openxmlformats.org/presentationml/2006/ole">
              <mc:AlternateContent xmlns:mc="http://schemas.openxmlformats.org/markup-compatibility/2006">
                <mc:Choice xmlns:v="urn:schemas-microsoft-com:vml" Requires="v">
                  <p:oleObj spid="_x0000_s16403" name="Equation" r:id="rId5" imgW="406080" imgH="203040" progId="Equation.DSMT4">
                    <p:embed/>
                  </p:oleObj>
                </mc:Choice>
                <mc:Fallback>
                  <p:oleObj name="Equation" r:id="rId5" imgW="406080" imgH="203040" progId="Equation.DSMT4">
                    <p:embed/>
                    <p:pic>
                      <p:nvPicPr>
                        <p:cNvPr id="0" name=""/>
                        <p:cNvPicPr/>
                        <p:nvPr/>
                      </p:nvPicPr>
                      <p:blipFill>
                        <a:blip r:embed="rId6"/>
                        <a:stretch>
                          <a:fillRect/>
                        </a:stretch>
                      </p:blipFill>
                      <p:spPr>
                        <a:xfrm>
                          <a:off x="3491880" y="2348880"/>
                          <a:ext cx="864096" cy="432049"/>
                        </a:xfrm>
                        <a:prstGeom prst="rect">
                          <a:avLst/>
                        </a:prstGeom>
                      </p:spPr>
                    </p:pic>
                  </p:oleObj>
                </mc:Fallback>
              </mc:AlternateContent>
            </a:graphicData>
          </a:graphic>
        </p:graphicFrame>
      </p:grpSp>
      <p:sp>
        <p:nvSpPr>
          <p:cNvPr id="7" name="TextBox 6"/>
          <p:cNvSpPr txBox="1"/>
          <p:nvPr/>
        </p:nvSpPr>
        <p:spPr>
          <a:xfrm>
            <a:off x="994137" y="3429000"/>
            <a:ext cx="3024336" cy="523220"/>
          </a:xfrm>
          <a:prstGeom prst="rect">
            <a:avLst/>
          </a:prstGeom>
          <a:noFill/>
        </p:spPr>
        <p:txBody>
          <a:bodyPr wrap="square" rtlCol="0">
            <a:spAutoFit/>
          </a:bodyPr>
          <a:lstStyle/>
          <a:p>
            <a:r>
              <a:rPr lang="vi-VN" sz="2800" dirty="0" smtClean="0">
                <a:solidFill>
                  <a:prstClr val="black"/>
                </a:solidFill>
                <a:latin typeface="Times New Roman"/>
              </a:rPr>
              <a:t>A. 0,2T</a:t>
            </a:r>
            <a:endParaRPr lang="vi-VN" sz="2800" dirty="0">
              <a:solidFill>
                <a:prstClr val="black"/>
              </a:solidFill>
              <a:latin typeface="Times New Roman"/>
            </a:endParaRPr>
          </a:p>
        </p:txBody>
      </p:sp>
      <p:sp>
        <p:nvSpPr>
          <p:cNvPr id="8" name="TextBox 7"/>
          <p:cNvSpPr txBox="1"/>
          <p:nvPr/>
        </p:nvSpPr>
        <p:spPr>
          <a:xfrm>
            <a:off x="994137" y="4096236"/>
            <a:ext cx="2448272" cy="523220"/>
          </a:xfrm>
          <a:prstGeom prst="rect">
            <a:avLst/>
          </a:prstGeom>
          <a:noFill/>
        </p:spPr>
        <p:txBody>
          <a:bodyPr wrap="square" rtlCol="0">
            <a:spAutoFit/>
          </a:bodyPr>
          <a:lstStyle/>
          <a:p>
            <a:r>
              <a:rPr lang="vi-VN" sz="2800" dirty="0" smtClean="0">
                <a:solidFill>
                  <a:prstClr val="black"/>
                </a:solidFill>
                <a:latin typeface="Times New Roman"/>
              </a:rPr>
              <a:t>B. 0.3T</a:t>
            </a:r>
            <a:endParaRPr lang="vi-VN" sz="2800" dirty="0">
              <a:solidFill>
                <a:prstClr val="black"/>
              </a:solidFill>
              <a:latin typeface="Times New Roman"/>
            </a:endParaRPr>
          </a:p>
        </p:txBody>
      </p:sp>
      <p:sp>
        <p:nvSpPr>
          <p:cNvPr id="9" name="TextBox 8"/>
          <p:cNvSpPr txBox="1"/>
          <p:nvPr/>
        </p:nvSpPr>
        <p:spPr>
          <a:xfrm>
            <a:off x="994137" y="4619456"/>
            <a:ext cx="2664296" cy="523220"/>
          </a:xfrm>
          <a:prstGeom prst="rect">
            <a:avLst/>
          </a:prstGeom>
          <a:noFill/>
        </p:spPr>
        <p:txBody>
          <a:bodyPr wrap="square" rtlCol="0">
            <a:spAutoFit/>
          </a:bodyPr>
          <a:lstStyle/>
          <a:p>
            <a:r>
              <a:rPr lang="vi-VN" sz="2800" dirty="0" smtClean="0">
                <a:solidFill>
                  <a:prstClr val="black"/>
                </a:solidFill>
                <a:latin typeface="Times New Roman"/>
              </a:rPr>
              <a:t>C. 0,4T</a:t>
            </a:r>
            <a:endParaRPr lang="vi-VN" sz="2800" dirty="0">
              <a:solidFill>
                <a:prstClr val="black"/>
              </a:solidFill>
              <a:latin typeface="Times New Roman"/>
            </a:endParaRPr>
          </a:p>
        </p:txBody>
      </p:sp>
      <p:sp>
        <p:nvSpPr>
          <p:cNvPr id="10" name="TextBox 9"/>
          <p:cNvSpPr txBox="1"/>
          <p:nvPr/>
        </p:nvSpPr>
        <p:spPr>
          <a:xfrm>
            <a:off x="994137" y="5229200"/>
            <a:ext cx="3240360" cy="523220"/>
          </a:xfrm>
          <a:prstGeom prst="rect">
            <a:avLst/>
          </a:prstGeom>
          <a:noFill/>
        </p:spPr>
        <p:txBody>
          <a:bodyPr wrap="square" rtlCol="0">
            <a:spAutoFit/>
          </a:bodyPr>
          <a:lstStyle/>
          <a:p>
            <a:r>
              <a:rPr lang="vi-VN" sz="2800" dirty="0" smtClean="0">
                <a:solidFill>
                  <a:prstClr val="black"/>
                </a:solidFill>
                <a:latin typeface="Times New Roman"/>
              </a:rPr>
              <a:t>D. 0,5T</a:t>
            </a:r>
            <a:endParaRPr lang="vi-VN" sz="2800" dirty="0">
              <a:solidFill>
                <a:prstClr val="black"/>
              </a:solidFill>
              <a:latin typeface="Times New Roman"/>
            </a:endParaRPr>
          </a:p>
        </p:txBody>
      </p:sp>
      <p:sp>
        <p:nvSpPr>
          <p:cNvPr id="11" name="Oval 10"/>
          <p:cNvSpPr/>
          <p:nvPr/>
        </p:nvSpPr>
        <p:spPr>
          <a:xfrm>
            <a:off x="899592" y="4096236"/>
            <a:ext cx="576064" cy="556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endParaRPr>
          </a:p>
        </p:txBody>
      </p:sp>
      <p:sp>
        <p:nvSpPr>
          <p:cNvPr id="13" name="Rectangle 4"/>
          <p:cNvSpPr>
            <a:spLocks noChangeArrowheads="1"/>
          </p:cNvSpPr>
          <p:nvPr/>
        </p:nvSpPr>
        <p:spPr bwMode="auto">
          <a:xfrm>
            <a:off x="13447" y="0"/>
            <a:ext cx="9144000" cy="533400"/>
          </a:xfrm>
          <a:prstGeom prst="rect">
            <a:avLst/>
          </a:prstGeom>
          <a:gradFill rotWithShape="1">
            <a:gsLst>
              <a:gs pos="0">
                <a:srgbClr val="0000FF"/>
              </a:gs>
              <a:gs pos="5000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500" b="1" dirty="0" smtClean="0">
                <a:solidFill>
                  <a:schemeClr val="tx2"/>
                </a:solidFill>
                <a:latin typeface="Times New Roman" pitchFamily="18" charset="0"/>
                <a:cs typeface="Times New Roman" pitchFamily="18" charset="0"/>
              </a:rPr>
              <a:t>BÀI 23: </a:t>
            </a:r>
            <a:r>
              <a:rPr lang="en-US" sz="3500" b="1" dirty="0">
                <a:solidFill>
                  <a:schemeClr val="tx2"/>
                </a:solidFill>
                <a:latin typeface="Times New Roman" pitchFamily="18" charset="0"/>
                <a:cs typeface="Times New Roman" pitchFamily="18" charset="0"/>
              </a:rPr>
              <a:t>TỪ THÔNG. CẢM ỨNG ĐIỆN TỪ</a:t>
            </a:r>
          </a:p>
        </p:txBody>
      </p:sp>
    </p:spTree>
    <p:extLst>
      <p:ext uri="{BB962C8B-B14F-4D97-AF65-F5344CB8AC3E}">
        <p14:creationId xmlns:p14="http://schemas.microsoft.com/office/powerpoint/2010/main" val="3536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8393"/>
            <a:ext cx="8382000" cy="2193807"/>
          </a:xfrm>
          <a:solidFill>
            <a:schemeClr val="accent6">
              <a:lumMod val="60000"/>
              <a:lumOff val="40000"/>
            </a:schemeClr>
          </a:solidFill>
        </p:spPr>
        <p:txBody>
          <a:bodyPr>
            <a:normAutofit/>
          </a:bodyPr>
          <a:lstStyle/>
          <a:p>
            <a:pPr marL="0" indent="0" algn="just">
              <a:buNone/>
            </a:pPr>
            <a:r>
              <a:rPr lang="en-US" dirty="0">
                <a:solidFill>
                  <a:schemeClr val="tx2">
                    <a:lumMod val="50000"/>
                  </a:schemeClr>
                </a:solidFill>
                <a:latin typeface="Times New Roman" pitchFamily="18" charset="0"/>
                <a:cs typeface="Times New Roman" pitchFamily="18" charset="0"/>
              </a:rPr>
              <a:t>8</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Phát</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biểu</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nào</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sau</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đây</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là</a:t>
            </a:r>
            <a:r>
              <a:rPr lang="en-US" dirty="0" smtClean="0">
                <a:solidFill>
                  <a:schemeClr val="tx2">
                    <a:lumMod val="50000"/>
                  </a:schemeClr>
                </a:solidFill>
                <a:latin typeface="Times New Roman" pitchFamily="18" charset="0"/>
                <a:cs typeface="Times New Roman" pitchFamily="18" charset="0"/>
              </a:rPr>
              <a:t> </a:t>
            </a:r>
            <a:r>
              <a:rPr lang="en-US" b="1" dirty="0" err="1" smtClean="0">
                <a:solidFill>
                  <a:schemeClr val="tx2">
                    <a:lumMod val="50000"/>
                  </a:schemeClr>
                </a:solidFill>
                <a:latin typeface="Times New Roman" pitchFamily="18" charset="0"/>
                <a:cs typeface="Times New Roman" pitchFamily="18" charset="0"/>
              </a:rPr>
              <a:t>không</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đúng</a:t>
            </a:r>
            <a:r>
              <a:rPr lang="en-US" dirty="0" smtClean="0">
                <a:solidFill>
                  <a:schemeClr val="tx2">
                    <a:lumMod val="50000"/>
                  </a:schemeClr>
                </a:solidFill>
                <a:latin typeface="Times New Roman" pitchFamily="18" charset="0"/>
                <a:cs typeface="Times New Roman" pitchFamily="18" charset="0"/>
              </a:rPr>
              <a:t>?</a:t>
            </a:r>
          </a:p>
          <a:p>
            <a:pPr marL="0" indent="0" algn="just">
              <a:buNone/>
            </a:pPr>
            <a:r>
              <a:rPr lang="en-US" dirty="0" err="1" smtClean="0">
                <a:solidFill>
                  <a:schemeClr val="tx2">
                    <a:lumMod val="50000"/>
                  </a:schemeClr>
                </a:solidFill>
                <a:latin typeface="Times New Roman" pitchFamily="18" charset="0"/>
                <a:cs typeface="Times New Roman" pitchFamily="18" charset="0"/>
              </a:rPr>
              <a:t>Một</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khung</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dây</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dẫn</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hình</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chữ</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nhật</a:t>
            </a:r>
            <a:r>
              <a:rPr lang="en-US" dirty="0" smtClean="0">
                <a:solidFill>
                  <a:schemeClr val="tx2">
                    <a:lumMod val="50000"/>
                  </a:schemeClr>
                </a:solidFill>
                <a:latin typeface="Times New Roman" pitchFamily="18" charset="0"/>
                <a:cs typeface="Times New Roman" pitchFamily="18" charset="0"/>
              </a:rPr>
              <a:t>, quay </a:t>
            </a:r>
            <a:r>
              <a:rPr lang="en-US" dirty="0" err="1" smtClean="0">
                <a:solidFill>
                  <a:schemeClr val="tx2">
                    <a:lumMod val="50000"/>
                  </a:schemeClr>
                </a:solidFill>
                <a:latin typeface="Times New Roman" pitchFamily="18" charset="0"/>
                <a:cs typeface="Times New Roman" pitchFamily="18" charset="0"/>
              </a:rPr>
              <a:t>đều</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trong</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một</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từ</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trường</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đều</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quanh</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một</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trục</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đối</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xứng</a:t>
            </a:r>
            <a:r>
              <a:rPr lang="en-US" dirty="0" smtClean="0">
                <a:solidFill>
                  <a:schemeClr val="tx2">
                    <a:lumMod val="50000"/>
                  </a:schemeClr>
                </a:solidFill>
                <a:latin typeface="Times New Roman" pitchFamily="18" charset="0"/>
                <a:cs typeface="Times New Roman" pitchFamily="18" charset="0"/>
              </a:rPr>
              <a:t> OO’</a:t>
            </a:r>
            <a:endParaRPr lang="en-US" dirty="0">
              <a:solidFill>
                <a:schemeClr val="tx2">
                  <a:lumMod val="50000"/>
                </a:schemeClr>
              </a:solidFill>
              <a:latin typeface="Times New Roman" pitchFamily="18" charset="0"/>
              <a:cs typeface="Times New Roman" pitchFamily="18" charset="0"/>
            </a:endParaRPr>
          </a:p>
        </p:txBody>
      </p:sp>
      <p:sp>
        <p:nvSpPr>
          <p:cNvPr id="4" name="TextBox 3"/>
          <p:cNvSpPr txBox="1"/>
          <p:nvPr/>
        </p:nvSpPr>
        <p:spPr>
          <a:xfrm>
            <a:off x="495300" y="3429000"/>
            <a:ext cx="8077200" cy="1015663"/>
          </a:xfrm>
          <a:prstGeom prst="rect">
            <a:avLst/>
          </a:prstGeom>
          <a:noFill/>
        </p:spPr>
        <p:txBody>
          <a:bodyPr wrap="square" rtlCol="0">
            <a:spAutoFit/>
          </a:bodyPr>
          <a:lstStyle/>
          <a:p>
            <a:pPr algn="just"/>
            <a:r>
              <a:rPr lang="en-US" sz="3000" dirty="0">
                <a:solidFill>
                  <a:schemeClr val="tx2">
                    <a:lumMod val="50000"/>
                  </a:schemeClr>
                </a:solidFill>
                <a:latin typeface="Times New Roman" pitchFamily="18" charset="0"/>
                <a:cs typeface="Times New Roman" pitchFamily="18" charset="0"/>
              </a:rPr>
              <a:t>B</a:t>
            </a:r>
            <a:r>
              <a:rPr lang="en-US" sz="3000" dirty="0" smtClean="0">
                <a:solidFill>
                  <a:schemeClr val="tx2">
                    <a:lumMod val="50000"/>
                  </a:schemeClr>
                </a:solidFill>
                <a:latin typeface="Times New Roman" pitchFamily="18" charset="0"/>
                <a:cs typeface="Times New Roman" pitchFamily="18" charset="0"/>
              </a:rPr>
              <a:t>. </a:t>
            </a:r>
            <a:r>
              <a:rPr lang="en-US" sz="3000" dirty="0">
                <a:solidFill>
                  <a:schemeClr val="tx2">
                    <a:lumMod val="50000"/>
                  </a:schemeClr>
                </a:solidFill>
                <a:latin typeface="Times New Roman" pitchFamily="18" charset="0"/>
                <a:cs typeface="Times New Roman" pitchFamily="18" charset="0"/>
              </a:rPr>
              <a:t>s</a:t>
            </a:r>
            <a:r>
              <a:rPr lang="en-US" sz="3000" dirty="0" smtClean="0">
                <a:solidFill>
                  <a:schemeClr val="tx2">
                    <a:lumMod val="50000"/>
                  </a:schemeClr>
                </a:solidFill>
                <a:latin typeface="Times New Roman" pitchFamily="18" charset="0"/>
                <a:cs typeface="Times New Roman" pitchFamily="18" charset="0"/>
              </a:rPr>
              <a:t>ong </a:t>
            </a:r>
            <a:r>
              <a:rPr lang="en-US" sz="3000" dirty="0" err="1" smtClean="0">
                <a:solidFill>
                  <a:schemeClr val="tx2">
                    <a:lumMod val="50000"/>
                  </a:schemeClr>
                </a:solidFill>
                <a:latin typeface="Times New Roman" pitchFamily="18" charset="0"/>
                <a:cs typeface="Times New Roman" pitchFamily="18" charset="0"/>
              </a:rPr>
              <a:t>song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với</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các</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đường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cảm</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ứng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từ</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thì</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trong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khung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có</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xuất</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hiện</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dòng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điện</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cảm</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ứng</a:t>
            </a:r>
            <a:r>
              <a:rPr lang="en-US" sz="3000" dirty="0" smtClean="0">
                <a:solidFill>
                  <a:schemeClr val="tx2">
                    <a:lumMod val="50000"/>
                  </a:schemeClr>
                </a:solidFill>
                <a:latin typeface="Times New Roman" pitchFamily="18" charset="0"/>
                <a:cs typeface="Times New Roman" pitchFamily="18" charset="0"/>
              </a:rPr>
              <a:t>.</a:t>
            </a:r>
            <a:endParaRPr lang="en-US" sz="3000" dirty="0">
              <a:solidFill>
                <a:schemeClr val="tx2">
                  <a:lumMod val="50000"/>
                </a:schemeClr>
              </a:solidFill>
              <a:latin typeface="Times New Roman" pitchFamily="18" charset="0"/>
              <a:cs typeface="Times New Roman" pitchFamily="18" charset="0"/>
            </a:endParaRPr>
          </a:p>
        </p:txBody>
      </p:sp>
      <p:sp>
        <p:nvSpPr>
          <p:cNvPr id="5" name="TextBox 4"/>
          <p:cNvSpPr txBox="1"/>
          <p:nvPr/>
        </p:nvSpPr>
        <p:spPr>
          <a:xfrm>
            <a:off x="495300" y="2362200"/>
            <a:ext cx="8077200" cy="1015663"/>
          </a:xfrm>
          <a:prstGeom prst="rect">
            <a:avLst/>
          </a:prstGeom>
          <a:noFill/>
        </p:spPr>
        <p:txBody>
          <a:bodyPr wrap="square" rtlCol="0">
            <a:spAutoFit/>
          </a:bodyPr>
          <a:lstStyle/>
          <a:p>
            <a:pPr algn="just"/>
            <a:r>
              <a:rPr lang="en-US" sz="3000" dirty="0" smtClean="0">
                <a:solidFill>
                  <a:schemeClr val="tx2">
                    <a:lumMod val="50000"/>
                  </a:schemeClr>
                </a:solidFill>
                <a:latin typeface="Times New Roman" pitchFamily="18" charset="0"/>
                <a:cs typeface="Times New Roman" pitchFamily="18" charset="0"/>
              </a:rPr>
              <a:t>A. </a:t>
            </a:r>
            <a:r>
              <a:rPr lang="en-US" sz="3000" dirty="0">
                <a:solidFill>
                  <a:schemeClr val="tx2">
                    <a:lumMod val="50000"/>
                  </a:schemeClr>
                </a:solidFill>
                <a:latin typeface="Times New Roman" pitchFamily="18" charset="0"/>
                <a:cs typeface="Times New Roman" pitchFamily="18" charset="0"/>
              </a:rPr>
              <a:t>song </a:t>
            </a:r>
            <a:r>
              <a:rPr lang="en-US" sz="3000" dirty="0" err="1">
                <a:solidFill>
                  <a:schemeClr val="tx2">
                    <a:lumMod val="50000"/>
                  </a:schemeClr>
                </a:solidFill>
                <a:latin typeface="Times New Roman" pitchFamily="18" charset="0"/>
                <a:cs typeface="Times New Roman" pitchFamily="18" charset="0"/>
              </a:rPr>
              <a:t>song</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với</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các</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đường</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cảm</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ứng</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từ</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thì</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trong</a:t>
            </a:r>
            <a:r>
              <a:rPr lang="en-US" sz="3000" dirty="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khung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không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có</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dòng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điện</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cảm</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ứng</a:t>
            </a:r>
            <a:r>
              <a:rPr lang="en-US" sz="3000" dirty="0" smtClean="0">
                <a:solidFill>
                  <a:schemeClr val="tx2">
                    <a:lumMod val="50000"/>
                  </a:schemeClr>
                </a:solidFill>
                <a:latin typeface="Times New Roman" pitchFamily="18" charset="0"/>
                <a:cs typeface="Times New Roman" pitchFamily="18" charset="0"/>
              </a:rPr>
              <a:t>.</a:t>
            </a:r>
            <a:endParaRPr lang="en-US" sz="3000" dirty="0">
              <a:solidFill>
                <a:schemeClr val="tx2">
                  <a:lumMod val="50000"/>
                </a:schemeClr>
              </a:solidFill>
              <a:latin typeface="Times New Roman" pitchFamily="18" charset="0"/>
              <a:cs typeface="Times New Roman" pitchFamily="18" charset="0"/>
            </a:endParaRPr>
          </a:p>
        </p:txBody>
      </p:sp>
      <p:sp>
        <p:nvSpPr>
          <p:cNvPr id="6" name="TextBox 5"/>
          <p:cNvSpPr txBox="1"/>
          <p:nvPr/>
        </p:nvSpPr>
        <p:spPr>
          <a:xfrm>
            <a:off x="495300" y="4495800"/>
            <a:ext cx="8077200" cy="1015663"/>
          </a:xfrm>
          <a:prstGeom prst="rect">
            <a:avLst/>
          </a:prstGeom>
          <a:noFill/>
        </p:spPr>
        <p:txBody>
          <a:bodyPr wrap="square" rtlCol="0">
            <a:spAutoFit/>
          </a:bodyPr>
          <a:lstStyle/>
          <a:p>
            <a:pPr algn="just"/>
            <a:r>
              <a:rPr lang="en-US" sz="3000" dirty="0" smtClean="0">
                <a:solidFill>
                  <a:schemeClr val="tx2">
                    <a:lumMod val="50000"/>
                  </a:schemeClr>
                </a:solidFill>
                <a:latin typeface="Times New Roman" pitchFamily="18" charset="0"/>
                <a:cs typeface="Times New Roman" pitchFamily="18" charset="0"/>
              </a:rPr>
              <a:t>C. </a:t>
            </a:r>
            <a:r>
              <a:rPr lang="en-US" sz="3000" dirty="0" err="1">
                <a:solidFill>
                  <a:schemeClr val="tx2">
                    <a:lumMod val="50000"/>
                  </a:schemeClr>
                </a:solidFill>
                <a:latin typeface="Times New Roman" pitchFamily="18" charset="0"/>
                <a:cs typeface="Times New Roman" pitchFamily="18" charset="0"/>
              </a:rPr>
              <a:t>v</a:t>
            </a:r>
            <a:r>
              <a:rPr lang="en-US" sz="3000" dirty="0" err="1" smtClean="0">
                <a:solidFill>
                  <a:schemeClr val="tx2">
                    <a:lumMod val="50000"/>
                  </a:schemeClr>
                </a:solidFill>
                <a:latin typeface="Times New Roman" pitchFamily="18" charset="0"/>
                <a:cs typeface="Times New Roman" pitchFamily="18" charset="0"/>
              </a:rPr>
              <a:t>uông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góc</a:t>
            </a:r>
            <a:r>
              <a:rPr lang="en-US" sz="3000" dirty="0" smtClean="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với</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các</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đường</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cảm</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ứng</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từ</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thì</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trong</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khung</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có</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xuất</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hiện</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dòng</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điện</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cảm</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ứng</a:t>
            </a:r>
            <a:r>
              <a:rPr lang="en-US" sz="3000" dirty="0" smtClean="0">
                <a:solidFill>
                  <a:schemeClr val="tx2">
                    <a:lumMod val="50000"/>
                  </a:schemeClr>
                </a:solidFill>
                <a:latin typeface="Times New Roman" pitchFamily="18" charset="0"/>
                <a:cs typeface="Times New Roman" pitchFamily="18" charset="0"/>
              </a:rPr>
              <a:t>.</a:t>
            </a:r>
            <a:endParaRPr lang="en-US" sz="3000" dirty="0">
              <a:solidFill>
                <a:schemeClr val="tx2">
                  <a:lumMod val="50000"/>
                </a:schemeClr>
              </a:solidFill>
              <a:latin typeface="Times New Roman" pitchFamily="18" charset="0"/>
              <a:cs typeface="Times New Roman" pitchFamily="18" charset="0"/>
            </a:endParaRPr>
          </a:p>
        </p:txBody>
      </p:sp>
      <p:sp>
        <p:nvSpPr>
          <p:cNvPr id="7" name="TextBox 6"/>
          <p:cNvSpPr txBox="1"/>
          <p:nvPr/>
        </p:nvSpPr>
        <p:spPr>
          <a:xfrm>
            <a:off x="495300" y="5562600"/>
            <a:ext cx="8077200" cy="1015663"/>
          </a:xfrm>
          <a:prstGeom prst="rect">
            <a:avLst/>
          </a:prstGeom>
          <a:noFill/>
        </p:spPr>
        <p:txBody>
          <a:bodyPr wrap="square" rtlCol="0">
            <a:spAutoFit/>
          </a:bodyPr>
          <a:lstStyle/>
          <a:p>
            <a:pPr algn="just"/>
            <a:r>
              <a:rPr lang="en-US" sz="3000" dirty="0" smtClean="0">
                <a:solidFill>
                  <a:schemeClr val="tx2">
                    <a:lumMod val="50000"/>
                  </a:schemeClr>
                </a:solidFill>
                <a:latin typeface="Times New Roman" pitchFamily="18" charset="0"/>
                <a:cs typeface="Times New Roman" pitchFamily="18" charset="0"/>
              </a:rPr>
              <a:t>D. </a:t>
            </a:r>
            <a:r>
              <a:rPr lang="en-US" sz="3000" dirty="0" err="1" smtClean="0">
                <a:solidFill>
                  <a:schemeClr val="tx2">
                    <a:lumMod val="50000"/>
                  </a:schemeClr>
                </a:solidFill>
                <a:latin typeface="Times New Roman" pitchFamily="18" charset="0"/>
                <a:cs typeface="Times New Roman" pitchFamily="18" charset="0"/>
              </a:rPr>
              <a:t>hợp</a:t>
            </a:r>
            <a:r>
              <a:rPr lang="en-US" sz="3000" dirty="0" smtClean="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với</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các</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đường</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cảm</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ứng</a:t>
            </a:r>
            <a:r>
              <a:rPr lang="en-US" sz="3000" dirty="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từ</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một</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góc</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nhọn</a:t>
            </a:r>
            <a:r>
              <a:rPr lang="en-US" sz="3000" dirty="0" smtClean="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thì</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trong</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khung</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có</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xuất</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hiện</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dòng</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điện</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cảm</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ứng</a:t>
            </a:r>
            <a:r>
              <a:rPr lang="en-US" sz="3000" dirty="0" smtClean="0">
                <a:solidFill>
                  <a:schemeClr val="tx2">
                    <a:lumMod val="50000"/>
                  </a:schemeClr>
                </a:solidFill>
                <a:latin typeface="Times New Roman" pitchFamily="18" charset="0"/>
                <a:cs typeface="Times New Roman" pitchFamily="18" charset="0"/>
              </a:rPr>
              <a:t>.</a:t>
            </a:r>
            <a:endParaRPr lang="en-US" sz="3000"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609144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iterate type="lt">
                                    <p:tmPct val="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mph" presetSubtype="0" fill="hold" grpId="1" nodeType="clickEffect">
                                  <p:stCondLst>
                                    <p:cond delay="0"/>
                                  </p:stCondLst>
                                  <p:iterate type="lt">
                                    <p:tmPct val="4000"/>
                                  </p:iterate>
                                  <p:childTnLst>
                                    <p:set>
                                      <p:cBhvr override="childStyle">
                                        <p:cTn id="32" dur="500" fill="hold"/>
                                        <p:tgtEl>
                                          <p:spTgt spid="4"/>
                                        </p:tgtEl>
                                        <p:attrNameLst>
                                          <p:attrName>style.color</p:attrName>
                                        </p:attrNameLst>
                                      </p:cBhvr>
                                      <p:to>
                                        <p:clrVal>
                                          <a:schemeClr val="accent2"/>
                                        </p:clrVal>
                                      </p:to>
                                    </p:set>
                                    <p:set>
                                      <p:cBhvr>
                                        <p:cTn id="33" dur="500" fill="hold"/>
                                        <p:tgtEl>
                                          <p:spTgt spid="4"/>
                                        </p:tgtEl>
                                        <p:attrNameLst>
                                          <p:attrName>fillcolor</p:attrName>
                                        </p:attrNameLst>
                                      </p:cBhvr>
                                      <p:to>
                                        <p:clrVal>
                                          <a:schemeClr val="accent2"/>
                                        </p:clrVal>
                                      </p:to>
                                    </p:set>
                                    <p:set>
                                      <p:cBhvr>
                                        <p:cTn id="34"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305800" cy="1477328"/>
          </a:xfrm>
          <a:prstGeom prst="rect">
            <a:avLst/>
          </a:prstGeom>
          <a:solidFill>
            <a:schemeClr val="accent6">
              <a:lumMod val="60000"/>
              <a:lumOff val="40000"/>
            </a:schemeClr>
          </a:solidFill>
        </p:spPr>
        <p:txBody>
          <a:bodyPr wrap="square" rtlCol="0">
            <a:spAutoFit/>
          </a:bodyPr>
          <a:lstStyle/>
          <a:p>
            <a:pPr algn="just"/>
            <a:r>
              <a:rPr lang="en-US" sz="3000" dirty="0">
                <a:latin typeface="Times New Roman" pitchFamily="18" charset="0"/>
                <a:cs typeface="Times New Roman" pitchFamily="18" charset="0"/>
              </a:rPr>
              <a:t>9</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Mạch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kín</a:t>
            </a:r>
            <a:r>
              <a:rPr lang="en-US" sz="3000" dirty="0" smtClean="0">
                <a:latin typeface="Times New Roman" pitchFamily="18" charset="0"/>
                <a:cs typeface="Times New Roman" pitchFamily="18" charset="0"/>
              </a:rPr>
              <a:t> (C) </a:t>
            </a:r>
            <a:r>
              <a:rPr lang="en-US" sz="3000" dirty="0" err="1" smtClean="0">
                <a:latin typeface="Times New Roman" pitchFamily="18" charset="0"/>
                <a:cs typeface="Times New Roman" pitchFamily="18" charset="0"/>
              </a:rPr>
              <a:t>không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biến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dạng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trong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từ</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trường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đều</a:t>
            </a:r>
            <a:r>
              <a:rPr lang="en-US" sz="3000" dirty="0" smtClean="0">
                <a:latin typeface="Times New Roman" pitchFamily="18" charset="0"/>
                <a:cs typeface="Times New Roman" pitchFamily="18" charset="0"/>
              </a:rPr>
              <a:t>  . </a:t>
            </a:r>
            <a:r>
              <a:rPr lang="en-US" sz="3000" dirty="0" err="1" smtClean="0">
                <a:latin typeface="Times New Roman" pitchFamily="18" charset="0"/>
                <a:cs typeface="Times New Roman" pitchFamily="18" charset="0"/>
              </a:rPr>
              <a:t>Hỏi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trường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hợp</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nào</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dưới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đây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từ</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thông</a:t>
            </a:r>
            <a:r>
              <a:rPr lang="en-US" sz="3000" dirty="0" smtClean="0">
                <a:latin typeface="Times New Roman" pitchFamily="18" charset="0"/>
                <a:cs typeface="Times New Roman" pitchFamily="18" charset="0"/>
              </a:rPr>
              <a:t> qua </a:t>
            </a:r>
            <a:r>
              <a:rPr lang="en-US" sz="3000" dirty="0" err="1" smtClean="0">
                <a:latin typeface="Times New Roman" pitchFamily="18" charset="0"/>
                <a:cs typeface="Times New Roman" pitchFamily="18" charset="0"/>
              </a:rPr>
              <a:t>mạch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biến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thiên</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3" name="TextBox 2"/>
          <p:cNvSpPr txBox="1"/>
          <p:nvPr/>
        </p:nvSpPr>
        <p:spPr>
          <a:xfrm>
            <a:off x="812800" y="1808202"/>
            <a:ext cx="472440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A. (C) </a:t>
            </a:r>
            <a:r>
              <a:rPr lang="en-US" sz="3000" dirty="0" err="1" smtClean="0">
                <a:latin typeface="Times New Roman" pitchFamily="18" charset="0"/>
                <a:cs typeface="Times New Roman" pitchFamily="18" charset="0"/>
              </a:rPr>
              <a:t>chuyển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động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tịnh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tiến</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4" name="TextBox 3"/>
          <p:cNvSpPr txBox="1"/>
          <p:nvPr/>
        </p:nvSpPr>
        <p:spPr>
          <a:xfrm>
            <a:off x="838200" y="2413337"/>
            <a:ext cx="7696200" cy="1015663"/>
          </a:xfrm>
          <a:prstGeom prst="rect">
            <a:avLst/>
          </a:prstGeom>
          <a:noFill/>
        </p:spPr>
        <p:txBody>
          <a:bodyPr wrap="square" rtlCol="0">
            <a:spAutoFit/>
          </a:bodyPr>
          <a:lstStyle/>
          <a:p>
            <a:r>
              <a:rPr lang="en-US" sz="3000" dirty="0" smtClean="0">
                <a:latin typeface="Times New Roman" pitchFamily="18" charset="0"/>
                <a:cs typeface="Times New Roman" pitchFamily="18" charset="0"/>
              </a:rPr>
              <a:t>B. (C) </a:t>
            </a:r>
            <a:r>
              <a:rPr lang="en-US" sz="3000" dirty="0" err="1" smtClean="0">
                <a:latin typeface="Times New Roman" pitchFamily="18" charset="0"/>
                <a:cs typeface="Times New Roman" pitchFamily="18" charset="0"/>
              </a:rPr>
              <a:t>chuyển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động</a:t>
            </a:r>
            <a:r>
              <a:rPr lang="en-US" sz="3000" dirty="0" smtClean="0">
                <a:latin typeface="Times New Roman" pitchFamily="18" charset="0"/>
                <a:cs typeface="Times New Roman" pitchFamily="18" charset="0"/>
              </a:rPr>
              <a:t> quay </a:t>
            </a:r>
            <a:r>
              <a:rPr lang="en-US" sz="3000" dirty="0" err="1" smtClean="0">
                <a:latin typeface="Times New Roman" pitchFamily="18" charset="0"/>
                <a:cs typeface="Times New Roman" pitchFamily="18" charset="0"/>
              </a:rPr>
              <a:t>xung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quanh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một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trục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cố</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định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vuông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góc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với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mặt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phẳng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chứa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mạch</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5" name="TextBox 4"/>
          <p:cNvSpPr txBox="1"/>
          <p:nvPr/>
        </p:nvSpPr>
        <p:spPr>
          <a:xfrm>
            <a:off x="838200" y="3581400"/>
            <a:ext cx="7696200" cy="1015663"/>
          </a:xfrm>
          <a:prstGeom prst="rect">
            <a:avLst/>
          </a:prstGeom>
          <a:noFill/>
        </p:spPr>
        <p:txBody>
          <a:bodyPr wrap="square" rtlCol="0">
            <a:spAutoFit/>
          </a:bodyPr>
          <a:lstStyle/>
          <a:p>
            <a:r>
              <a:rPr lang="en-US" sz="3000" dirty="0" smtClean="0">
                <a:latin typeface="Times New Roman" pitchFamily="18" charset="0"/>
                <a:cs typeface="Times New Roman" pitchFamily="18" charset="0"/>
              </a:rPr>
              <a:t>C. (C) </a:t>
            </a:r>
            <a:r>
              <a:rPr lang="en-US" sz="3000" dirty="0" err="1" smtClean="0">
                <a:latin typeface="Times New Roman" pitchFamily="18" charset="0"/>
                <a:cs typeface="Times New Roman" pitchFamily="18" charset="0"/>
              </a:rPr>
              <a:t>chuyển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động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trong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một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mặt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phẳng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vuông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góc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với</a:t>
            </a:r>
            <a:r>
              <a:rPr lang="en-US" sz="3000" dirty="0" smtClean="0">
                <a:latin typeface="Times New Roman" pitchFamily="18" charset="0"/>
                <a:cs typeface="Times New Roman" pitchFamily="18" charset="0"/>
              </a:rPr>
              <a:t>   .</a:t>
            </a:r>
            <a:endParaRPr lang="en-US" sz="3000" dirty="0">
              <a:latin typeface="Times New Roman" pitchFamily="18" charset="0"/>
              <a:cs typeface="Times New Roman"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372387147"/>
              </p:ext>
            </p:extLst>
          </p:nvPr>
        </p:nvGraphicFramePr>
        <p:xfrm>
          <a:off x="1079500" y="652316"/>
          <a:ext cx="369455" cy="502895"/>
        </p:xfrm>
        <a:graphic>
          <a:graphicData uri="http://schemas.openxmlformats.org/presentationml/2006/ole">
            <mc:AlternateContent xmlns:mc="http://schemas.openxmlformats.org/markup-compatibility/2006">
              <mc:Choice xmlns:v="urn:schemas-microsoft-com:vml" Requires="v">
                <p:oleObj spid="_x0000_s7319" name="Equation" r:id="rId3" imgW="152280" imgH="203040" progId="Equation.DSMT4">
                  <p:embed/>
                </p:oleObj>
              </mc:Choice>
              <mc:Fallback>
                <p:oleObj name="Equation" r:id="rId3" imgW="152280" imgH="203040" progId="Equation.DSMT4">
                  <p:embed/>
                  <p:pic>
                    <p:nvPicPr>
                      <p:cNvPr id="0" name=""/>
                      <p:cNvPicPr/>
                      <p:nvPr/>
                    </p:nvPicPr>
                    <p:blipFill>
                      <a:blip r:embed="rId4"/>
                      <a:stretch>
                        <a:fillRect/>
                      </a:stretch>
                    </p:blipFill>
                    <p:spPr>
                      <a:xfrm>
                        <a:off x="1079500" y="652316"/>
                        <a:ext cx="369455" cy="502895"/>
                      </a:xfrm>
                      <a:prstGeom prst="rect">
                        <a:avLst/>
                      </a:prstGeom>
                    </p:spPr>
                  </p:pic>
                </p:oleObj>
              </mc:Fallback>
            </mc:AlternateContent>
          </a:graphicData>
        </a:graphic>
      </p:graphicFrame>
      <p:sp>
        <p:nvSpPr>
          <p:cNvPr id="7" name="TextBox 6"/>
          <p:cNvSpPr txBox="1"/>
          <p:nvPr/>
        </p:nvSpPr>
        <p:spPr>
          <a:xfrm>
            <a:off x="838200" y="4771072"/>
            <a:ext cx="7696200" cy="1477328"/>
          </a:xfrm>
          <a:prstGeom prst="rect">
            <a:avLst/>
          </a:prstGeom>
          <a:noFill/>
        </p:spPr>
        <p:txBody>
          <a:bodyPr wrap="square" rtlCol="0">
            <a:spAutoFit/>
          </a:bodyPr>
          <a:lstStyle/>
          <a:p>
            <a:r>
              <a:rPr lang="en-US" sz="3000" dirty="0" smtClean="0">
                <a:latin typeface="Times New Roman" pitchFamily="18" charset="0"/>
                <a:cs typeface="Times New Roman" pitchFamily="18" charset="0"/>
              </a:rPr>
              <a:t>D. (C) quay </a:t>
            </a:r>
            <a:r>
              <a:rPr lang="en-US" sz="3000" dirty="0" err="1" smtClean="0">
                <a:latin typeface="Times New Roman" pitchFamily="18" charset="0"/>
                <a:cs typeface="Times New Roman" pitchFamily="18" charset="0"/>
              </a:rPr>
              <a:t>xung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quanh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trục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cố</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định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nằm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trong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mặt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phẳng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chứa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mạch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trục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này</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không</a:t>
            </a:r>
            <a:r>
              <a:rPr lang="en-US" sz="3000" dirty="0" smtClean="0">
                <a:latin typeface="Times New Roman" pitchFamily="18" charset="0"/>
                <a:cs typeface="Times New Roman" pitchFamily="18" charset="0"/>
              </a:rPr>
              <a:t> song </a:t>
            </a:r>
            <a:r>
              <a:rPr lang="en-US" sz="3000" dirty="0" err="1" smtClean="0">
                <a:latin typeface="Times New Roman" pitchFamily="18" charset="0"/>
                <a:cs typeface="Times New Roman" pitchFamily="18" charset="0"/>
              </a:rPr>
              <a:t>song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với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đường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sức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từ</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477973394"/>
              </p:ext>
            </p:extLst>
          </p:nvPr>
        </p:nvGraphicFramePr>
        <p:xfrm>
          <a:off x="2070100" y="4013200"/>
          <a:ext cx="368300" cy="503237"/>
        </p:xfrm>
        <a:graphic>
          <a:graphicData uri="http://schemas.openxmlformats.org/presentationml/2006/ole">
            <mc:AlternateContent xmlns:mc="http://schemas.openxmlformats.org/markup-compatibility/2006">
              <mc:Choice xmlns:v="urn:schemas-microsoft-com:vml" Requires="v">
                <p:oleObj spid="_x0000_s7320" name="Equation" r:id="rId5" imgW="152280" imgH="203040" progId="Equation.DSMT4">
                  <p:embed/>
                </p:oleObj>
              </mc:Choice>
              <mc:Fallback>
                <p:oleObj name="Equation" r:id="rId5" imgW="152280" imgH="20304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0100" y="4013200"/>
                        <a:ext cx="368300" cy="5032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72998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1)">
                                      <p:cBhvr>
                                        <p:cTn id="29" dur="1000"/>
                                        <p:tgtEl>
                                          <p:spTgt spid="5"/>
                                        </p:tgtEl>
                                      </p:cBhvr>
                                    </p:animEffect>
                                  </p:childTnLst>
                                </p:cTn>
                              </p:par>
                              <p:par>
                                <p:cTn id="30" presetID="21" presetClass="entr" presetSubtype="1"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mph" presetSubtype="2" fill="hold" nodeType="clickEffect">
                                  <p:stCondLst>
                                    <p:cond delay="0"/>
                                  </p:stCondLst>
                                  <p:childTnLst>
                                    <p:animClr clrSpc="rgb" dir="cw">
                                      <p:cBhvr>
                                        <p:cTn id="44" dur="2000" fill="hold"/>
                                        <p:tgtEl>
                                          <p:spTgt spid="7"/>
                                        </p:tgtEl>
                                        <p:attrNameLst>
                                          <p:attrName>fillcolor</p:attrName>
                                        </p:attrNameLst>
                                      </p:cBhvr>
                                      <p:to>
                                        <a:schemeClr val="accent2"/>
                                      </p:to>
                                    </p:animClr>
                                    <p:set>
                                      <p:cBhvr>
                                        <p:cTn id="45" dur="2000" fill="hold"/>
                                        <p:tgtEl>
                                          <p:spTgt spid="7"/>
                                        </p:tgtEl>
                                        <p:attrNameLst>
                                          <p:attrName>fill.type</p:attrName>
                                        </p:attrNameLst>
                                      </p:cBhvr>
                                      <p:to>
                                        <p:strVal val="solid"/>
                                      </p:to>
                                    </p:set>
                                    <p:set>
                                      <p:cBhvr>
                                        <p:cTn id="46"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418" y="228600"/>
            <a:ext cx="8229600" cy="609600"/>
          </a:xfrm>
          <a:solidFill>
            <a:schemeClr val="accent6">
              <a:lumMod val="60000"/>
              <a:lumOff val="40000"/>
            </a:schemeClr>
          </a:solidFill>
        </p:spPr>
        <p:txBody>
          <a:bodyPr>
            <a:noAutofit/>
          </a:bodyPr>
          <a:lstStyle/>
          <a:p>
            <a:pPr marL="0" indent="0" algn="just">
              <a:buNone/>
            </a:pPr>
            <a:r>
              <a:rPr lang="en-US" dirty="0" smtClean="0">
                <a:solidFill>
                  <a:schemeClr val="tx2">
                    <a:lumMod val="50000"/>
                  </a:schemeClr>
                </a:solidFill>
                <a:latin typeface="Times New Roman" pitchFamily="18" charset="0"/>
                <a:cs typeface="Times New Roman" pitchFamily="18" charset="0"/>
              </a:rPr>
              <a:t>10</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Phát</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biểu</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nào</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sau</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đây</a:t>
            </a:r>
            <a:r>
              <a:rPr lang="en-US"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là</a:t>
            </a:r>
            <a:r>
              <a:rPr lang="en-US" b="1" dirty="0" smtClean="0">
                <a:solidFill>
                  <a:schemeClr val="tx2">
                    <a:lumMod val="50000"/>
                  </a:schemeClr>
                </a:solidFill>
                <a:latin typeface="Times New Roman" pitchFamily="18" charset="0"/>
                <a:cs typeface="Times New Roman" pitchFamily="18" charset="0"/>
              </a:rPr>
              <a:t> </a:t>
            </a:r>
            <a:r>
              <a:rPr lang="en-US" b="1" dirty="0" err="1" smtClean="0">
                <a:solidFill>
                  <a:schemeClr val="tx2">
                    <a:lumMod val="50000"/>
                  </a:schemeClr>
                </a:solidFill>
                <a:latin typeface="Times New Roman" pitchFamily="18" charset="0"/>
                <a:cs typeface="Times New Roman" pitchFamily="18" charset="0"/>
              </a:rPr>
              <a:t>không</a:t>
            </a:r>
            <a:r>
              <a:rPr lang="en-US" b="1" dirty="0" smtClean="0">
                <a:solidFill>
                  <a:schemeClr val="tx2">
                    <a:lumMod val="50000"/>
                  </a:schemeClr>
                </a:solidFill>
                <a:latin typeface="Times New Roman" pitchFamily="18" charset="0"/>
                <a:cs typeface="Times New Roman" pitchFamily="18" charset="0"/>
              </a:rPr>
              <a:t> </a:t>
            </a:r>
            <a:r>
              <a:rPr lang="en-US" dirty="0" err="1" smtClean="0">
                <a:solidFill>
                  <a:schemeClr val="tx2">
                    <a:lumMod val="50000"/>
                  </a:schemeClr>
                </a:solidFill>
                <a:latin typeface="Times New Roman" pitchFamily="18" charset="0"/>
                <a:cs typeface="Times New Roman" pitchFamily="18" charset="0"/>
              </a:rPr>
              <a:t>đúng</a:t>
            </a:r>
            <a:r>
              <a:rPr lang="en-US" dirty="0">
                <a:solidFill>
                  <a:schemeClr val="tx2">
                    <a:lumMod val="50000"/>
                  </a:schemeClr>
                </a:solidFill>
                <a:latin typeface="Times New Roman" pitchFamily="18" charset="0"/>
                <a:cs typeface="Times New Roman" pitchFamily="18" charset="0"/>
              </a:rPr>
              <a:t> </a:t>
            </a:r>
            <a:r>
              <a:rPr lang="en-US" dirty="0" smtClean="0">
                <a:solidFill>
                  <a:schemeClr val="tx2">
                    <a:lumMod val="50000"/>
                  </a:schemeClr>
                </a:solidFill>
                <a:latin typeface="Times New Roman" pitchFamily="18" charset="0"/>
                <a:cs typeface="Times New Roman" pitchFamily="18" charset="0"/>
              </a:rPr>
              <a:t>? </a:t>
            </a:r>
            <a:endParaRPr lang="en-US" dirty="0">
              <a:solidFill>
                <a:schemeClr val="tx2">
                  <a:lumMod val="50000"/>
                </a:schemeClr>
              </a:solidFill>
              <a:latin typeface="Times New Roman" pitchFamily="18" charset="0"/>
              <a:cs typeface="Times New Roman" pitchFamily="18" charset="0"/>
            </a:endParaRPr>
          </a:p>
        </p:txBody>
      </p:sp>
      <p:sp>
        <p:nvSpPr>
          <p:cNvPr id="2" name="TextBox 1"/>
          <p:cNvSpPr txBox="1"/>
          <p:nvPr/>
        </p:nvSpPr>
        <p:spPr>
          <a:xfrm>
            <a:off x="401782" y="914400"/>
            <a:ext cx="8382000" cy="1938992"/>
          </a:xfrm>
          <a:prstGeom prst="rect">
            <a:avLst/>
          </a:prstGeom>
          <a:noFill/>
        </p:spPr>
        <p:txBody>
          <a:bodyPr wrap="square" rtlCol="0">
            <a:spAutoFit/>
          </a:bodyPr>
          <a:lstStyle/>
          <a:p>
            <a:r>
              <a:rPr lang="en-US" sz="3000" dirty="0" smtClean="0">
                <a:solidFill>
                  <a:schemeClr val="tx2">
                    <a:lumMod val="50000"/>
                  </a:schemeClr>
                </a:solidFill>
                <a:latin typeface="Times New Roman" pitchFamily="18" charset="0"/>
                <a:cs typeface="Times New Roman" pitchFamily="18" charset="0"/>
              </a:rPr>
              <a:t>A. </a:t>
            </a:r>
            <a:r>
              <a:rPr lang="en-US" sz="3000" dirty="0" err="1" smtClean="0">
                <a:solidFill>
                  <a:schemeClr val="tx2">
                    <a:lumMod val="50000"/>
                  </a:schemeClr>
                </a:solidFill>
                <a:latin typeface="Times New Roman" pitchFamily="18" charset="0"/>
                <a:cs typeface="Times New Roman" pitchFamily="18" charset="0"/>
              </a:rPr>
              <a:t>Khi</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có</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sự</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biến</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đổi</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từ</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thông</a:t>
            </a:r>
            <a:r>
              <a:rPr lang="en-US" sz="3000" dirty="0" smtClean="0">
                <a:solidFill>
                  <a:schemeClr val="tx2">
                    <a:lumMod val="50000"/>
                  </a:schemeClr>
                </a:solidFill>
                <a:latin typeface="Times New Roman" pitchFamily="18" charset="0"/>
                <a:cs typeface="Times New Roman" pitchFamily="18" charset="0"/>
              </a:rPr>
              <a:t> qua </a:t>
            </a:r>
            <a:r>
              <a:rPr lang="en-US" sz="3000" dirty="0" err="1" smtClean="0">
                <a:solidFill>
                  <a:schemeClr val="tx2">
                    <a:lumMod val="50000"/>
                  </a:schemeClr>
                </a:solidFill>
                <a:latin typeface="Times New Roman" pitchFamily="18" charset="0"/>
                <a:cs typeface="Times New Roman" pitchFamily="18" charset="0"/>
              </a:rPr>
              <a:t>mặt</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giới</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hạn</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bởi</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một</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mạch</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điện</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thì</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trong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mạch</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xuất</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hiện</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suất</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điện</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động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cảm</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ứng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Hiện</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tượng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đó</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gọi</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là</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hiện</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tượng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cảm</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ứng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điện</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từ</a:t>
            </a:r>
            <a:r>
              <a:rPr lang="en-US" sz="3000" dirty="0" smtClean="0">
                <a:solidFill>
                  <a:schemeClr val="tx2">
                    <a:lumMod val="50000"/>
                  </a:schemeClr>
                </a:solidFill>
                <a:latin typeface="Times New Roman" pitchFamily="18" charset="0"/>
                <a:cs typeface="Times New Roman" pitchFamily="18" charset="0"/>
              </a:rPr>
              <a:t>.</a:t>
            </a:r>
            <a:endParaRPr lang="en-US" sz="3000" dirty="0">
              <a:solidFill>
                <a:schemeClr val="tx2">
                  <a:lumMod val="50000"/>
                </a:schemeClr>
              </a:solidFill>
              <a:latin typeface="Times New Roman" pitchFamily="18" charset="0"/>
              <a:cs typeface="Times New Roman" pitchFamily="18" charset="0"/>
            </a:endParaRPr>
          </a:p>
        </p:txBody>
      </p:sp>
      <p:sp>
        <p:nvSpPr>
          <p:cNvPr id="4" name="TextBox 3"/>
          <p:cNvSpPr txBox="1"/>
          <p:nvPr/>
        </p:nvSpPr>
        <p:spPr>
          <a:xfrm>
            <a:off x="339436" y="2853392"/>
            <a:ext cx="8382000" cy="1015663"/>
          </a:xfrm>
          <a:prstGeom prst="rect">
            <a:avLst/>
          </a:prstGeom>
          <a:noFill/>
        </p:spPr>
        <p:txBody>
          <a:bodyPr wrap="square" rtlCol="0">
            <a:spAutoFit/>
          </a:bodyPr>
          <a:lstStyle/>
          <a:p>
            <a:r>
              <a:rPr lang="en-US" sz="3000" dirty="0" smtClean="0">
                <a:solidFill>
                  <a:schemeClr val="tx2">
                    <a:lumMod val="50000"/>
                  </a:schemeClr>
                </a:solidFill>
                <a:latin typeface="Times New Roman" pitchFamily="18" charset="0"/>
                <a:cs typeface="Times New Roman" pitchFamily="18" charset="0"/>
              </a:rPr>
              <a:t>B. </a:t>
            </a:r>
            <a:r>
              <a:rPr lang="en-US" sz="3000" dirty="0" err="1" smtClean="0">
                <a:solidFill>
                  <a:schemeClr val="tx2">
                    <a:lumMod val="50000"/>
                  </a:schemeClr>
                </a:solidFill>
                <a:latin typeface="Times New Roman" pitchFamily="18" charset="0"/>
                <a:cs typeface="Times New Roman" pitchFamily="18" charset="0"/>
              </a:rPr>
              <a:t>Dòng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điện</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xuất</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hiện</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khi</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có</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sự</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biến</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thiên</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từ</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thông</a:t>
            </a:r>
            <a:r>
              <a:rPr lang="en-US" sz="3000" dirty="0" smtClean="0">
                <a:solidFill>
                  <a:schemeClr val="tx2">
                    <a:lumMod val="50000"/>
                  </a:schemeClr>
                </a:solidFill>
                <a:latin typeface="Times New Roman" pitchFamily="18" charset="0"/>
                <a:cs typeface="Times New Roman" pitchFamily="18" charset="0"/>
              </a:rPr>
              <a:t> qua </a:t>
            </a:r>
            <a:r>
              <a:rPr lang="en-US" sz="3000" dirty="0" err="1" smtClean="0">
                <a:solidFill>
                  <a:schemeClr val="tx2">
                    <a:lumMod val="50000"/>
                  </a:schemeClr>
                </a:solidFill>
                <a:latin typeface="Times New Roman" pitchFamily="18" charset="0"/>
                <a:cs typeface="Times New Roman" pitchFamily="18" charset="0"/>
              </a:rPr>
              <a:t>mạch</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điện</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kín</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gọi</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là</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dòng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điện</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cảm</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ứng</a:t>
            </a:r>
            <a:r>
              <a:rPr lang="en-US" sz="3000" dirty="0" smtClean="0">
                <a:solidFill>
                  <a:schemeClr val="tx2">
                    <a:lumMod val="50000"/>
                  </a:schemeClr>
                </a:solidFill>
                <a:latin typeface="Times New Roman" pitchFamily="18" charset="0"/>
                <a:cs typeface="Times New Roman" pitchFamily="18" charset="0"/>
              </a:rPr>
              <a:t>.</a:t>
            </a:r>
            <a:endParaRPr lang="en-US" sz="3000" dirty="0">
              <a:solidFill>
                <a:schemeClr val="tx2">
                  <a:lumMod val="50000"/>
                </a:schemeClr>
              </a:solidFill>
              <a:latin typeface="Times New Roman" pitchFamily="18" charset="0"/>
              <a:cs typeface="Times New Roman" pitchFamily="18" charset="0"/>
            </a:endParaRPr>
          </a:p>
        </p:txBody>
      </p:sp>
      <p:sp>
        <p:nvSpPr>
          <p:cNvPr id="5" name="TextBox 4"/>
          <p:cNvSpPr txBox="1"/>
          <p:nvPr/>
        </p:nvSpPr>
        <p:spPr>
          <a:xfrm>
            <a:off x="381000" y="3897755"/>
            <a:ext cx="8340436" cy="1477328"/>
          </a:xfrm>
          <a:prstGeom prst="rect">
            <a:avLst/>
          </a:prstGeom>
          <a:noFill/>
        </p:spPr>
        <p:txBody>
          <a:bodyPr wrap="square" rtlCol="0">
            <a:spAutoFit/>
          </a:bodyPr>
          <a:lstStyle/>
          <a:p>
            <a:r>
              <a:rPr lang="en-US" sz="3000" dirty="0" smtClean="0">
                <a:solidFill>
                  <a:schemeClr val="tx2">
                    <a:lumMod val="50000"/>
                  </a:schemeClr>
                </a:solidFill>
                <a:latin typeface="Times New Roman" pitchFamily="18" charset="0"/>
                <a:cs typeface="Times New Roman" pitchFamily="18" charset="0"/>
              </a:rPr>
              <a:t>C. </a:t>
            </a:r>
            <a:r>
              <a:rPr lang="en-US" sz="3000" dirty="0" err="1" smtClean="0">
                <a:solidFill>
                  <a:schemeClr val="tx2">
                    <a:lumMod val="50000"/>
                  </a:schemeClr>
                </a:solidFill>
                <a:latin typeface="Times New Roman" pitchFamily="18" charset="0"/>
                <a:cs typeface="Times New Roman" pitchFamily="18" charset="0"/>
              </a:rPr>
              <a:t>Dòng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điện</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cảm</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ứng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có</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chiều</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sao</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cho</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từ</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trường</a:t>
            </a:r>
            <a:r>
              <a:rPr lang="en-US" sz="3000" dirty="0" smtClean="0">
                <a:solidFill>
                  <a:schemeClr val="tx2">
                    <a:lumMod val="50000"/>
                  </a:schemeClr>
                </a:solidFill>
                <a:latin typeface="Times New Roman" pitchFamily="18" charset="0"/>
                <a:cs typeface="Times New Roman" pitchFamily="18" charset="0"/>
              </a:rPr>
              <a:t> do </a:t>
            </a:r>
            <a:r>
              <a:rPr lang="en-US" sz="3000" dirty="0" err="1" smtClean="0">
                <a:solidFill>
                  <a:schemeClr val="tx2">
                    <a:lumMod val="50000"/>
                  </a:schemeClr>
                </a:solidFill>
                <a:latin typeface="Times New Roman" pitchFamily="18" charset="0"/>
                <a:cs typeface="Times New Roman" pitchFamily="18" charset="0"/>
              </a:rPr>
              <a:t>nó</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sinh</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ra</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luôn</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ngược</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chiều</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với</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chiều</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của</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từ</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trường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sinh</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ra</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nó</a:t>
            </a:r>
            <a:r>
              <a:rPr lang="en-US" sz="3000" dirty="0" smtClean="0">
                <a:solidFill>
                  <a:schemeClr val="tx2">
                    <a:lumMod val="50000"/>
                  </a:schemeClr>
                </a:solidFill>
                <a:latin typeface="Times New Roman" pitchFamily="18" charset="0"/>
                <a:cs typeface="Times New Roman" pitchFamily="18" charset="0"/>
              </a:rPr>
              <a:t>.</a:t>
            </a:r>
            <a:endParaRPr lang="en-US" sz="3000" dirty="0">
              <a:solidFill>
                <a:schemeClr val="tx2">
                  <a:lumMod val="50000"/>
                </a:schemeClr>
              </a:solidFill>
              <a:latin typeface="Times New Roman" pitchFamily="18" charset="0"/>
              <a:cs typeface="Times New Roman" pitchFamily="18" charset="0"/>
            </a:endParaRPr>
          </a:p>
        </p:txBody>
      </p:sp>
      <p:sp>
        <p:nvSpPr>
          <p:cNvPr id="6" name="TextBox 5"/>
          <p:cNvSpPr txBox="1"/>
          <p:nvPr/>
        </p:nvSpPr>
        <p:spPr>
          <a:xfrm>
            <a:off x="394855" y="5390409"/>
            <a:ext cx="8340436" cy="1477328"/>
          </a:xfrm>
          <a:prstGeom prst="rect">
            <a:avLst/>
          </a:prstGeom>
          <a:noFill/>
        </p:spPr>
        <p:txBody>
          <a:bodyPr wrap="square" rtlCol="0">
            <a:spAutoFit/>
          </a:bodyPr>
          <a:lstStyle/>
          <a:p>
            <a:r>
              <a:rPr lang="en-US" sz="3000" dirty="0" smtClean="0">
                <a:solidFill>
                  <a:schemeClr val="tx2">
                    <a:lumMod val="50000"/>
                  </a:schemeClr>
                </a:solidFill>
                <a:latin typeface="Times New Roman" pitchFamily="18" charset="0"/>
                <a:cs typeface="Times New Roman" pitchFamily="18" charset="0"/>
              </a:rPr>
              <a:t>D. </a:t>
            </a:r>
            <a:r>
              <a:rPr lang="en-US" sz="3000" dirty="0" err="1">
                <a:solidFill>
                  <a:schemeClr val="tx2">
                    <a:lumMod val="50000"/>
                  </a:schemeClr>
                </a:solidFill>
                <a:latin typeface="Times New Roman" pitchFamily="18" charset="0"/>
                <a:cs typeface="Times New Roman" pitchFamily="18" charset="0"/>
              </a:rPr>
              <a:t>Dòng</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điện</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cảm</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ứng</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có</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chiều</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sao</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cho</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từ</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trường</a:t>
            </a:r>
            <a:r>
              <a:rPr lang="en-US" sz="3000" dirty="0">
                <a:solidFill>
                  <a:schemeClr val="tx2">
                    <a:lumMod val="50000"/>
                  </a:schemeClr>
                </a:solidFill>
                <a:latin typeface="Times New Roman" pitchFamily="18" charset="0"/>
                <a:cs typeface="Times New Roman" pitchFamily="18" charset="0"/>
              </a:rPr>
              <a:t> do </a:t>
            </a:r>
            <a:r>
              <a:rPr lang="en-US" sz="3000" dirty="0" err="1">
                <a:solidFill>
                  <a:schemeClr val="tx2">
                    <a:lumMod val="50000"/>
                  </a:schemeClr>
                </a:solidFill>
                <a:latin typeface="Times New Roman" pitchFamily="18" charset="0"/>
                <a:cs typeface="Times New Roman" pitchFamily="18" charset="0"/>
              </a:rPr>
              <a:t>nó</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sinh</a:t>
            </a:r>
            <a:r>
              <a:rPr lang="en-US" sz="3000" dirty="0">
                <a:solidFill>
                  <a:schemeClr val="tx2">
                    <a:lumMod val="50000"/>
                  </a:schemeClr>
                </a:solidFill>
                <a:latin typeface="Times New Roman" pitchFamily="18" charset="0"/>
                <a:cs typeface="Times New Roman" pitchFamily="18" charset="0"/>
              </a:rPr>
              <a:t> </a:t>
            </a:r>
            <a:r>
              <a:rPr lang="en-US" sz="3000" dirty="0" err="1">
                <a:solidFill>
                  <a:schemeClr val="tx2">
                    <a:lumMod val="50000"/>
                  </a:schemeClr>
                </a:solidFill>
                <a:latin typeface="Times New Roman" pitchFamily="18" charset="0"/>
                <a:cs typeface="Times New Roman" pitchFamily="18" charset="0"/>
              </a:rPr>
              <a:t>ra</a:t>
            </a:r>
            <a:r>
              <a:rPr lang="en-US" sz="3000" dirty="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có</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tác</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dụng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chống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lại</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nguyên</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nhân</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sinh</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ra</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nó</a:t>
            </a:r>
            <a:r>
              <a:rPr lang="en-US" sz="3000" dirty="0" smtClean="0">
                <a:solidFill>
                  <a:schemeClr val="tx2">
                    <a:lumMod val="50000"/>
                  </a:schemeClr>
                </a:solidFill>
                <a:latin typeface="Times New Roman" pitchFamily="18" charset="0"/>
                <a:cs typeface="Times New Roman" pitchFamily="18" charset="0"/>
              </a:rPr>
              <a:t>.</a:t>
            </a:r>
            <a:endParaRPr lang="en-US" sz="3000" dirty="0">
              <a:solidFill>
                <a:schemeClr val="tx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2464939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261">
                                          <p:stCondLst>
                                            <p:cond delay="0"/>
                                          </p:stCondLst>
                                        </p:cTn>
                                        <p:tgtEl>
                                          <p:spTgt spid="3">
                                            <p:bg/>
                                          </p:spTgt>
                                        </p:tgtEl>
                                      </p:cBhvr>
                                    </p:animEffect>
                                    <p:anim calcmode="lin" valueType="num">
                                      <p:cBhvr>
                                        <p:cTn id="8" dur="820"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150" tmFilter="0, 0; 0.125,0.2665; 0.25,0.4; 0.375,0.465; 0.5,0.5;  0.625,0.535; 0.75,0.6; 0.875,0.7335; 1,1">
                                          <p:stCondLst>
                                            <p:cond delay="596"/>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3">
                                            <p:bg/>
                                          </p:spTgt>
                                        </p:tgtEl>
                                        <p:attrNameLst>
                                          <p:attrName>ppt_y</p:attrName>
                                        </p:attrNameLst>
                                      </p:cBhvr>
                                      <p:tavLst>
                                        <p:tav tm="0" fmla="#ppt_y-sin(pi*$)/81">
                                          <p:val>
                                            <p:fltVal val="0"/>
                                          </p:val>
                                        </p:tav>
                                        <p:tav tm="100000">
                                          <p:val>
                                            <p:fltVal val="1"/>
                                          </p:val>
                                        </p:tav>
                                      </p:tavLst>
                                    </p:anim>
                                    <p:animScale>
                                      <p:cBhvr>
                                        <p:cTn id="13" dur="11">
                                          <p:stCondLst>
                                            <p:cond delay="292"/>
                                          </p:stCondLst>
                                        </p:cTn>
                                        <p:tgtEl>
                                          <p:spTgt spid="3">
                                            <p:bg/>
                                          </p:spTgt>
                                        </p:tgtEl>
                                      </p:cBhvr>
                                      <p:to x="100000" y="60000"/>
                                    </p:animScale>
                                    <p:animScale>
                                      <p:cBhvr>
                                        <p:cTn id="14" dur="74" decel="50000">
                                          <p:stCondLst>
                                            <p:cond delay="304"/>
                                          </p:stCondLst>
                                        </p:cTn>
                                        <p:tgtEl>
                                          <p:spTgt spid="3">
                                            <p:bg/>
                                          </p:spTgt>
                                        </p:tgtEl>
                                      </p:cBhvr>
                                      <p:to x="100000" y="100000"/>
                                    </p:animScale>
                                    <p:animScale>
                                      <p:cBhvr>
                                        <p:cTn id="15" dur="11">
                                          <p:stCondLst>
                                            <p:cond delay="591"/>
                                          </p:stCondLst>
                                        </p:cTn>
                                        <p:tgtEl>
                                          <p:spTgt spid="3">
                                            <p:bg/>
                                          </p:spTgt>
                                        </p:tgtEl>
                                      </p:cBhvr>
                                      <p:to x="100000" y="80000"/>
                                    </p:animScale>
                                    <p:animScale>
                                      <p:cBhvr>
                                        <p:cTn id="16" dur="74" decel="50000">
                                          <p:stCondLst>
                                            <p:cond delay="602"/>
                                          </p:stCondLst>
                                        </p:cTn>
                                        <p:tgtEl>
                                          <p:spTgt spid="3">
                                            <p:bg/>
                                          </p:spTgt>
                                        </p:tgtEl>
                                      </p:cBhvr>
                                      <p:to x="100000" y="100000"/>
                                    </p:animScale>
                                    <p:animScale>
                                      <p:cBhvr>
                                        <p:cTn id="17" dur="11">
                                          <p:stCondLst>
                                            <p:cond delay="739"/>
                                          </p:stCondLst>
                                        </p:cTn>
                                        <p:tgtEl>
                                          <p:spTgt spid="3">
                                            <p:bg/>
                                          </p:spTgt>
                                        </p:tgtEl>
                                      </p:cBhvr>
                                      <p:to x="100000" y="90000"/>
                                    </p:animScale>
                                    <p:animScale>
                                      <p:cBhvr>
                                        <p:cTn id="18" dur="74" decel="50000">
                                          <p:stCondLst>
                                            <p:cond delay="750"/>
                                          </p:stCondLst>
                                        </p:cTn>
                                        <p:tgtEl>
                                          <p:spTgt spid="3">
                                            <p:bg/>
                                          </p:spTgt>
                                        </p:tgtEl>
                                      </p:cBhvr>
                                      <p:to x="100000" y="100000"/>
                                    </p:animScale>
                                    <p:animScale>
                                      <p:cBhvr>
                                        <p:cTn id="19" dur="11">
                                          <p:stCondLst>
                                            <p:cond delay="813"/>
                                          </p:stCondLst>
                                        </p:cTn>
                                        <p:tgtEl>
                                          <p:spTgt spid="3">
                                            <p:bg/>
                                          </p:spTgt>
                                        </p:tgtEl>
                                      </p:cBhvr>
                                      <p:to x="100000" y="95000"/>
                                    </p:animScale>
                                    <p:animScale>
                                      <p:cBhvr>
                                        <p:cTn id="20" dur="74" decel="50000">
                                          <p:stCondLst>
                                            <p:cond delay="826"/>
                                          </p:stCondLst>
                                        </p:cTn>
                                        <p:tgtEl>
                                          <p:spTgt spid="3">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261">
                                          <p:stCondLst>
                                            <p:cond delay="0"/>
                                          </p:stCondLst>
                                        </p:cTn>
                                        <p:tgtEl>
                                          <p:spTgt spid="3">
                                            <p:txEl>
                                              <p:pRg st="0" end="0"/>
                                            </p:txEl>
                                          </p:spTgt>
                                        </p:tgtEl>
                                      </p:cBhvr>
                                    </p:animEffect>
                                    <p:anim calcmode="lin" valueType="num">
                                      <p:cBhvr>
                                        <p:cTn id="24" dur="820"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5" dur="299"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6" dur="299" tmFilter="0, 0; 0.125,0.2665; 0.25,0.4; 0.375,0.465; 0.5,0.5;  0.625,0.535; 0.75,0.6; 0.875,0.7335; 1,1">
                                          <p:stCondLst>
                                            <p:cond delay="299"/>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7" dur="149" tmFilter="0, 0; 0.125,0.2665; 0.25,0.4; 0.375,0.465; 0.5,0.5;  0.625,0.535; 0.75,0.6; 0.875,0.7335; 1,1">
                                          <p:stCondLst>
                                            <p:cond delay="596"/>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8" dur="74" tmFilter="0, 0; 0.125,0.2665; 0.25,0.4; 0.375,0.465; 0.5,0.5;  0.625,0.535; 0.75,0.6; 0.875,0.7335; 1,1">
                                          <p:stCondLst>
                                            <p:cond delay="745"/>
                                          </p:stCondLst>
                                        </p:cTn>
                                        <p:tgtEl>
                                          <p:spTgt spid="3">
                                            <p:txEl>
                                              <p:pRg st="0" end="0"/>
                                            </p:txEl>
                                          </p:spTgt>
                                        </p:tgtEl>
                                        <p:attrNameLst>
                                          <p:attrName>ppt_y</p:attrName>
                                        </p:attrNameLst>
                                      </p:cBhvr>
                                      <p:tavLst>
                                        <p:tav tm="0" fmla="#ppt_y-sin(pi*$)/81">
                                          <p:val>
                                            <p:fltVal val="0"/>
                                          </p:val>
                                        </p:tav>
                                        <p:tav tm="100000">
                                          <p:val>
                                            <p:fltVal val="1"/>
                                          </p:val>
                                        </p:tav>
                                      </p:tavLst>
                                    </p:anim>
                                    <p:animScale>
                                      <p:cBhvr>
                                        <p:cTn id="29" dur="12">
                                          <p:stCondLst>
                                            <p:cond delay="292"/>
                                          </p:stCondLst>
                                        </p:cTn>
                                        <p:tgtEl>
                                          <p:spTgt spid="3">
                                            <p:txEl>
                                              <p:pRg st="0" end="0"/>
                                            </p:txEl>
                                          </p:spTgt>
                                        </p:tgtEl>
                                      </p:cBhvr>
                                      <p:to x="100000" y="60000"/>
                                    </p:animScale>
                                    <p:animScale>
                                      <p:cBhvr>
                                        <p:cTn id="30" dur="75" decel="50000">
                                          <p:stCondLst>
                                            <p:cond delay="304"/>
                                          </p:stCondLst>
                                        </p:cTn>
                                        <p:tgtEl>
                                          <p:spTgt spid="3">
                                            <p:txEl>
                                              <p:pRg st="0" end="0"/>
                                            </p:txEl>
                                          </p:spTgt>
                                        </p:tgtEl>
                                      </p:cBhvr>
                                      <p:to x="100000" y="100000"/>
                                    </p:animScale>
                                    <p:animScale>
                                      <p:cBhvr>
                                        <p:cTn id="31" dur="12">
                                          <p:stCondLst>
                                            <p:cond delay="590"/>
                                          </p:stCondLst>
                                        </p:cTn>
                                        <p:tgtEl>
                                          <p:spTgt spid="3">
                                            <p:txEl>
                                              <p:pRg st="0" end="0"/>
                                            </p:txEl>
                                          </p:spTgt>
                                        </p:tgtEl>
                                      </p:cBhvr>
                                      <p:to x="100000" y="80000"/>
                                    </p:animScale>
                                    <p:animScale>
                                      <p:cBhvr>
                                        <p:cTn id="32" dur="75" decel="50000">
                                          <p:stCondLst>
                                            <p:cond delay="602"/>
                                          </p:stCondLst>
                                        </p:cTn>
                                        <p:tgtEl>
                                          <p:spTgt spid="3">
                                            <p:txEl>
                                              <p:pRg st="0" end="0"/>
                                            </p:txEl>
                                          </p:spTgt>
                                        </p:tgtEl>
                                      </p:cBhvr>
                                      <p:to x="100000" y="100000"/>
                                    </p:animScale>
                                    <p:animScale>
                                      <p:cBhvr>
                                        <p:cTn id="33" dur="12">
                                          <p:stCondLst>
                                            <p:cond delay="739"/>
                                          </p:stCondLst>
                                        </p:cTn>
                                        <p:tgtEl>
                                          <p:spTgt spid="3">
                                            <p:txEl>
                                              <p:pRg st="0" end="0"/>
                                            </p:txEl>
                                          </p:spTgt>
                                        </p:tgtEl>
                                      </p:cBhvr>
                                      <p:to x="100000" y="90000"/>
                                    </p:animScale>
                                    <p:animScale>
                                      <p:cBhvr>
                                        <p:cTn id="34" dur="75" decel="50000">
                                          <p:stCondLst>
                                            <p:cond delay="751"/>
                                          </p:stCondLst>
                                        </p:cTn>
                                        <p:tgtEl>
                                          <p:spTgt spid="3">
                                            <p:txEl>
                                              <p:pRg st="0" end="0"/>
                                            </p:txEl>
                                          </p:spTgt>
                                        </p:tgtEl>
                                      </p:cBhvr>
                                      <p:to x="100000" y="100000"/>
                                    </p:animScale>
                                    <p:animScale>
                                      <p:cBhvr>
                                        <p:cTn id="35" dur="12">
                                          <p:stCondLst>
                                            <p:cond delay="814"/>
                                          </p:stCondLst>
                                        </p:cTn>
                                        <p:tgtEl>
                                          <p:spTgt spid="3">
                                            <p:txEl>
                                              <p:pRg st="0" end="0"/>
                                            </p:txEl>
                                          </p:spTgt>
                                        </p:tgtEl>
                                      </p:cBhvr>
                                      <p:to x="100000" y="95000"/>
                                    </p:animScale>
                                    <p:animScale>
                                      <p:cBhvr>
                                        <p:cTn id="36" dur="75" decel="50000">
                                          <p:stCondLst>
                                            <p:cond delay="825"/>
                                          </p:stCondLst>
                                        </p:cTn>
                                        <p:tgtEl>
                                          <p:spTgt spid="3">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fltVal val="0"/>
                                          </p:val>
                                        </p:tav>
                                        <p:tav tm="100000">
                                          <p:val>
                                            <p:strVal val="#ppt_h"/>
                                          </p:val>
                                        </p:tav>
                                      </p:tavLst>
                                    </p:anim>
                                    <p:animEffect transition="in" filter="fade">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fltVal val="0"/>
                                          </p:val>
                                        </p:tav>
                                        <p:tav tm="100000">
                                          <p:val>
                                            <p:strVal val="#ppt_w"/>
                                          </p:val>
                                        </p:tav>
                                      </p:tavLst>
                                    </p:anim>
                                    <p:anim calcmode="lin" valueType="num">
                                      <p:cBhvr>
                                        <p:cTn id="56" dur="500" fill="hold"/>
                                        <p:tgtEl>
                                          <p:spTgt spid="5"/>
                                        </p:tgtEl>
                                        <p:attrNameLst>
                                          <p:attrName>ppt_h</p:attrName>
                                        </p:attrNameLst>
                                      </p:cBhvr>
                                      <p:tavLst>
                                        <p:tav tm="0">
                                          <p:val>
                                            <p:fltVal val="0"/>
                                          </p:val>
                                        </p:tav>
                                        <p:tav tm="100000">
                                          <p:val>
                                            <p:strVal val="#ppt_h"/>
                                          </p:val>
                                        </p:tav>
                                      </p:tavLst>
                                    </p:anim>
                                    <p:animEffect transition="in" filter="fade">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500" fill="hold"/>
                                        <p:tgtEl>
                                          <p:spTgt spid="6"/>
                                        </p:tgtEl>
                                        <p:attrNameLst>
                                          <p:attrName>ppt_w</p:attrName>
                                        </p:attrNameLst>
                                      </p:cBhvr>
                                      <p:tavLst>
                                        <p:tav tm="0">
                                          <p:val>
                                            <p:fltVal val="0"/>
                                          </p:val>
                                        </p:tav>
                                        <p:tav tm="100000">
                                          <p:val>
                                            <p:strVal val="#ppt_w"/>
                                          </p:val>
                                        </p:tav>
                                      </p:tavLst>
                                    </p:anim>
                                    <p:anim calcmode="lin" valueType="num">
                                      <p:cBhvr>
                                        <p:cTn id="63" dur="500" fill="hold"/>
                                        <p:tgtEl>
                                          <p:spTgt spid="6"/>
                                        </p:tgtEl>
                                        <p:attrNameLst>
                                          <p:attrName>ppt_h</p:attrName>
                                        </p:attrNameLst>
                                      </p:cBhvr>
                                      <p:tavLst>
                                        <p:tav tm="0">
                                          <p:val>
                                            <p:fltVal val="0"/>
                                          </p:val>
                                        </p:tav>
                                        <p:tav tm="100000">
                                          <p:val>
                                            <p:strVal val="#ppt_h"/>
                                          </p:val>
                                        </p:tav>
                                      </p:tavLst>
                                    </p:anim>
                                    <p:animEffect transition="in" filter="fade">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mph" presetSubtype="2" fill="hold" nodeType="clickEffect">
                                  <p:stCondLst>
                                    <p:cond delay="0"/>
                                  </p:stCondLst>
                                  <p:childTnLst>
                                    <p:animClr clrSpc="rgb" dir="cw">
                                      <p:cBhvr>
                                        <p:cTn id="68" dur="900" fill="hold"/>
                                        <p:tgtEl>
                                          <p:spTgt spid="2"/>
                                        </p:tgtEl>
                                        <p:attrNameLst>
                                          <p:attrName>fillcolor</p:attrName>
                                        </p:attrNameLst>
                                      </p:cBhvr>
                                      <p:to>
                                        <a:schemeClr val="accent2"/>
                                      </p:to>
                                    </p:animClr>
                                    <p:set>
                                      <p:cBhvr>
                                        <p:cTn id="69" dur="900" fill="hold"/>
                                        <p:tgtEl>
                                          <p:spTgt spid="2"/>
                                        </p:tgtEl>
                                        <p:attrNameLst>
                                          <p:attrName>fill.type</p:attrName>
                                        </p:attrNameLst>
                                      </p:cBhvr>
                                      <p:to>
                                        <p:strVal val="solid"/>
                                      </p:to>
                                    </p:set>
                                    <p:set>
                                      <p:cBhvr>
                                        <p:cTn id="70" dur="9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p:bldP spid="4" grpId="0"/>
      <p:bldP spid="5"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68637"/>
            <a:ext cx="8229600" cy="1015663"/>
          </a:xfrm>
          <a:prstGeom prst="rect">
            <a:avLst/>
          </a:prstGeom>
          <a:solidFill>
            <a:schemeClr val="accent6">
              <a:lumMod val="60000"/>
              <a:lumOff val="40000"/>
            </a:schemeClr>
          </a:solidFill>
        </p:spPr>
        <p:txBody>
          <a:bodyPr wrap="square" rtlCol="0">
            <a:spAutoFit/>
          </a:bodyPr>
          <a:lstStyle/>
          <a:p>
            <a:r>
              <a:rPr lang="en-US" sz="3000" dirty="0" smtClean="0">
                <a:solidFill>
                  <a:schemeClr val="tx2">
                    <a:lumMod val="50000"/>
                  </a:schemeClr>
                </a:solidFill>
                <a:latin typeface="Times New Roman" pitchFamily="18" charset="0"/>
                <a:cs typeface="Times New Roman" pitchFamily="18" charset="0"/>
              </a:rPr>
              <a:t>11</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Xác</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định</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chiều</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của</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dòng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điện</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cảm</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ứng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trong</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các</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thí</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nghiệm</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dưới</a:t>
            </a:r>
            <a:r>
              <a:rPr lang="en-US" sz="3000" dirty="0" smtClean="0">
                <a:solidFill>
                  <a:schemeClr val="tx2">
                    <a:lumMod val="50000"/>
                  </a:schemeClr>
                </a:solidFill>
                <a:latin typeface="Times New Roman" pitchFamily="18" charset="0"/>
                <a:cs typeface="Times New Roman" pitchFamily="18" charset="0"/>
              </a:rPr>
              <a:t> </a:t>
            </a:r>
            <a:r>
              <a:rPr lang="en-US" sz="3000" dirty="0" err="1" smtClean="0">
                <a:solidFill>
                  <a:schemeClr val="tx2">
                    <a:lumMod val="50000"/>
                  </a:schemeClr>
                </a:solidFill>
                <a:latin typeface="Times New Roman" pitchFamily="18" charset="0"/>
                <a:cs typeface="Times New Roman" pitchFamily="18" charset="0"/>
              </a:rPr>
              <a:t>đây</a:t>
            </a:r>
            <a:r>
              <a:rPr lang="en-US" sz="3000" dirty="0">
                <a:solidFill>
                  <a:schemeClr val="tx2">
                    <a:lumMod val="50000"/>
                  </a:schemeClr>
                </a:solidFill>
                <a:latin typeface="Times New Roman" pitchFamily="18" charset="0"/>
                <a:cs typeface="Times New Roman" pitchFamily="18" charset="0"/>
              </a:rPr>
              <a:t>:</a:t>
            </a:r>
          </a:p>
        </p:txBody>
      </p:sp>
      <p:sp>
        <p:nvSpPr>
          <p:cNvPr id="5" name="TextBox 4"/>
          <p:cNvSpPr txBox="1"/>
          <p:nvPr/>
        </p:nvSpPr>
        <p:spPr>
          <a:xfrm>
            <a:off x="457200" y="1884402"/>
            <a:ext cx="822960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a. Nam </a:t>
            </a:r>
            <a:r>
              <a:rPr lang="en-US" sz="3000" dirty="0" err="1" smtClean="0">
                <a:latin typeface="Times New Roman" pitchFamily="18" charset="0"/>
                <a:cs typeface="Times New Roman" pitchFamily="18" charset="0"/>
              </a:rPr>
              <a:t>châm</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chuyển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động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tịnh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tiến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Hình</a:t>
            </a:r>
            <a:r>
              <a:rPr lang="en-US" sz="3000" dirty="0" smtClean="0">
                <a:latin typeface="Times New Roman" pitchFamily="18" charset="0"/>
                <a:cs typeface="Times New Roman" pitchFamily="18" charset="0"/>
              </a:rPr>
              <a:t> 23.9a).</a:t>
            </a:r>
            <a:endParaRPr lang="en-US" sz="3000" dirty="0">
              <a:latin typeface="Times New Roman" pitchFamily="18" charset="0"/>
              <a:cs typeface="Times New Roman" pitchFamily="18" charset="0"/>
            </a:endParaRPr>
          </a:p>
        </p:txBody>
      </p:sp>
      <p:sp>
        <p:nvSpPr>
          <p:cNvPr id="6" name="TextBox 5"/>
          <p:cNvSpPr txBox="1"/>
          <p:nvPr/>
        </p:nvSpPr>
        <p:spPr>
          <a:xfrm>
            <a:off x="457200" y="2743200"/>
            <a:ext cx="822960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b. </a:t>
            </a:r>
            <a:r>
              <a:rPr lang="en-US" sz="3000" dirty="0" err="1" smtClean="0">
                <a:latin typeface="Times New Roman" pitchFamily="18" charset="0"/>
                <a:cs typeface="Times New Roman" pitchFamily="18" charset="0"/>
              </a:rPr>
              <a:t>Mạch</a:t>
            </a:r>
            <a:r>
              <a:rPr lang="en-US" sz="3000" dirty="0" smtClean="0">
                <a:latin typeface="Times New Roman" pitchFamily="18" charset="0"/>
                <a:cs typeface="Times New Roman" pitchFamily="18" charset="0"/>
              </a:rPr>
              <a:t> (C) </a:t>
            </a:r>
            <a:r>
              <a:rPr lang="en-US" sz="3000" dirty="0" err="1" smtClean="0">
                <a:latin typeface="Times New Roman" pitchFamily="18" charset="0"/>
                <a:cs typeface="Times New Roman" pitchFamily="18" charset="0"/>
              </a:rPr>
              <a:t>chuyển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động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tịnh</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tiến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Hình</a:t>
            </a:r>
            <a:r>
              <a:rPr lang="en-US" sz="3000" dirty="0" smtClean="0">
                <a:latin typeface="Times New Roman" pitchFamily="18" charset="0"/>
                <a:cs typeface="Times New Roman" pitchFamily="18" charset="0"/>
              </a:rPr>
              <a:t> 23.9b).</a:t>
            </a:r>
          </a:p>
        </p:txBody>
      </p:sp>
      <p:sp>
        <p:nvSpPr>
          <p:cNvPr id="7" name="TextBox 6"/>
          <p:cNvSpPr txBox="1"/>
          <p:nvPr/>
        </p:nvSpPr>
        <p:spPr>
          <a:xfrm>
            <a:off x="457200" y="3581400"/>
            <a:ext cx="822960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c. </a:t>
            </a:r>
            <a:r>
              <a:rPr lang="en-US" sz="3000" dirty="0" err="1" smtClean="0">
                <a:latin typeface="Times New Roman" pitchFamily="18" charset="0"/>
                <a:cs typeface="Times New Roman" pitchFamily="18" charset="0"/>
              </a:rPr>
              <a:t>Mạch</a:t>
            </a:r>
            <a:r>
              <a:rPr lang="en-US" sz="3000" dirty="0" smtClean="0">
                <a:latin typeface="Times New Roman" pitchFamily="18" charset="0"/>
                <a:cs typeface="Times New Roman" pitchFamily="18" charset="0"/>
              </a:rPr>
              <a:t> (C) quay (</a:t>
            </a:r>
            <a:r>
              <a:rPr lang="en-US" sz="3000" dirty="0" err="1" smtClean="0">
                <a:latin typeface="Times New Roman" pitchFamily="18" charset="0"/>
                <a:cs typeface="Times New Roman" pitchFamily="18" charset="0"/>
              </a:rPr>
              <a:t>Hình</a:t>
            </a:r>
            <a:r>
              <a:rPr lang="en-US" sz="3000" dirty="0" smtClean="0">
                <a:latin typeface="Times New Roman" pitchFamily="18" charset="0"/>
                <a:cs typeface="Times New Roman" pitchFamily="18" charset="0"/>
              </a:rPr>
              <a:t> 23.9c).</a:t>
            </a:r>
            <a:endParaRPr lang="en-US" sz="3000" dirty="0">
              <a:latin typeface="Times New Roman" pitchFamily="18" charset="0"/>
              <a:cs typeface="Times New Roman" pitchFamily="18" charset="0"/>
            </a:endParaRPr>
          </a:p>
        </p:txBody>
      </p:sp>
      <p:sp>
        <p:nvSpPr>
          <p:cNvPr id="8" name="TextBox 7"/>
          <p:cNvSpPr txBox="1"/>
          <p:nvPr/>
        </p:nvSpPr>
        <p:spPr>
          <a:xfrm>
            <a:off x="457200" y="4475202"/>
            <a:ext cx="822960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d. Nam </a:t>
            </a:r>
            <a:r>
              <a:rPr lang="en-US" sz="3000" dirty="0" err="1" smtClean="0">
                <a:latin typeface="Times New Roman" pitchFamily="18" charset="0"/>
                <a:cs typeface="Times New Roman" pitchFamily="18" charset="0"/>
              </a:rPr>
              <a:t>châm</a:t>
            </a:r>
            <a:r>
              <a:rPr lang="en-US" sz="3000" dirty="0" smtClean="0">
                <a:latin typeface="Times New Roman" pitchFamily="18" charset="0"/>
                <a:cs typeface="Times New Roman" pitchFamily="18" charset="0"/>
              </a:rPr>
              <a:t> quay </a:t>
            </a:r>
            <a:r>
              <a:rPr lang="en-US" sz="3000" dirty="0" err="1" smtClean="0">
                <a:latin typeface="Times New Roman" pitchFamily="18" charset="0"/>
                <a:cs typeface="Times New Roman" pitchFamily="18" charset="0"/>
              </a:rPr>
              <a:t>liên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tục</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Hình</a:t>
            </a:r>
            <a:r>
              <a:rPr lang="en-US" sz="3000" dirty="0" smtClean="0">
                <a:latin typeface="Times New Roman" pitchFamily="18" charset="0"/>
                <a:cs typeface="Times New Roman" pitchFamily="18" charset="0"/>
              </a:rPr>
              <a:t> 23.9d).</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6567801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ircle(in)">
                                      <p:cBhvr>
                                        <p:cTn id="4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981700" y="1143000"/>
            <a:ext cx="2997200" cy="1320800"/>
          </a:xfrm>
          <a:prstGeom prst="rect">
            <a:avLst/>
          </a:prstGeom>
          <a:noFill/>
          <a:ln w="25400" cap="rnd">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fontAlgn="base" hangingPunct="0">
              <a:spcBef>
                <a:spcPct val="0"/>
              </a:spcBef>
              <a:spcAft>
                <a:spcPct val="0"/>
              </a:spcAft>
            </a:pPr>
            <a:r>
              <a:rPr lang="en-US" altLang="vi-VN" sz="2800" smtClean="0">
                <a:solidFill>
                  <a:srgbClr val="B2B2B2"/>
                </a:solidFill>
              </a:rPr>
              <a:t>Công tơ điện </a:t>
            </a:r>
          </a:p>
        </p:txBody>
      </p:sp>
      <p:pic>
        <p:nvPicPr>
          <p:cNvPr id="5" name="Picture 4" descr="cong to di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81200"/>
            <a:ext cx="28067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7"/>
          <p:cNvGrpSpPr>
            <a:grpSpLocks/>
          </p:cNvGrpSpPr>
          <p:nvPr/>
        </p:nvGrpSpPr>
        <p:grpSpPr bwMode="auto">
          <a:xfrm>
            <a:off x="0" y="1066800"/>
            <a:ext cx="5410200" cy="3810000"/>
            <a:chOff x="0" y="0"/>
            <a:chExt cx="3792" cy="4320"/>
          </a:xfrm>
        </p:grpSpPr>
        <p:sp>
          <p:nvSpPr>
            <p:cNvPr id="7" name="Rectangle 7"/>
            <p:cNvSpPr>
              <a:spLocks noChangeArrowheads="1"/>
            </p:cNvSpPr>
            <p:nvPr/>
          </p:nvSpPr>
          <p:spPr bwMode="auto">
            <a:xfrm>
              <a:off x="0" y="0"/>
              <a:ext cx="96" cy="4320"/>
            </a:xfrm>
            <a:prstGeom prst="rect">
              <a:avLst/>
            </a:prstGeom>
            <a:gradFill rotWithShape="1">
              <a:gsLst>
                <a:gs pos="0">
                  <a:schemeClr val="accent2"/>
                </a:gs>
                <a:gs pos="50000">
                  <a:schemeClr val="bg1"/>
                </a:gs>
                <a:gs pos="100000">
                  <a:schemeClr val="accent2"/>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latin typeface=".VnTime" pitchFamily="34" charset="0"/>
              </a:endParaRPr>
            </a:p>
          </p:txBody>
        </p:sp>
        <p:sp>
          <p:nvSpPr>
            <p:cNvPr id="8" name="Rectangle 9"/>
            <p:cNvSpPr>
              <a:spLocks noChangeArrowheads="1"/>
            </p:cNvSpPr>
            <p:nvPr/>
          </p:nvSpPr>
          <p:spPr bwMode="auto">
            <a:xfrm>
              <a:off x="86" y="1008"/>
              <a:ext cx="206" cy="14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latin typeface=".VnTime" pitchFamily="34" charset="0"/>
              </a:endParaRPr>
            </a:p>
          </p:txBody>
        </p:sp>
        <p:sp>
          <p:nvSpPr>
            <p:cNvPr id="39964" name="Oval 11"/>
            <p:cNvSpPr>
              <a:spLocks noChangeArrowheads="1"/>
            </p:cNvSpPr>
            <p:nvPr/>
          </p:nvSpPr>
          <p:spPr bwMode="auto">
            <a:xfrm>
              <a:off x="0" y="944"/>
              <a:ext cx="96" cy="256"/>
            </a:xfrm>
            <a:prstGeom prst="ellipse">
              <a:avLst/>
            </a:prstGeom>
            <a:gradFill rotWithShape="1">
              <a:gsLst>
                <a:gs pos="0">
                  <a:srgbClr val="FFFF00"/>
                </a:gs>
                <a:gs pos="100000">
                  <a:srgbClr val="767600"/>
                </a:gs>
              </a:gsLst>
              <a:path path="shape">
                <a:fillToRect l="50000" t="50000" r="50000" b="50000"/>
              </a:path>
            </a:gradFill>
            <a:ln w="9525">
              <a:solidFill>
                <a:schemeClr val="tx1"/>
              </a:solidFill>
              <a:round/>
              <a:headEnd/>
              <a:tailEnd/>
            </a:ln>
          </p:spPr>
          <p:txBody>
            <a:bodyPr wrap="none" anchor="ctr"/>
            <a:lstStyle/>
            <a:p>
              <a:pPr eaLnBrk="0" fontAlgn="base" hangingPunct="0">
                <a:spcBef>
                  <a:spcPct val="0"/>
                </a:spcBef>
                <a:spcAft>
                  <a:spcPct val="0"/>
                </a:spcAft>
              </a:pPr>
              <a:endParaRPr lang="vi-VN" altLang="vi-VN" smtClean="0">
                <a:solidFill>
                  <a:srgbClr val="FFFFFF"/>
                </a:solidFill>
                <a:latin typeface=".VnTime" pitchFamily="34" charset="0"/>
              </a:endParaRPr>
            </a:p>
          </p:txBody>
        </p:sp>
        <p:sp>
          <p:nvSpPr>
            <p:cNvPr id="39965" name="AutoShape 6"/>
            <p:cNvSpPr>
              <a:spLocks noChangeArrowheads="1"/>
            </p:cNvSpPr>
            <p:nvPr/>
          </p:nvSpPr>
          <p:spPr bwMode="auto">
            <a:xfrm>
              <a:off x="288" y="240"/>
              <a:ext cx="3504" cy="3920"/>
            </a:xfrm>
            <a:prstGeom prst="roundRect">
              <a:avLst>
                <a:gd name="adj" fmla="val 16667"/>
              </a:avLst>
            </a:prstGeom>
            <a:solidFill>
              <a:srgbClr val="0000FF"/>
            </a:solidFill>
            <a:ln w="38100" cmpd="dbl">
              <a:solidFill>
                <a:srgbClr val="0000FF"/>
              </a:solidFill>
              <a:round/>
              <a:headEnd/>
              <a:tailEnd/>
            </a:ln>
          </p:spPr>
          <p:txBody>
            <a:bodyPr anchor="ctr"/>
            <a:lstStyle/>
            <a:p>
              <a:pPr algn="just" eaLnBrk="0" fontAlgn="base" hangingPunct="0">
                <a:spcBef>
                  <a:spcPct val="0"/>
                </a:spcBef>
                <a:spcAft>
                  <a:spcPct val="0"/>
                </a:spcAft>
              </a:pPr>
              <a:r>
                <a:rPr lang="en-US" altLang="vi-VN" sz="2800" b="1" smtClean="0">
                  <a:solidFill>
                    <a:srgbClr val="FFFFFF"/>
                  </a:solidFill>
                  <a:latin typeface="Times New Roman" pitchFamily="18" charset="0"/>
                  <a:cs typeface="Times New Roman" pitchFamily="18" charset="0"/>
                </a:rPr>
                <a:t>Một đầu của kim đồng hồ được gắn vào một đĩa kim loại nhỏ (bằng đồng hoặc nhôm), đĩa kim loại đặt trong từ trường của một nam châm vĩnh cửu. Khi kim quay thì đĩa cũng quay theo.</a:t>
              </a:r>
            </a:p>
          </p:txBody>
        </p:sp>
        <p:sp>
          <p:nvSpPr>
            <p:cNvPr id="11" name="Rectangle 9"/>
            <p:cNvSpPr>
              <a:spLocks noChangeArrowheads="1"/>
            </p:cNvSpPr>
            <p:nvPr/>
          </p:nvSpPr>
          <p:spPr bwMode="auto">
            <a:xfrm>
              <a:off x="43" y="2399"/>
              <a:ext cx="245" cy="189"/>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FFFFFF"/>
                </a:solidFill>
                <a:latin typeface=".VnTime" pitchFamily="34" charset="0"/>
              </a:endParaRPr>
            </a:p>
          </p:txBody>
        </p:sp>
        <p:sp>
          <p:nvSpPr>
            <p:cNvPr id="39967" name="Oval 11"/>
            <p:cNvSpPr>
              <a:spLocks noChangeArrowheads="1"/>
            </p:cNvSpPr>
            <p:nvPr/>
          </p:nvSpPr>
          <p:spPr bwMode="auto">
            <a:xfrm>
              <a:off x="0" y="2368"/>
              <a:ext cx="96" cy="283"/>
            </a:xfrm>
            <a:prstGeom prst="ellipse">
              <a:avLst/>
            </a:prstGeom>
            <a:gradFill rotWithShape="1">
              <a:gsLst>
                <a:gs pos="0">
                  <a:srgbClr val="FFFF00"/>
                </a:gs>
                <a:gs pos="100000">
                  <a:srgbClr val="767600"/>
                </a:gs>
              </a:gsLst>
              <a:path path="shape">
                <a:fillToRect l="50000" t="50000" r="50000" b="50000"/>
              </a:path>
            </a:gradFill>
            <a:ln w="9525">
              <a:solidFill>
                <a:schemeClr val="tx1"/>
              </a:solidFill>
              <a:round/>
              <a:headEnd/>
              <a:tailEnd/>
            </a:ln>
          </p:spPr>
          <p:txBody>
            <a:bodyPr wrap="none" anchor="ctr"/>
            <a:lstStyle/>
            <a:p>
              <a:pPr eaLnBrk="0" fontAlgn="base" hangingPunct="0">
                <a:spcBef>
                  <a:spcPct val="0"/>
                </a:spcBef>
                <a:spcAft>
                  <a:spcPct val="0"/>
                </a:spcAft>
              </a:pPr>
              <a:endParaRPr lang="vi-VN" altLang="vi-VN" smtClean="0">
                <a:solidFill>
                  <a:srgbClr val="FFFFFF"/>
                </a:solidFill>
                <a:latin typeface=".VnTime" pitchFamily="34" charset="0"/>
              </a:endParaRPr>
            </a:p>
          </p:txBody>
        </p:sp>
      </p:grpSp>
      <p:sp>
        <p:nvSpPr>
          <p:cNvPr id="13" name="Oval 16"/>
          <p:cNvSpPr>
            <a:spLocks noChangeArrowheads="1"/>
          </p:cNvSpPr>
          <p:nvPr/>
        </p:nvSpPr>
        <p:spPr bwMode="auto">
          <a:xfrm>
            <a:off x="2743200" y="5410200"/>
            <a:ext cx="2133600" cy="838200"/>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eaLnBrk="0" fontAlgn="base" hangingPunct="0">
              <a:spcBef>
                <a:spcPct val="0"/>
              </a:spcBef>
              <a:spcAft>
                <a:spcPct val="0"/>
              </a:spcAft>
              <a:defRPr/>
            </a:pPr>
            <a:endParaRPr lang="en-US">
              <a:solidFill>
                <a:srgbClr val="FFFFFF"/>
              </a:solidFill>
            </a:endParaRPr>
          </a:p>
        </p:txBody>
      </p:sp>
      <p:grpSp>
        <p:nvGrpSpPr>
          <p:cNvPr id="14" name="Group 17"/>
          <p:cNvGrpSpPr>
            <a:grpSpLocks/>
          </p:cNvGrpSpPr>
          <p:nvPr/>
        </p:nvGrpSpPr>
        <p:grpSpPr bwMode="auto">
          <a:xfrm>
            <a:off x="3708400" y="4940300"/>
            <a:ext cx="152400" cy="1863725"/>
            <a:chOff x="5040" y="2976"/>
            <a:chExt cx="96" cy="1174"/>
          </a:xfrm>
        </p:grpSpPr>
        <p:grpSp>
          <p:nvGrpSpPr>
            <p:cNvPr id="39951" name="Group 18"/>
            <p:cNvGrpSpPr>
              <a:grpSpLocks/>
            </p:cNvGrpSpPr>
            <p:nvPr/>
          </p:nvGrpSpPr>
          <p:grpSpPr bwMode="auto">
            <a:xfrm>
              <a:off x="5088" y="2976"/>
              <a:ext cx="0" cy="1152"/>
              <a:chOff x="5088" y="2976"/>
              <a:chExt cx="0" cy="1152"/>
            </a:xfrm>
          </p:grpSpPr>
          <p:sp>
            <p:nvSpPr>
              <p:cNvPr id="39960" name="Line 19"/>
              <p:cNvSpPr>
                <a:spLocks noChangeShapeType="1"/>
              </p:cNvSpPr>
              <p:nvPr/>
            </p:nvSpPr>
            <p:spPr bwMode="auto">
              <a:xfrm>
                <a:off x="5088" y="2976"/>
                <a:ext cx="0"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endParaRPr>
              </a:p>
            </p:txBody>
          </p:sp>
          <p:sp>
            <p:nvSpPr>
              <p:cNvPr id="39961" name="Line 20"/>
              <p:cNvSpPr>
                <a:spLocks noChangeShapeType="1"/>
              </p:cNvSpPr>
              <p:nvPr/>
            </p:nvSpPr>
            <p:spPr bwMode="auto">
              <a:xfrm>
                <a:off x="5088" y="3792"/>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endParaRPr>
              </a:p>
            </p:txBody>
          </p:sp>
        </p:grpSp>
        <p:grpSp>
          <p:nvGrpSpPr>
            <p:cNvPr id="39952" name="Group 21"/>
            <p:cNvGrpSpPr>
              <a:grpSpLocks/>
            </p:cNvGrpSpPr>
            <p:nvPr/>
          </p:nvGrpSpPr>
          <p:grpSpPr bwMode="auto">
            <a:xfrm>
              <a:off x="5040" y="2976"/>
              <a:ext cx="96" cy="96"/>
              <a:chOff x="3347" y="3504"/>
              <a:chExt cx="96" cy="96"/>
            </a:xfrm>
          </p:grpSpPr>
          <p:sp>
            <p:nvSpPr>
              <p:cNvPr id="39957" name="Line 22"/>
              <p:cNvSpPr>
                <a:spLocks noChangeShapeType="1"/>
              </p:cNvSpPr>
              <p:nvPr/>
            </p:nvSpPr>
            <p:spPr bwMode="auto">
              <a:xfrm>
                <a:off x="3360" y="350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endParaRPr>
              </a:p>
            </p:txBody>
          </p:sp>
          <p:sp>
            <p:nvSpPr>
              <p:cNvPr id="39958" name="Line 23"/>
              <p:cNvSpPr>
                <a:spLocks noChangeShapeType="1"/>
              </p:cNvSpPr>
              <p:nvPr/>
            </p:nvSpPr>
            <p:spPr bwMode="auto">
              <a:xfrm>
                <a:off x="3430" y="3504"/>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endParaRPr>
              </a:p>
            </p:txBody>
          </p:sp>
          <p:sp>
            <p:nvSpPr>
              <p:cNvPr id="39959" name="Line 24"/>
              <p:cNvSpPr>
                <a:spLocks noChangeShapeType="1"/>
              </p:cNvSpPr>
              <p:nvPr/>
            </p:nvSpPr>
            <p:spPr bwMode="auto">
              <a:xfrm flipV="1">
                <a:off x="3347" y="3504"/>
                <a:ext cx="9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endParaRPr>
              </a:p>
            </p:txBody>
          </p:sp>
        </p:grpSp>
        <p:grpSp>
          <p:nvGrpSpPr>
            <p:cNvPr id="39953" name="Group 25"/>
            <p:cNvGrpSpPr>
              <a:grpSpLocks/>
            </p:cNvGrpSpPr>
            <p:nvPr/>
          </p:nvGrpSpPr>
          <p:grpSpPr bwMode="auto">
            <a:xfrm>
              <a:off x="5040" y="4054"/>
              <a:ext cx="96" cy="96"/>
              <a:chOff x="3360" y="3792"/>
              <a:chExt cx="96" cy="96"/>
            </a:xfrm>
          </p:grpSpPr>
          <p:sp>
            <p:nvSpPr>
              <p:cNvPr id="39954" name="Line 26"/>
              <p:cNvSpPr>
                <a:spLocks noChangeShapeType="1"/>
              </p:cNvSpPr>
              <p:nvPr/>
            </p:nvSpPr>
            <p:spPr bwMode="auto">
              <a:xfrm>
                <a:off x="3373" y="3792"/>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endParaRPr>
              </a:p>
            </p:txBody>
          </p:sp>
          <p:sp>
            <p:nvSpPr>
              <p:cNvPr id="39955" name="Line 27"/>
              <p:cNvSpPr>
                <a:spLocks noChangeShapeType="1"/>
              </p:cNvSpPr>
              <p:nvPr/>
            </p:nvSpPr>
            <p:spPr bwMode="auto">
              <a:xfrm>
                <a:off x="3443" y="3792"/>
                <a:ext cx="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endParaRPr>
              </a:p>
            </p:txBody>
          </p:sp>
          <p:sp>
            <p:nvSpPr>
              <p:cNvPr id="39956" name="Line 28"/>
              <p:cNvSpPr>
                <a:spLocks noChangeShapeType="1"/>
              </p:cNvSpPr>
              <p:nvPr/>
            </p:nvSpPr>
            <p:spPr bwMode="auto">
              <a:xfrm flipV="1">
                <a:off x="3360" y="3888"/>
                <a:ext cx="9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endParaRPr>
              </a:p>
            </p:txBody>
          </p:sp>
        </p:grpSp>
      </p:grpSp>
      <p:grpSp>
        <p:nvGrpSpPr>
          <p:cNvPr id="26" name="Group 29"/>
          <p:cNvGrpSpPr>
            <a:grpSpLocks/>
          </p:cNvGrpSpPr>
          <p:nvPr/>
        </p:nvGrpSpPr>
        <p:grpSpPr bwMode="auto">
          <a:xfrm>
            <a:off x="1295400" y="5105400"/>
            <a:ext cx="1905000" cy="1524000"/>
            <a:chOff x="3360" y="3024"/>
            <a:chExt cx="1200" cy="960"/>
          </a:xfrm>
        </p:grpSpPr>
        <p:sp>
          <p:nvSpPr>
            <p:cNvPr id="39946" name="Rectangle 30"/>
            <p:cNvSpPr>
              <a:spLocks noChangeArrowheads="1"/>
            </p:cNvSpPr>
            <p:nvPr/>
          </p:nvSpPr>
          <p:spPr bwMode="auto">
            <a:xfrm>
              <a:off x="3648" y="3744"/>
              <a:ext cx="912" cy="240"/>
            </a:xfrm>
            <a:prstGeom prst="rect">
              <a:avLst/>
            </a:prstGeom>
            <a:solidFill>
              <a:srgbClr val="0000CC"/>
            </a:solidFill>
            <a:ln w="9525">
              <a:miter lim="800000"/>
              <a:headEnd/>
              <a:tailEnd/>
            </a:ln>
            <a:scene3d>
              <a:camera prst="legacyObliqueTopLeft"/>
              <a:lightRig rig="legacyFlat3" dir="t"/>
            </a:scene3d>
            <a:sp3d extrusionH="430200" prstMaterial="legacyMatte">
              <a:bevelT w="13500" h="13500" prst="angle"/>
              <a:bevelB w="13500" h="13500" prst="angle"/>
              <a:extrusionClr>
                <a:srgbClr val="0000CC"/>
              </a:extrusionClr>
            </a:sp3d>
          </p:spPr>
          <p:txBody>
            <a:bodyPr wrap="none" anchor="ctr">
              <a:flatTx/>
            </a:bodyPr>
            <a:lstStyle/>
            <a:p>
              <a:pPr eaLnBrk="0" fontAlgn="base" hangingPunct="0">
                <a:spcBef>
                  <a:spcPct val="0"/>
                </a:spcBef>
                <a:spcAft>
                  <a:spcPct val="0"/>
                </a:spcAft>
              </a:pPr>
              <a:endParaRPr lang="vi-VN" altLang="vi-VN" smtClean="0">
                <a:solidFill>
                  <a:srgbClr val="FFFFFF"/>
                </a:solidFill>
              </a:endParaRPr>
            </a:p>
          </p:txBody>
        </p:sp>
        <p:sp>
          <p:nvSpPr>
            <p:cNvPr id="39947" name="Rectangle 31"/>
            <p:cNvSpPr>
              <a:spLocks noChangeArrowheads="1"/>
            </p:cNvSpPr>
            <p:nvPr/>
          </p:nvSpPr>
          <p:spPr bwMode="auto">
            <a:xfrm>
              <a:off x="3360" y="3504"/>
              <a:ext cx="288" cy="480"/>
            </a:xfrm>
            <a:prstGeom prst="rect">
              <a:avLst/>
            </a:prstGeom>
            <a:solidFill>
              <a:srgbClr val="0000CC"/>
            </a:solidFill>
            <a:ln w="9525">
              <a:miter lim="800000"/>
              <a:headEnd/>
              <a:tailEnd/>
            </a:ln>
            <a:scene3d>
              <a:camera prst="legacyObliqueTopLeft"/>
              <a:lightRig rig="legacyFlat3" dir="t"/>
            </a:scene3d>
            <a:sp3d extrusionH="430200" prstMaterial="legacyMatte">
              <a:bevelT w="13500" h="13500" prst="angle"/>
              <a:bevelB w="13500" h="13500" prst="angle"/>
              <a:extrusionClr>
                <a:srgbClr val="0000CC"/>
              </a:extrusionClr>
            </a:sp3d>
          </p:spPr>
          <p:txBody>
            <a:bodyPr wrap="none" anchor="ctr">
              <a:flatTx/>
            </a:bodyPr>
            <a:lstStyle/>
            <a:p>
              <a:pPr eaLnBrk="0" fontAlgn="base" hangingPunct="0">
                <a:spcBef>
                  <a:spcPct val="0"/>
                </a:spcBef>
                <a:spcAft>
                  <a:spcPct val="0"/>
                </a:spcAft>
              </a:pPr>
              <a:endParaRPr lang="vi-VN" altLang="vi-VN" smtClean="0">
                <a:solidFill>
                  <a:srgbClr val="FFFFFF"/>
                </a:solidFill>
              </a:endParaRPr>
            </a:p>
          </p:txBody>
        </p:sp>
        <p:grpSp>
          <p:nvGrpSpPr>
            <p:cNvPr id="39948" name="Group 32"/>
            <p:cNvGrpSpPr>
              <a:grpSpLocks/>
            </p:cNvGrpSpPr>
            <p:nvPr/>
          </p:nvGrpSpPr>
          <p:grpSpPr bwMode="auto">
            <a:xfrm>
              <a:off x="3360" y="3024"/>
              <a:ext cx="1200" cy="480"/>
              <a:chOff x="3360" y="3024"/>
              <a:chExt cx="1200" cy="480"/>
            </a:xfrm>
          </p:grpSpPr>
          <p:sp>
            <p:nvSpPr>
              <p:cNvPr id="39949" name="Rectangle 33"/>
              <p:cNvSpPr>
                <a:spLocks noChangeArrowheads="1"/>
              </p:cNvSpPr>
              <p:nvPr/>
            </p:nvSpPr>
            <p:spPr bwMode="auto">
              <a:xfrm>
                <a:off x="3648" y="3024"/>
                <a:ext cx="912" cy="240"/>
              </a:xfrm>
              <a:prstGeom prst="rect">
                <a:avLst/>
              </a:prstGeom>
              <a:solidFill>
                <a:srgbClr val="E20016"/>
              </a:solidFill>
              <a:ln w="9525">
                <a:miter lim="800000"/>
                <a:headEnd/>
                <a:tailEnd/>
              </a:ln>
              <a:scene3d>
                <a:camera prst="legacyObliqueTopLeft"/>
                <a:lightRig rig="legacyFlat3" dir="t"/>
              </a:scene3d>
              <a:sp3d extrusionH="430200" prstMaterial="legacyMatte">
                <a:bevelT w="13500" h="13500" prst="angle"/>
                <a:bevelB w="13500" h="13500" prst="angle"/>
                <a:extrusionClr>
                  <a:srgbClr val="E20016"/>
                </a:extrusionClr>
              </a:sp3d>
            </p:spPr>
            <p:txBody>
              <a:bodyPr wrap="none" anchor="ctr">
                <a:flatTx/>
              </a:bodyPr>
              <a:lstStyle/>
              <a:p>
                <a:pPr eaLnBrk="0" fontAlgn="base" hangingPunct="0">
                  <a:spcBef>
                    <a:spcPct val="0"/>
                  </a:spcBef>
                  <a:spcAft>
                    <a:spcPct val="0"/>
                  </a:spcAft>
                </a:pPr>
                <a:endParaRPr lang="vi-VN" altLang="vi-VN" smtClean="0">
                  <a:solidFill>
                    <a:srgbClr val="FFFFFF"/>
                  </a:solidFill>
                </a:endParaRPr>
              </a:p>
            </p:txBody>
          </p:sp>
          <p:sp>
            <p:nvSpPr>
              <p:cNvPr id="39950" name="Rectangle 34"/>
              <p:cNvSpPr>
                <a:spLocks noChangeArrowheads="1"/>
              </p:cNvSpPr>
              <p:nvPr/>
            </p:nvSpPr>
            <p:spPr bwMode="auto">
              <a:xfrm>
                <a:off x="3360" y="3024"/>
                <a:ext cx="288" cy="480"/>
              </a:xfrm>
              <a:prstGeom prst="rect">
                <a:avLst/>
              </a:prstGeom>
              <a:solidFill>
                <a:srgbClr val="E20016"/>
              </a:solidFill>
              <a:ln w="9525">
                <a:miter lim="800000"/>
                <a:headEnd/>
                <a:tailEnd/>
              </a:ln>
              <a:scene3d>
                <a:camera prst="legacyObliqueTopLeft"/>
                <a:lightRig rig="legacyFlat3" dir="t"/>
              </a:scene3d>
              <a:sp3d extrusionH="430200" prstMaterial="legacyMatte">
                <a:bevelT w="13500" h="13500" prst="angle"/>
                <a:bevelB w="13500" h="13500" prst="angle"/>
                <a:extrusionClr>
                  <a:srgbClr val="E20016"/>
                </a:extrusionClr>
              </a:sp3d>
            </p:spPr>
            <p:txBody>
              <a:bodyPr wrap="none" anchor="ctr">
                <a:flatTx/>
              </a:bodyPr>
              <a:lstStyle/>
              <a:p>
                <a:pPr eaLnBrk="0" fontAlgn="base" hangingPunct="0">
                  <a:spcBef>
                    <a:spcPct val="0"/>
                  </a:spcBef>
                  <a:spcAft>
                    <a:spcPct val="0"/>
                  </a:spcAft>
                </a:pPr>
                <a:endParaRPr lang="vi-VN" altLang="vi-VN" smtClean="0">
                  <a:solidFill>
                    <a:srgbClr val="FFFFFF"/>
                  </a:solidFill>
                </a:endParaRPr>
              </a:p>
            </p:txBody>
          </p:sp>
        </p:grpSp>
      </p:grpSp>
      <p:sp>
        <p:nvSpPr>
          <p:cNvPr id="32" name="Line 35"/>
          <p:cNvSpPr>
            <a:spLocks noChangeShapeType="1"/>
          </p:cNvSpPr>
          <p:nvPr/>
        </p:nvSpPr>
        <p:spPr bwMode="auto">
          <a:xfrm>
            <a:off x="3789363" y="57912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endParaRPr>
          </a:p>
        </p:txBody>
      </p:sp>
      <p:sp>
        <p:nvSpPr>
          <p:cNvPr id="2" name="Title 1"/>
          <p:cNvSpPr>
            <a:spLocks noGrp="1"/>
          </p:cNvSpPr>
          <p:nvPr>
            <p:ph type="title"/>
          </p:nvPr>
        </p:nvSpPr>
        <p:spPr>
          <a:xfrm>
            <a:off x="457200" y="-228600"/>
            <a:ext cx="8229600" cy="1139825"/>
          </a:xfrm>
        </p:spPr>
        <p:txBody>
          <a:bodyPr/>
          <a:lstStyle/>
          <a:p>
            <a:pPr>
              <a:defRPr/>
            </a:pPr>
            <a:r>
              <a:rPr lang="en-US" sz="2400" b="1" dirty="0" smtClean="0">
                <a:solidFill>
                  <a:srgbClr val="FFFFFF"/>
                </a:solidFill>
                <a:effectLst/>
                <a:latin typeface="Times New Roman"/>
                <a:cs typeface="Times New Roman"/>
              </a:rPr>
              <a:t>IV. DÒNG ĐIỆN FU-CÔ (FOUCAULT)</a:t>
            </a:r>
            <a:endParaRPr lang="en-US" dirty="0"/>
          </a:p>
        </p:txBody>
      </p:sp>
    </p:spTree>
    <p:custDataLst>
      <p:tags r:id="rId1"/>
    </p:custDataLst>
    <p:extLst>
      <p:ext uri="{BB962C8B-B14F-4D97-AF65-F5344CB8AC3E}">
        <p14:creationId xmlns:p14="http://schemas.microsoft.com/office/powerpoint/2010/main" val="33653668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5"/>
                                        </p:tgtEl>
                                        <p:attrNameLst>
                                          <p:attrName>ppt_x</p:attrName>
                                          <p:attrName>ppt_y</p:attrName>
                                        </p:attrNameLst>
                                      </p:cBhvr>
                                    </p:animMotion>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2"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lide(fromRight)">
                                      <p:cBhvr>
                                        <p:cTn id="28" dur="500"/>
                                        <p:tgtEl>
                                          <p:spTgt spid="13"/>
                                        </p:tgtEl>
                                      </p:cBhvr>
                                    </p:animEffect>
                                  </p:childTnLst>
                                </p:cTn>
                              </p:par>
                              <p:par>
                                <p:cTn id="29" presetID="12" presetClass="entr" presetSubtype="2"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slide(fromRight)">
                                      <p:cBhvr>
                                        <p:cTn id="31" dur="500"/>
                                        <p:tgtEl>
                                          <p:spTgt spid="1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8"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slide(fromLeft)">
                                      <p:cBhvr>
                                        <p:cTn id="36" dur="500"/>
                                        <p:tgtEl>
                                          <p:spTgt spid="26"/>
                                        </p:tgtEl>
                                      </p:cBhvr>
                                    </p:animEffect>
                                  </p:childTnLst>
                                </p:cTn>
                              </p:par>
                              <p:par>
                                <p:cTn id="37" presetID="8" presetClass="entr" presetSubtype="16"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diamond(in)">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3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12136061%20Bep%20tu%20C18-F3E%201320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990600"/>
            <a:ext cx="3048000"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Be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733800"/>
            <a:ext cx="27924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533400" y="1123950"/>
            <a:ext cx="457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ltLang="vi-VN" sz="2400" b="1" smtClean="0">
                <a:solidFill>
                  <a:srgbClr val="FFFFFF"/>
                </a:solidFill>
                <a:latin typeface="Times New Roman" pitchFamily="18" charset="0"/>
                <a:cs typeface="Times New Roman" pitchFamily="18" charset="0"/>
              </a:rPr>
              <a:t>Cấu tạo của bếp từ:</a:t>
            </a:r>
          </a:p>
          <a:p>
            <a:pPr algn="just" eaLnBrk="0" fontAlgn="base" hangingPunct="0">
              <a:spcBef>
                <a:spcPct val="0"/>
              </a:spcBef>
              <a:spcAft>
                <a:spcPct val="0"/>
              </a:spcAft>
            </a:pPr>
            <a:r>
              <a:rPr lang="en-US" altLang="vi-VN" sz="2400" b="1" smtClean="0">
                <a:solidFill>
                  <a:srgbClr val="FFFFFF"/>
                </a:solidFill>
                <a:latin typeface="Times New Roman" pitchFamily="18" charset="0"/>
                <a:cs typeface="Times New Roman" pitchFamily="18" charset="0"/>
              </a:rPr>
              <a:t>  Bếp có 1 cuộn dây để tạo ra từ trường biến thiên với tần số cao có thể thay đổi được, ta chỉnh nhiệt độ của bếp bằng cách thay đổi tần số này. Một cách gần đúng có thể coi tất cả từ thông hướng thẳng góc với mặt bếp để xuyên lên đáy nồi như hình bên.</a:t>
            </a:r>
            <a:br>
              <a:rPr lang="en-US" altLang="vi-VN" sz="2400" b="1" smtClean="0">
                <a:solidFill>
                  <a:srgbClr val="FFFFFF"/>
                </a:solidFill>
                <a:latin typeface="Times New Roman" pitchFamily="18" charset="0"/>
                <a:cs typeface="Times New Roman" pitchFamily="18" charset="0"/>
              </a:rPr>
            </a:br>
            <a:endParaRPr lang="en-US" altLang="vi-VN" sz="2400" b="1" smtClean="0">
              <a:solidFill>
                <a:srgbClr val="FFFFFF"/>
              </a:solidFill>
              <a:latin typeface="Times New Roman" pitchFamily="18" charset="0"/>
              <a:cs typeface="Times New Roman" pitchFamily="18" charset="0"/>
            </a:endParaRPr>
          </a:p>
        </p:txBody>
      </p:sp>
      <p:sp>
        <p:nvSpPr>
          <p:cNvPr id="7" name="Text Box 8"/>
          <p:cNvSpPr txBox="1">
            <a:spLocks noChangeArrowheads="1"/>
          </p:cNvSpPr>
          <p:nvPr/>
        </p:nvSpPr>
        <p:spPr bwMode="auto">
          <a:xfrm>
            <a:off x="444500" y="1341438"/>
            <a:ext cx="5181600"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0" fontAlgn="base" hangingPunct="0">
              <a:lnSpc>
                <a:spcPct val="80000"/>
              </a:lnSpc>
              <a:spcBef>
                <a:spcPct val="20000"/>
              </a:spcBef>
              <a:spcAft>
                <a:spcPct val="0"/>
              </a:spcAft>
            </a:pPr>
            <a:r>
              <a:rPr lang="en-US" altLang="vi-VN" sz="2800" b="1" smtClean="0">
                <a:solidFill>
                  <a:srgbClr val="FFFFFF"/>
                </a:solidFill>
                <a:latin typeface="Times New Roman" pitchFamily="18" charset="0"/>
                <a:cs typeface="Times New Roman" pitchFamily="18" charset="0"/>
              </a:rPr>
              <a:t>Nguyên tắc hoạt động</a:t>
            </a:r>
          </a:p>
          <a:p>
            <a:pPr algn="just" eaLnBrk="0" fontAlgn="base" hangingPunct="0">
              <a:lnSpc>
                <a:spcPct val="80000"/>
              </a:lnSpc>
              <a:spcBef>
                <a:spcPct val="20000"/>
              </a:spcBef>
              <a:spcAft>
                <a:spcPct val="0"/>
              </a:spcAft>
            </a:pPr>
            <a:r>
              <a:rPr lang="en-US" altLang="vi-VN" sz="2800" b="1" smtClean="0">
                <a:solidFill>
                  <a:srgbClr val="FFFFFF"/>
                </a:solidFill>
                <a:latin typeface="Times New Roman" pitchFamily="18" charset="0"/>
                <a:cs typeface="Times New Roman" pitchFamily="18" charset="0"/>
              </a:rPr>
              <a:t>   </a:t>
            </a:r>
            <a:r>
              <a:rPr lang="en-US" altLang="vi-VN" sz="2400" b="1" smtClean="0">
                <a:solidFill>
                  <a:srgbClr val="FFFFFF"/>
                </a:solidFill>
                <a:latin typeface="Times New Roman" pitchFamily="18" charset="0"/>
                <a:cs typeface="Times New Roman" pitchFamily="18" charset="0"/>
              </a:rPr>
              <a:t>Dòng FU-CO này sẽ làm cho vật (đáy nồi) sinh nhiệt tương đối lớn vì ta có thể xem đáy nồi là cuộn dây thứ cấp có điện trở rất nhỏ, các electron di chuyển với tốc độ cao sẽ va đập lẫn nhau nên sinh nhiệt, nhiệt lượng sinh ra nhiều hay ít phụ thuộc vào : Cường độ từ trường, Tần số từ trường và Diện tích mạch từ (đáy nồi).</a:t>
            </a:r>
          </a:p>
          <a:p>
            <a:pPr eaLnBrk="0" fontAlgn="base" hangingPunct="0">
              <a:spcBef>
                <a:spcPct val="50000"/>
              </a:spcBef>
              <a:spcAft>
                <a:spcPct val="0"/>
              </a:spcAft>
            </a:pPr>
            <a:endParaRPr lang="en-US" altLang="vi-VN" sz="2800" smtClean="0">
              <a:solidFill>
                <a:srgbClr val="FFFFFF"/>
              </a:solidFill>
              <a:latin typeface="Times New Roman" pitchFamily="18" charset="0"/>
              <a:cs typeface="Times New Roman" pitchFamily="18" charset="0"/>
            </a:endParaRPr>
          </a:p>
        </p:txBody>
      </p:sp>
      <p:sp>
        <p:nvSpPr>
          <p:cNvPr id="2" name="Title 1"/>
          <p:cNvSpPr>
            <a:spLocks noGrp="1"/>
          </p:cNvSpPr>
          <p:nvPr>
            <p:ph type="title"/>
          </p:nvPr>
        </p:nvSpPr>
        <p:spPr>
          <a:xfrm>
            <a:off x="457200" y="-228600"/>
            <a:ext cx="8229600" cy="1139825"/>
          </a:xfrm>
        </p:spPr>
        <p:txBody>
          <a:bodyPr/>
          <a:lstStyle/>
          <a:p>
            <a:pPr>
              <a:defRPr/>
            </a:pPr>
            <a:r>
              <a:rPr lang="en-US" sz="2400" b="1" dirty="0" smtClean="0">
                <a:solidFill>
                  <a:srgbClr val="FFFFFF"/>
                </a:solidFill>
                <a:effectLst/>
                <a:latin typeface="Times New Roman"/>
                <a:cs typeface="Times New Roman"/>
              </a:rPr>
              <a:t>IV. DÒNG ĐIỆN FU-CÔ (FOUCAULT)</a:t>
            </a:r>
            <a:endParaRPr lang="en-US" dirty="0"/>
          </a:p>
        </p:txBody>
      </p:sp>
    </p:spTree>
    <p:custDataLst>
      <p:tags r:id="rId1"/>
    </p:custDataLst>
    <p:extLst>
      <p:ext uri="{BB962C8B-B14F-4D97-AF65-F5344CB8AC3E}">
        <p14:creationId xmlns:p14="http://schemas.microsoft.com/office/powerpoint/2010/main" val="636995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down)">
                                      <p:cBhvr>
                                        <p:cTn id="19" dur="500"/>
                                        <p:tgtEl>
                                          <p:spTgt spid="6">
                                            <p:txEl>
                                              <p:pRg st="0" end="0"/>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down)">
                                      <p:cBhvr>
                                        <p:cTn id="22" dur="500"/>
                                        <p:tgtEl>
                                          <p:spTgt spid="6">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4" fill="hold" nodeType="clickEffect">
                                  <p:stCondLst>
                                    <p:cond delay="0"/>
                                  </p:stCondLst>
                                  <p:childTnLst>
                                    <p:anim calcmode="lin" valueType="num">
                                      <p:cBhvr additive="base">
                                        <p:cTn id="26" dur="500"/>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7" dur="500"/>
                                        <p:tgtEl>
                                          <p:spTgt spid="6">
                                            <p:txEl>
                                              <p:pRg st="0" end="0"/>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6">
                                            <p:txEl>
                                              <p:pRg st="0" end="0"/>
                                            </p:txEl>
                                          </p:spTgt>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1" dur="500"/>
                                        <p:tgtEl>
                                          <p:spTgt spid="6">
                                            <p:txEl>
                                              <p:pRg st="1" end="1"/>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6">
                                            <p:txEl>
                                              <p:pRg st="1" end="1"/>
                                            </p:txEl>
                                          </p:spTgt>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p:cTn id="3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7">
                                            <p:txEl>
                                              <p:pRg st="0" end="0"/>
                                            </p:txEl>
                                          </p:spTgt>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 calcmode="lin" valueType="num">
                                      <p:cBhvr>
                                        <p:cTn id="41"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42" dur="5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228600" y="990600"/>
            <a:ext cx="8686800" cy="129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just" eaLnBrk="0" fontAlgn="base" hangingPunct="0">
              <a:spcBef>
                <a:spcPct val="20000"/>
              </a:spcBef>
              <a:spcAft>
                <a:spcPct val="0"/>
              </a:spcAft>
            </a:pPr>
            <a:r>
              <a:rPr lang="en-US" altLang="vi-VN" sz="2400" b="1" smtClean="0">
                <a:solidFill>
                  <a:srgbClr val="FFFFFF"/>
                </a:solidFill>
                <a:latin typeface="Times New Roman" pitchFamily="18" charset="0"/>
              </a:rPr>
              <a:t>Trường hợp dòng Fu –cô có hại: trong những thiết bị điện như động cơ điện, máy biến áp.</a:t>
            </a:r>
          </a:p>
          <a:p>
            <a:pPr algn="just" eaLnBrk="0" fontAlgn="base" hangingPunct="0">
              <a:spcBef>
                <a:spcPct val="20000"/>
              </a:spcBef>
              <a:spcAft>
                <a:spcPct val="0"/>
              </a:spcAft>
            </a:pPr>
            <a:endParaRPr lang="en-US" altLang="vi-VN" sz="2400" b="1" smtClean="0">
              <a:solidFill>
                <a:srgbClr val="FFFFFF"/>
              </a:solidFill>
              <a:latin typeface="Times New Roman" pitchFamily="18" charset="0"/>
            </a:endParaRPr>
          </a:p>
        </p:txBody>
      </p:sp>
      <p:pic>
        <p:nvPicPr>
          <p:cNvPr id="5" name="Picture 4" descr="BEN TRONG 1 MAY BIEN THE"/>
          <p:cNvPicPr>
            <a:picLocks noChangeAspect="1" noChangeArrowheads="1"/>
          </p:cNvPicPr>
          <p:nvPr/>
        </p:nvPicPr>
        <p:blipFill>
          <a:blip r:embed="rId3">
            <a:extLst>
              <a:ext uri="{28A0092B-C50C-407E-A947-70E740481C1C}">
                <a14:useLocalDpi xmlns:a14="http://schemas.microsoft.com/office/drawing/2010/main" val="0"/>
              </a:ext>
            </a:extLst>
          </a:blip>
          <a:srcRect l="31522" t="3999" r="35870" b="6000"/>
          <a:stretch>
            <a:fillRect/>
          </a:stretch>
        </p:blipFill>
        <p:spPr bwMode="auto">
          <a:xfrm>
            <a:off x="609600" y="2133600"/>
            <a:ext cx="396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ay bien th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209800"/>
            <a:ext cx="3810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6"/>
          <p:cNvSpPr>
            <a:spLocks noChangeArrowheads="1"/>
          </p:cNvSpPr>
          <p:nvPr/>
        </p:nvSpPr>
        <p:spPr bwMode="auto">
          <a:xfrm>
            <a:off x="0" y="2590800"/>
            <a:ext cx="4572000" cy="3505200"/>
          </a:xfrm>
          <a:prstGeom prst="cloudCallout">
            <a:avLst>
              <a:gd name="adj1" fmla="val 64583"/>
              <a:gd name="adj2" fmla="val 30662"/>
            </a:avLst>
          </a:prstGeom>
          <a:solidFill>
            <a:srgbClr val="CCFFFF"/>
          </a:solidFill>
          <a:ln w="9525">
            <a:solidFill>
              <a:srgbClr val="FF0000"/>
            </a:solidFill>
            <a:round/>
            <a:headEnd/>
            <a:tailEnd/>
          </a:ln>
        </p:spPr>
        <p:txBody>
          <a:bodyPr anchor="ctr"/>
          <a:lstStyle/>
          <a:p>
            <a:pPr algn="just" eaLnBrk="0" fontAlgn="base" hangingPunct="0">
              <a:spcBef>
                <a:spcPct val="0"/>
              </a:spcBef>
              <a:spcAft>
                <a:spcPct val="0"/>
              </a:spcAft>
            </a:pPr>
            <a:r>
              <a:rPr lang="en-US" altLang="vi-VN" sz="3200" b="1" smtClean="0">
                <a:solidFill>
                  <a:srgbClr val="FF0000"/>
                </a:solidFill>
                <a:latin typeface="Times New Roman" pitchFamily="18" charset="0"/>
                <a:cs typeface="Times New Roman" pitchFamily="18" charset="0"/>
              </a:rPr>
              <a:t>Sự xuất hiện của dòng Fu-cô trong trường hợp này vì sao lại có hại?</a:t>
            </a:r>
          </a:p>
        </p:txBody>
      </p:sp>
      <p:sp>
        <p:nvSpPr>
          <p:cNvPr id="8" name="AutoShape 7"/>
          <p:cNvSpPr>
            <a:spLocks noChangeArrowheads="1"/>
          </p:cNvSpPr>
          <p:nvPr/>
        </p:nvSpPr>
        <p:spPr bwMode="auto">
          <a:xfrm>
            <a:off x="165100" y="1968500"/>
            <a:ext cx="5092700" cy="4965700"/>
          </a:xfrm>
          <a:prstGeom prst="wedgeRoundRectCallout">
            <a:avLst>
              <a:gd name="adj1" fmla="val 52120"/>
              <a:gd name="adj2" fmla="val 24329"/>
              <a:gd name="adj3" fmla="val 1666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0" fontAlgn="base" hangingPunct="0">
              <a:spcBef>
                <a:spcPct val="0"/>
              </a:spcBef>
              <a:spcAft>
                <a:spcPct val="0"/>
              </a:spcAft>
            </a:pPr>
            <a:r>
              <a:rPr lang="en-US" altLang="vi-VN" sz="2400" b="1" smtClean="0">
                <a:solidFill>
                  <a:srgbClr val="FFFFFF"/>
                </a:solidFill>
                <a:latin typeface="Times New Roman" pitchFamily="18" charset="0"/>
                <a:cs typeface="Times New Roman" pitchFamily="18" charset="0"/>
              </a:rPr>
              <a:t>Dòng Fu-cô toả nhiệt làm cho thỏi sắt nóng lên có thể làm hỏng máy. Mặt khác dòng Fu-cô chống lại nguyên nhân sinh ra nó. Đối với động cơ điện nó chống lại sự quay của động cơ, làm giảm công suất của máy.</a:t>
            </a:r>
          </a:p>
        </p:txBody>
      </p:sp>
      <p:sp>
        <p:nvSpPr>
          <p:cNvPr id="2" name="Title 1"/>
          <p:cNvSpPr>
            <a:spLocks noGrp="1"/>
          </p:cNvSpPr>
          <p:nvPr>
            <p:ph type="title"/>
          </p:nvPr>
        </p:nvSpPr>
        <p:spPr>
          <a:xfrm>
            <a:off x="457200" y="-228600"/>
            <a:ext cx="8229600" cy="1139825"/>
          </a:xfrm>
        </p:spPr>
        <p:txBody>
          <a:bodyPr/>
          <a:lstStyle/>
          <a:p>
            <a:pPr>
              <a:defRPr/>
            </a:pPr>
            <a:r>
              <a:rPr lang="en-US" sz="2400" b="1" dirty="0" smtClean="0">
                <a:solidFill>
                  <a:srgbClr val="FFFFFF"/>
                </a:solidFill>
                <a:effectLst/>
                <a:latin typeface="Times New Roman"/>
                <a:cs typeface="Times New Roman"/>
              </a:rPr>
              <a:t>IV. DÒNG ĐIỆN FU-CÔ (FOUCAULT)</a:t>
            </a:r>
            <a:endParaRPr lang="en-US" dirty="0"/>
          </a:p>
        </p:txBody>
      </p:sp>
    </p:spTree>
    <p:custDataLst>
      <p:tags r:id="rId1"/>
    </p:custDataLst>
    <p:extLst>
      <p:ext uri="{BB962C8B-B14F-4D97-AF65-F5344CB8AC3E}">
        <p14:creationId xmlns:p14="http://schemas.microsoft.com/office/powerpoint/2010/main" val="9642662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2.5"/>
                                          </p:val>
                                        </p:tav>
                                        <p:tav tm="100000">
                                          <p:val>
                                            <p:strVal val="#ppt_w"/>
                                          </p:val>
                                        </p:tav>
                                      </p:tavLst>
                                    </p:anim>
                                    <p:anim calcmode="lin" valueType="num">
                                      <p:cBhvr>
                                        <p:cTn id="8" dur="1000" fill="hold"/>
                                        <p:tgtEl>
                                          <p:spTgt spid="5"/>
                                        </p:tgtEl>
                                        <p:attrNameLst>
                                          <p:attrName>ppt_h</p:attrName>
                                        </p:attrNameLst>
                                      </p:cBhvr>
                                      <p:tavLst>
                                        <p:tav tm="0">
                                          <p:val>
                                            <p:strVal val="#ppt_h*0.01"/>
                                          </p:val>
                                        </p:tav>
                                        <p:tav tm="100000">
                                          <p:val>
                                            <p:strVal val="#ppt_h"/>
                                          </p:val>
                                        </p:tav>
                                      </p:tavLst>
                                    </p:anim>
                                    <p:anim calcmode="lin" valueType="num">
                                      <p:cBhvr>
                                        <p:cTn id="9" dur="1000" fill="hold"/>
                                        <p:tgtEl>
                                          <p:spTgt spid="5"/>
                                        </p:tgtEl>
                                        <p:attrNameLst>
                                          <p:attrName>ppt_x</p:attrName>
                                        </p:attrNameLst>
                                      </p:cBhvr>
                                      <p:tavLst>
                                        <p:tav tm="0">
                                          <p:val>
                                            <p:strVal val="#ppt_x"/>
                                          </p:val>
                                        </p:tav>
                                        <p:tav tm="100000">
                                          <p:val>
                                            <p:strVal val="#ppt_x"/>
                                          </p:val>
                                        </p:tav>
                                      </p:tavLst>
                                    </p:anim>
                                    <p:anim calcmode="lin" valueType="num">
                                      <p:cBhvr>
                                        <p:cTn id="10" dur="1000" fill="hold"/>
                                        <p:tgtEl>
                                          <p:spTgt spid="5"/>
                                        </p:tgtEl>
                                        <p:attrNameLst>
                                          <p:attrName>ppt_y</p:attrName>
                                        </p:attrNameLst>
                                      </p:cBhvr>
                                      <p:tavLst>
                                        <p:tav tm="0">
                                          <p:val>
                                            <p:strVal val="#ppt_h+1"/>
                                          </p:val>
                                        </p:tav>
                                        <p:tav tm="100000">
                                          <p:val>
                                            <p:strVal val="#ppt_y"/>
                                          </p:val>
                                        </p:tav>
                                      </p:tavLst>
                                    </p:anim>
                                    <p:animEffect transition="in" filter="fade">
                                      <p:cBhvr>
                                        <p:cTn id="11" dur="10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9" presetClass="entr" presetSubtype="0" accel="10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xit" presetSubtype="16" fill="hold" nodeType="clickEffect">
                                  <p:stCondLst>
                                    <p:cond delay="0"/>
                                  </p:stCondLst>
                                  <p:childTnLst>
                                    <p:animEffect transition="out" filter="box(in)">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ppt_x</p:attrName>
                                        </p:attrNameLst>
                                      </p:cBhvr>
                                      <p:tavLst>
                                        <p:tav tm="0">
                                          <p:val>
                                            <p:strVal val="#ppt_x-.2"/>
                                          </p:val>
                                        </p:tav>
                                        <p:tav tm="100000">
                                          <p:val>
                                            <p:strVal val="#ppt_x"/>
                                          </p:val>
                                        </p:tav>
                                      </p:tavLst>
                                    </p:anim>
                                    <p:anim calcmode="lin" valueType="num">
                                      <p:cBhvr>
                                        <p:cTn id="30"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1" dur="500"/>
                                        <p:tgtEl>
                                          <p:spTgt spid="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xit" presetSubtype="4" fill="hold" grpId="1" nodeType="clickEffect">
                                  <p:stCondLst>
                                    <p:cond delay="0"/>
                                  </p:stCondLst>
                                  <p:childTnLst>
                                    <p:anim calcmode="lin" valueType="num">
                                      <p:cBhvr additive="base">
                                        <p:cTn id="35" dur="500"/>
                                        <p:tgtEl>
                                          <p:spTgt spid="7"/>
                                        </p:tgtEl>
                                        <p:attrNameLst>
                                          <p:attrName>ppt_x</p:attrName>
                                        </p:attrNameLst>
                                      </p:cBhvr>
                                      <p:tavLst>
                                        <p:tav tm="0">
                                          <p:val>
                                            <p:strVal val="ppt_x"/>
                                          </p:val>
                                        </p:tav>
                                        <p:tav tm="100000">
                                          <p:val>
                                            <p:strVal val="ppt_x"/>
                                          </p:val>
                                        </p:tav>
                                      </p:tavLst>
                                    </p:anim>
                                    <p:anim calcmode="lin" valueType="num">
                                      <p:cBhvr additive="base">
                                        <p:cTn id="36" dur="500"/>
                                        <p:tgtEl>
                                          <p:spTgt spid="7"/>
                                        </p:tgtEl>
                                        <p:attrNameLst>
                                          <p:attrName>ppt_y</p:attrName>
                                        </p:attrNameLst>
                                      </p:cBhvr>
                                      <p:tavLst>
                                        <p:tav tm="0">
                                          <p:val>
                                            <p:strVal val="ppt_y"/>
                                          </p:val>
                                        </p:tav>
                                        <p:tav tm="100000">
                                          <p:val>
                                            <p:strVal val="1+ppt_h/2"/>
                                          </p:val>
                                        </p:tav>
                                      </p:tavLst>
                                    </p:anim>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ppt_x</p:attrName>
                                        </p:attrNameLst>
                                      </p:cBhvr>
                                      <p:tavLst>
                                        <p:tav tm="0">
                                          <p:val>
                                            <p:strVal val="#ppt_x-.2"/>
                                          </p:val>
                                        </p:tav>
                                        <p:tav tm="100000">
                                          <p:val>
                                            <p:strVal val="#ppt_x"/>
                                          </p:val>
                                        </p:tav>
                                      </p:tavLst>
                                    </p:anim>
                                    <p:anim calcmode="lin" valueType="num">
                                      <p:cBhvr>
                                        <p:cTn id="43"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00630" y="1295400"/>
            <a:ext cx="3521447" cy="923330"/>
          </a:xfrm>
          <a:prstGeom prst="rect">
            <a:avLst/>
          </a:prstGeom>
          <a:solidFill>
            <a:schemeClr val="accent6">
              <a:lumMod val="20000"/>
              <a:lumOff val="80000"/>
            </a:schemeClr>
          </a:solidFill>
        </p:spPr>
        <p:txBody>
          <a:bodyPr wrap="square">
            <a:spAutoFit/>
          </a:bodyPr>
          <a:lstStyle/>
          <a:p>
            <a:pPr>
              <a:lnSpc>
                <a:spcPct val="90000"/>
              </a:lnSpc>
              <a:spcBef>
                <a:spcPct val="20000"/>
              </a:spcBef>
              <a:buFont typeface="Wingdings" pitchFamily="2" charset="2"/>
              <a:buChar char="v"/>
            </a:pP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Nếu</a:t>
            </a:r>
            <a:r>
              <a:rPr lang="en-US" sz="30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sym typeface="Symbol" pitchFamily="18" charset="2"/>
              </a:rPr>
              <a:t> </a:t>
            </a:r>
            <a:r>
              <a:rPr lang="en-US" sz="3000" b="1" dirty="0" err="1" smtClean="0">
                <a:latin typeface="Times New Roman" pitchFamily="18" charset="0"/>
                <a:cs typeface="Times New Roman" pitchFamily="18" charset="0"/>
                <a:sym typeface="Symbol" pitchFamily="18" charset="2"/>
              </a:rPr>
              <a:t>nhọn</a:t>
            </a:r>
            <a:r>
              <a:rPr lang="en-US" sz="3000" dirty="0" smtClean="0">
                <a:latin typeface="Times New Roman" pitchFamily="18" charset="0"/>
                <a:cs typeface="Times New Roman" pitchFamily="18" charset="0"/>
                <a:sym typeface="Symbol" pitchFamily="18" charset="2"/>
              </a:rPr>
              <a:t> </a:t>
            </a:r>
            <a:r>
              <a:rPr lang="en-US" sz="3000" dirty="0" err="1" smtClean="0">
                <a:latin typeface="Times New Roman" pitchFamily="18" charset="0"/>
                <a:cs typeface="Times New Roman" pitchFamily="18" charset="0"/>
                <a:sym typeface="Symbol" pitchFamily="18" charset="2"/>
              </a:rPr>
              <a:t>thì</a:t>
            </a:r>
            <a:r>
              <a:rPr lang="en-US" sz="3000" dirty="0" smtClean="0">
                <a:latin typeface="Times New Roman" pitchFamily="18" charset="0"/>
                <a:cs typeface="Times New Roman" pitchFamily="18" charset="0"/>
                <a:sym typeface="Symbol" pitchFamily="18" charset="2"/>
              </a:rPr>
              <a:t> </a:t>
            </a:r>
            <a:r>
              <a:rPr lang="en-US" sz="3000" dirty="0" err="1" smtClean="0">
                <a:latin typeface="Times New Roman" pitchFamily="18" charset="0"/>
                <a:cs typeface="Times New Roman" pitchFamily="18" charset="0"/>
                <a:sym typeface="Symbol" pitchFamily="18" charset="2"/>
              </a:rPr>
              <a:t>cos</a:t>
            </a:r>
            <a:r>
              <a:rPr lang="en-US" sz="3000" dirty="0">
                <a:latin typeface="Times New Roman" pitchFamily="18" charset="0"/>
                <a:cs typeface="Times New Roman" pitchFamily="18" charset="0"/>
                <a:sym typeface="Symbol" pitchFamily="18" charset="2"/>
              </a:rPr>
              <a:t> &gt; 0   </a:t>
            </a:r>
            <a:r>
              <a:rPr lang="en-US" sz="3000" b="1" dirty="0">
                <a:latin typeface="Times New Roman" pitchFamily="18" charset="0"/>
                <a:cs typeface="Times New Roman" pitchFamily="18" charset="0"/>
                <a:sym typeface="Symbol" pitchFamily="18" charset="2"/>
              </a:rPr>
              <a:t>&gt; 0</a:t>
            </a:r>
          </a:p>
        </p:txBody>
      </p:sp>
      <p:sp>
        <p:nvSpPr>
          <p:cNvPr id="78" name="Rectangle 77"/>
          <p:cNvSpPr/>
          <p:nvPr/>
        </p:nvSpPr>
        <p:spPr>
          <a:xfrm>
            <a:off x="5181606" y="1270337"/>
            <a:ext cx="3511154" cy="1015663"/>
          </a:xfrm>
          <a:prstGeom prst="rect">
            <a:avLst/>
          </a:prstGeom>
          <a:solidFill>
            <a:schemeClr val="accent6">
              <a:lumMod val="20000"/>
              <a:lumOff val="80000"/>
            </a:schemeClr>
          </a:solidFill>
        </p:spPr>
        <p:txBody>
          <a:bodyPr wrap="square">
            <a:spAutoFit/>
          </a:bodyPr>
          <a:lstStyle/>
          <a:p>
            <a:pPr marL="457200" indent="-457200">
              <a:lnSpc>
                <a:spcPct val="90000"/>
              </a:lnSpc>
              <a:spcBef>
                <a:spcPct val="20000"/>
              </a:spcBef>
              <a:buFont typeface="Wingdings" pitchFamily="2" charset="2"/>
              <a:buChar char="v"/>
            </a:pP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Nếu</a:t>
            </a:r>
            <a:r>
              <a:rPr lang="en-US" sz="30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sym typeface="Symbol" pitchFamily="18" charset="2"/>
              </a:rPr>
              <a:t> </a:t>
            </a:r>
            <a:r>
              <a:rPr lang="en-US" sz="3000" b="1" dirty="0" err="1" smtClean="0">
                <a:latin typeface="Times New Roman" pitchFamily="18" charset="0"/>
                <a:cs typeface="Times New Roman" pitchFamily="18" charset="0"/>
                <a:sym typeface="Symbol" pitchFamily="18" charset="2"/>
              </a:rPr>
              <a:t>tù</a:t>
            </a:r>
            <a:r>
              <a:rPr lang="en-US" sz="3000" dirty="0" smtClean="0">
                <a:latin typeface="Times New Roman" pitchFamily="18" charset="0"/>
                <a:cs typeface="Times New Roman" pitchFamily="18" charset="0"/>
                <a:sym typeface="Symbol" pitchFamily="18" charset="2"/>
              </a:rPr>
              <a:t> </a:t>
            </a:r>
            <a:r>
              <a:rPr lang="en-US" sz="3000" dirty="0" err="1" smtClean="0">
                <a:latin typeface="Times New Roman" pitchFamily="18" charset="0"/>
                <a:cs typeface="Times New Roman" pitchFamily="18" charset="0"/>
                <a:sym typeface="Symbol" pitchFamily="18" charset="2"/>
              </a:rPr>
              <a:t>thì</a:t>
            </a:r>
            <a:r>
              <a:rPr lang="en-US" sz="3000" dirty="0" smtClean="0">
                <a:latin typeface="Times New Roman" pitchFamily="18" charset="0"/>
                <a:cs typeface="Times New Roman" pitchFamily="18" charset="0"/>
                <a:sym typeface="Symbol" pitchFamily="18" charset="2"/>
              </a:rPr>
              <a:t> </a:t>
            </a:r>
          </a:p>
          <a:p>
            <a:pPr>
              <a:lnSpc>
                <a:spcPct val="90000"/>
              </a:lnSpc>
              <a:spcBef>
                <a:spcPct val="20000"/>
              </a:spcBef>
            </a:pPr>
            <a:r>
              <a:rPr lang="en-US" sz="3000" dirty="0" smtClean="0">
                <a:latin typeface="Times New Roman" pitchFamily="18" charset="0"/>
                <a:cs typeface="Times New Roman" pitchFamily="18" charset="0"/>
                <a:sym typeface="Symbol" pitchFamily="18" charset="2"/>
              </a:rPr>
              <a:t> </a:t>
            </a:r>
            <a:r>
              <a:rPr lang="en-US" sz="3000" dirty="0" err="1">
                <a:latin typeface="Times New Roman" pitchFamily="18" charset="0"/>
                <a:cs typeface="Times New Roman" pitchFamily="18" charset="0"/>
                <a:sym typeface="Symbol" pitchFamily="18" charset="2"/>
              </a:rPr>
              <a:t>cos</a:t>
            </a:r>
            <a:r>
              <a:rPr lang="en-US" sz="3000" dirty="0">
                <a:latin typeface="Times New Roman" pitchFamily="18" charset="0"/>
                <a:cs typeface="Times New Roman" pitchFamily="18" charset="0"/>
                <a:sym typeface="Symbol" pitchFamily="18" charset="2"/>
              </a:rPr>
              <a:t> &lt; 0   </a:t>
            </a:r>
            <a:r>
              <a:rPr lang="en-US" sz="3000" b="1" dirty="0">
                <a:latin typeface="Times New Roman" pitchFamily="18" charset="0"/>
                <a:cs typeface="Times New Roman" pitchFamily="18" charset="0"/>
                <a:sym typeface="Symbol" pitchFamily="18" charset="2"/>
              </a:rPr>
              <a:t>&lt; 0</a:t>
            </a:r>
          </a:p>
        </p:txBody>
      </p:sp>
      <p:cxnSp>
        <p:nvCxnSpPr>
          <p:cNvPr id="115" name="Straight Connector 114"/>
          <p:cNvCxnSpPr/>
          <p:nvPr/>
        </p:nvCxnSpPr>
        <p:spPr>
          <a:xfrm>
            <a:off x="4515970" y="1295400"/>
            <a:ext cx="6724" cy="4058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52" name="Group 151"/>
          <p:cNvGrpSpPr/>
          <p:nvPr/>
        </p:nvGrpSpPr>
        <p:grpSpPr>
          <a:xfrm>
            <a:off x="228600" y="2339856"/>
            <a:ext cx="3962400" cy="2871469"/>
            <a:chOff x="228600" y="2248436"/>
            <a:chExt cx="2781204" cy="1968644"/>
          </a:xfrm>
        </p:grpSpPr>
        <p:sp>
          <p:nvSpPr>
            <p:cNvPr id="153" name="Arc 152"/>
            <p:cNvSpPr/>
            <p:nvPr/>
          </p:nvSpPr>
          <p:spPr>
            <a:xfrm rot="328085">
              <a:off x="647486" y="3043577"/>
              <a:ext cx="1608269" cy="871925"/>
            </a:xfrm>
            <a:prstGeom prst="arc">
              <a:avLst>
                <a:gd name="adj1" fmla="val 10846551"/>
                <a:gd name="adj2" fmla="val 0"/>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Arc 153"/>
            <p:cNvSpPr/>
            <p:nvPr/>
          </p:nvSpPr>
          <p:spPr>
            <a:xfrm rot="246794">
              <a:off x="643901" y="3005078"/>
              <a:ext cx="1608269" cy="871925"/>
            </a:xfrm>
            <a:prstGeom prst="arc">
              <a:avLst>
                <a:gd name="adj1" fmla="val 21367427"/>
                <a:gd name="adj2" fmla="val 1083018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5" name="Group 154"/>
            <p:cNvGrpSpPr/>
            <p:nvPr/>
          </p:nvGrpSpPr>
          <p:grpSpPr>
            <a:xfrm>
              <a:off x="228600" y="2248436"/>
              <a:ext cx="2781204" cy="1968644"/>
              <a:chOff x="228600" y="2248436"/>
              <a:chExt cx="2781204" cy="1968644"/>
            </a:xfrm>
          </p:grpSpPr>
          <p:grpSp>
            <p:nvGrpSpPr>
              <p:cNvPr id="156" name="Group 155"/>
              <p:cNvGrpSpPr/>
              <p:nvPr/>
            </p:nvGrpSpPr>
            <p:grpSpPr>
              <a:xfrm>
                <a:off x="304989" y="2248436"/>
                <a:ext cx="2704815" cy="1968644"/>
                <a:chOff x="382411" y="1879342"/>
                <a:chExt cx="2704815" cy="1968644"/>
              </a:xfrm>
            </p:grpSpPr>
            <p:sp>
              <p:nvSpPr>
                <p:cNvPr id="166" name="Text Box 70"/>
                <p:cNvSpPr txBox="1">
                  <a:spLocks noChangeArrowheads="1"/>
                </p:cNvSpPr>
                <p:nvPr/>
              </p:nvSpPr>
              <p:spPr bwMode="auto">
                <a:xfrm>
                  <a:off x="450815" y="2528540"/>
                  <a:ext cx="602333" cy="35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latin typeface="Times New Roman" pitchFamily="18" charset="0"/>
                      <a:cs typeface="Times New Roman" pitchFamily="18" charset="0"/>
                    </a:rPr>
                    <a:t>(C)</a:t>
                  </a:r>
                </a:p>
              </p:txBody>
            </p:sp>
            <p:grpSp>
              <p:nvGrpSpPr>
                <p:cNvPr id="167" name="Group 229"/>
                <p:cNvGrpSpPr>
                  <a:grpSpLocks/>
                </p:cNvGrpSpPr>
                <p:nvPr/>
              </p:nvGrpSpPr>
              <p:grpSpPr bwMode="auto">
                <a:xfrm>
                  <a:off x="382411" y="1911194"/>
                  <a:ext cx="2704815" cy="1936792"/>
                  <a:chOff x="278" y="1258"/>
                  <a:chExt cx="1887" cy="1389"/>
                </a:xfrm>
              </p:grpSpPr>
              <p:sp>
                <p:nvSpPr>
                  <p:cNvPr id="176" name="Line 213"/>
                  <p:cNvSpPr>
                    <a:spLocks noChangeShapeType="1"/>
                  </p:cNvSpPr>
                  <p:nvPr/>
                </p:nvSpPr>
                <p:spPr bwMode="auto">
                  <a:xfrm>
                    <a:off x="1611" y="1309"/>
                    <a:ext cx="1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7" name="Group 214"/>
                  <p:cNvGrpSpPr>
                    <a:grpSpLocks/>
                  </p:cNvGrpSpPr>
                  <p:nvPr/>
                </p:nvGrpSpPr>
                <p:grpSpPr bwMode="auto">
                  <a:xfrm>
                    <a:off x="278" y="1258"/>
                    <a:ext cx="1887" cy="1389"/>
                    <a:chOff x="278" y="1036"/>
                    <a:chExt cx="1887" cy="1389"/>
                  </a:xfrm>
                </p:grpSpPr>
                <p:sp>
                  <p:nvSpPr>
                    <p:cNvPr id="178" name="Line 215"/>
                    <p:cNvSpPr>
                      <a:spLocks noChangeShapeType="1"/>
                    </p:cNvSpPr>
                    <p:nvPr/>
                  </p:nvSpPr>
                  <p:spPr bwMode="auto">
                    <a:xfrm flipH="1">
                      <a:off x="874" y="2185"/>
                      <a:ext cx="240" cy="2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9" name="Line 216"/>
                    <p:cNvSpPr>
                      <a:spLocks noChangeShapeType="1"/>
                    </p:cNvSpPr>
                    <p:nvPr/>
                  </p:nvSpPr>
                  <p:spPr bwMode="auto">
                    <a:xfrm flipH="1">
                      <a:off x="713" y="2159"/>
                      <a:ext cx="240" cy="2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 name="Line 217"/>
                    <p:cNvSpPr>
                      <a:spLocks noChangeShapeType="1"/>
                    </p:cNvSpPr>
                    <p:nvPr/>
                  </p:nvSpPr>
                  <p:spPr bwMode="auto">
                    <a:xfrm flipH="1">
                      <a:off x="278" y="1968"/>
                      <a:ext cx="316" cy="3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 name="Line 218"/>
                    <p:cNvSpPr>
                      <a:spLocks noChangeShapeType="1"/>
                    </p:cNvSpPr>
                    <p:nvPr/>
                  </p:nvSpPr>
                  <p:spPr bwMode="auto">
                    <a:xfrm flipH="1">
                      <a:off x="389" y="2064"/>
                      <a:ext cx="288"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2" name="Line 219"/>
                    <p:cNvSpPr>
                      <a:spLocks noChangeShapeType="1"/>
                    </p:cNvSpPr>
                    <p:nvPr/>
                  </p:nvSpPr>
                  <p:spPr bwMode="auto">
                    <a:xfrm flipH="1">
                      <a:off x="526" y="2111"/>
                      <a:ext cx="288" cy="2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3" name="Group 220"/>
                    <p:cNvGrpSpPr>
                      <a:grpSpLocks/>
                    </p:cNvGrpSpPr>
                    <p:nvPr/>
                  </p:nvGrpSpPr>
                  <p:grpSpPr bwMode="auto">
                    <a:xfrm>
                      <a:off x="622" y="1036"/>
                      <a:ext cx="1543" cy="879"/>
                      <a:chOff x="622" y="1018"/>
                      <a:chExt cx="1543" cy="879"/>
                    </a:xfrm>
                  </p:grpSpPr>
                  <p:sp>
                    <p:nvSpPr>
                      <p:cNvPr id="184" name="Text Box 221"/>
                      <p:cNvSpPr txBox="1">
                        <a:spLocks noChangeArrowheads="1"/>
                      </p:cNvSpPr>
                      <p:nvPr/>
                    </p:nvSpPr>
                    <p:spPr bwMode="auto">
                      <a:xfrm>
                        <a:off x="1574" y="1018"/>
                        <a:ext cx="2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latin typeface=".VnTime" pitchFamily="34" charset="0"/>
                          </a:rPr>
                          <a:t>B</a:t>
                        </a:r>
                      </a:p>
                    </p:txBody>
                  </p:sp>
                  <p:sp>
                    <p:nvSpPr>
                      <p:cNvPr id="185" name="Line 222"/>
                      <p:cNvSpPr>
                        <a:spLocks noChangeShapeType="1"/>
                      </p:cNvSpPr>
                      <p:nvPr/>
                    </p:nvSpPr>
                    <p:spPr bwMode="auto">
                      <a:xfrm flipV="1">
                        <a:off x="1579" y="1315"/>
                        <a:ext cx="586" cy="5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 name="Line 223"/>
                      <p:cNvSpPr>
                        <a:spLocks noChangeShapeType="1"/>
                      </p:cNvSpPr>
                      <p:nvPr/>
                    </p:nvSpPr>
                    <p:spPr bwMode="auto">
                      <a:xfrm flipV="1">
                        <a:off x="1408" y="1273"/>
                        <a:ext cx="624"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 name="Line 224"/>
                      <p:cNvSpPr>
                        <a:spLocks noChangeShapeType="1"/>
                      </p:cNvSpPr>
                      <p:nvPr/>
                    </p:nvSpPr>
                    <p:spPr bwMode="auto">
                      <a:xfrm flipV="1">
                        <a:off x="1214" y="1273"/>
                        <a:ext cx="624"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 name="Line 225"/>
                      <p:cNvSpPr>
                        <a:spLocks noChangeShapeType="1"/>
                      </p:cNvSpPr>
                      <p:nvPr/>
                    </p:nvSpPr>
                    <p:spPr bwMode="auto">
                      <a:xfrm flipV="1">
                        <a:off x="1056" y="1248"/>
                        <a:ext cx="624"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 name="Line 226"/>
                      <p:cNvSpPr>
                        <a:spLocks noChangeShapeType="1"/>
                      </p:cNvSpPr>
                      <p:nvPr/>
                    </p:nvSpPr>
                    <p:spPr bwMode="auto">
                      <a:xfrm flipV="1">
                        <a:off x="864" y="1248"/>
                        <a:ext cx="624"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 name="Line 227"/>
                      <p:cNvSpPr>
                        <a:spLocks noChangeShapeType="1"/>
                      </p:cNvSpPr>
                      <p:nvPr/>
                    </p:nvSpPr>
                    <p:spPr bwMode="auto">
                      <a:xfrm flipV="1">
                        <a:off x="734" y="1260"/>
                        <a:ext cx="583" cy="57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 name="Line 228"/>
                      <p:cNvSpPr>
                        <a:spLocks noChangeShapeType="1"/>
                      </p:cNvSpPr>
                      <p:nvPr/>
                    </p:nvSpPr>
                    <p:spPr bwMode="auto">
                      <a:xfrm flipV="1">
                        <a:off x="622" y="1260"/>
                        <a:ext cx="512" cy="5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168" name="Group 234"/>
                <p:cNvGrpSpPr>
                  <a:grpSpLocks/>
                </p:cNvGrpSpPr>
                <p:nvPr/>
              </p:nvGrpSpPr>
              <p:grpSpPr bwMode="auto">
                <a:xfrm>
                  <a:off x="1497015" y="1879342"/>
                  <a:ext cx="447676" cy="1223247"/>
                  <a:chOff x="913" y="1084"/>
                  <a:chExt cx="282" cy="898"/>
                </a:xfrm>
              </p:grpSpPr>
              <p:sp>
                <p:nvSpPr>
                  <p:cNvPr id="172" name="Text Box 230"/>
                  <p:cNvSpPr txBox="1">
                    <a:spLocks noChangeArrowheads="1"/>
                  </p:cNvSpPr>
                  <p:nvPr/>
                </p:nvSpPr>
                <p:spPr bwMode="auto">
                  <a:xfrm>
                    <a:off x="955" y="1084"/>
                    <a:ext cx="2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latin typeface=".VnTime" pitchFamily="34" charset="0"/>
                      </a:rPr>
                      <a:t>n</a:t>
                    </a:r>
                  </a:p>
                </p:txBody>
              </p:sp>
              <p:grpSp>
                <p:nvGrpSpPr>
                  <p:cNvPr id="173" name="Group 231"/>
                  <p:cNvGrpSpPr>
                    <a:grpSpLocks/>
                  </p:cNvGrpSpPr>
                  <p:nvPr/>
                </p:nvGrpSpPr>
                <p:grpSpPr bwMode="auto">
                  <a:xfrm>
                    <a:off x="913" y="1146"/>
                    <a:ext cx="190" cy="836"/>
                    <a:chOff x="913" y="1146"/>
                    <a:chExt cx="190" cy="836"/>
                  </a:xfrm>
                </p:grpSpPr>
                <p:sp>
                  <p:nvSpPr>
                    <p:cNvPr id="174" name="Line 233"/>
                    <p:cNvSpPr>
                      <a:spLocks noChangeShapeType="1"/>
                    </p:cNvSpPr>
                    <p:nvPr/>
                  </p:nvSpPr>
                  <p:spPr bwMode="auto">
                    <a:xfrm>
                      <a:off x="984" y="1172"/>
                      <a:ext cx="11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 name="Line 232"/>
                    <p:cNvSpPr>
                      <a:spLocks noChangeShapeType="1"/>
                    </p:cNvSpPr>
                    <p:nvPr/>
                  </p:nvSpPr>
                  <p:spPr bwMode="auto">
                    <a:xfrm flipH="1" flipV="1">
                      <a:off x="913" y="1146"/>
                      <a:ext cx="5" cy="83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9" name="Group 237"/>
                <p:cNvGrpSpPr>
                  <a:grpSpLocks/>
                </p:cNvGrpSpPr>
                <p:nvPr/>
              </p:nvGrpSpPr>
              <p:grpSpPr bwMode="auto">
                <a:xfrm>
                  <a:off x="1505628" y="2711326"/>
                  <a:ext cx="276492" cy="317054"/>
                  <a:chOff x="942" y="1744"/>
                  <a:chExt cx="150" cy="166"/>
                </a:xfrm>
              </p:grpSpPr>
              <p:sp>
                <p:nvSpPr>
                  <p:cNvPr id="170" name="Freeform 235"/>
                  <p:cNvSpPr>
                    <a:spLocks/>
                  </p:cNvSpPr>
                  <p:nvPr/>
                </p:nvSpPr>
                <p:spPr bwMode="auto">
                  <a:xfrm>
                    <a:off x="942" y="1853"/>
                    <a:ext cx="48" cy="57"/>
                  </a:xfrm>
                  <a:custGeom>
                    <a:avLst/>
                    <a:gdLst>
                      <a:gd name="T0" fmla="*/ 0 w 56"/>
                      <a:gd name="T1" fmla="*/ 8 h 56"/>
                      <a:gd name="T2" fmla="*/ 48 w 56"/>
                      <a:gd name="T3" fmla="*/ 8 h 56"/>
                      <a:gd name="T4" fmla="*/ 48 w 56"/>
                      <a:gd name="T5" fmla="*/ 56 h 56"/>
                    </a:gdLst>
                    <a:ahLst/>
                    <a:cxnLst>
                      <a:cxn ang="0">
                        <a:pos x="T0" y="T1"/>
                      </a:cxn>
                      <a:cxn ang="0">
                        <a:pos x="T2" y="T3"/>
                      </a:cxn>
                      <a:cxn ang="0">
                        <a:pos x="T4" y="T5"/>
                      </a:cxn>
                    </a:cxnLst>
                    <a:rect l="0" t="0" r="r" b="b"/>
                    <a:pathLst>
                      <a:path w="56" h="56">
                        <a:moveTo>
                          <a:pt x="0" y="8"/>
                        </a:moveTo>
                        <a:cubicBezTo>
                          <a:pt x="20" y="4"/>
                          <a:pt x="40" y="0"/>
                          <a:pt x="48" y="8"/>
                        </a:cubicBezTo>
                        <a:cubicBezTo>
                          <a:pt x="56" y="16"/>
                          <a:pt x="48" y="48"/>
                          <a:pt x="48" y="56"/>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71" name="Object 236"/>
                  <p:cNvGraphicFramePr>
                    <a:graphicFrameLocks noChangeAspect="1"/>
                  </p:cNvGraphicFramePr>
                  <p:nvPr>
                    <p:extLst>
                      <p:ext uri="{D42A27DB-BD31-4B8C-83A1-F6EECF244321}">
                        <p14:modId xmlns:p14="http://schemas.microsoft.com/office/powerpoint/2010/main" val="1927230039"/>
                      </p:ext>
                    </p:extLst>
                  </p:nvPr>
                </p:nvGraphicFramePr>
                <p:xfrm>
                  <a:off x="948" y="1744"/>
                  <a:ext cx="144" cy="132"/>
                </p:xfrm>
                <a:graphic>
                  <a:graphicData uri="http://schemas.openxmlformats.org/presentationml/2006/ole">
                    <mc:AlternateContent xmlns:mc="http://schemas.openxmlformats.org/markup-compatibility/2006">
                      <mc:Choice xmlns:v="urn:schemas-microsoft-com:vml" Requires="v">
                        <p:oleObj spid="_x0000_s2303" name="Equation" r:id="rId3" imgW="152280" imgH="139680" progId="Equation.DSMT4">
                          <p:embed/>
                        </p:oleObj>
                      </mc:Choice>
                      <mc:Fallback>
                        <p:oleObj name="Equation" r:id="rId3" imgW="152280" imgH="1396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 y="1744"/>
                                <a:ext cx="144" cy="1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cxnSp>
            <p:nvCxnSpPr>
              <p:cNvPr id="157" name="Straight Connector 156"/>
              <p:cNvCxnSpPr>
                <a:endCxn id="185" idx="0"/>
              </p:cNvCxnSpPr>
              <p:nvPr/>
            </p:nvCxnSpPr>
            <p:spPr>
              <a:xfrm flipV="1">
                <a:off x="1764184" y="3505946"/>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1448035" y="3843949"/>
                <a:ext cx="344014" cy="3346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1516683" y="3505946"/>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1248795" y="3486423"/>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1045970" y="3441040"/>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798196" y="3409908"/>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689138" y="3282845"/>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623920" y="3333454"/>
                <a:ext cx="184386" cy="17249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228600" y="3486423"/>
                <a:ext cx="431872" cy="3960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 name="Group 4"/>
          <p:cNvGrpSpPr/>
          <p:nvPr/>
        </p:nvGrpSpPr>
        <p:grpSpPr>
          <a:xfrm>
            <a:off x="4758416" y="2362200"/>
            <a:ext cx="4199602" cy="3217887"/>
            <a:chOff x="4877084" y="3657600"/>
            <a:chExt cx="4199602" cy="3217887"/>
          </a:xfrm>
        </p:grpSpPr>
        <p:grpSp>
          <p:nvGrpSpPr>
            <p:cNvPr id="192" name="Group 191"/>
            <p:cNvGrpSpPr/>
            <p:nvPr/>
          </p:nvGrpSpPr>
          <p:grpSpPr>
            <a:xfrm>
              <a:off x="4877084" y="3657600"/>
              <a:ext cx="4199602" cy="3217887"/>
              <a:chOff x="228600" y="2299808"/>
              <a:chExt cx="2781204" cy="2233008"/>
            </a:xfrm>
          </p:grpSpPr>
          <p:sp>
            <p:nvSpPr>
              <p:cNvPr id="193" name="Arc 192"/>
              <p:cNvSpPr/>
              <p:nvPr/>
            </p:nvSpPr>
            <p:spPr>
              <a:xfrm rot="328085">
                <a:off x="647486" y="3043577"/>
                <a:ext cx="1608269" cy="871925"/>
              </a:xfrm>
              <a:prstGeom prst="arc">
                <a:avLst>
                  <a:gd name="adj1" fmla="val 10846551"/>
                  <a:gd name="adj2" fmla="val 0"/>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Arc 193"/>
              <p:cNvSpPr/>
              <p:nvPr/>
            </p:nvSpPr>
            <p:spPr>
              <a:xfrm rot="246794">
                <a:off x="643901" y="3005078"/>
                <a:ext cx="1608269" cy="871925"/>
              </a:xfrm>
              <a:prstGeom prst="arc">
                <a:avLst>
                  <a:gd name="adj1" fmla="val 21367427"/>
                  <a:gd name="adj2" fmla="val 10830184"/>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5" name="Group 194"/>
              <p:cNvGrpSpPr/>
              <p:nvPr/>
            </p:nvGrpSpPr>
            <p:grpSpPr>
              <a:xfrm>
                <a:off x="228600" y="2299808"/>
                <a:ext cx="2781204" cy="2233008"/>
                <a:chOff x="228600" y="2299808"/>
                <a:chExt cx="2781204" cy="2233008"/>
              </a:xfrm>
            </p:grpSpPr>
            <p:grpSp>
              <p:nvGrpSpPr>
                <p:cNvPr id="196" name="Group 195"/>
                <p:cNvGrpSpPr/>
                <p:nvPr/>
              </p:nvGrpSpPr>
              <p:grpSpPr>
                <a:xfrm>
                  <a:off x="304989" y="2299808"/>
                  <a:ext cx="2704815" cy="2233008"/>
                  <a:chOff x="382411" y="1930714"/>
                  <a:chExt cx="2704815" cy="2233008"/>
                </a:xfrm>
              </p:grpSpPr>
              <p:sp>
                <p:nvSpPr>
                  <p:cNvPr id="206" name="Text Box 70"/>
                  <p:cNvSpPr txBox="1">
                    <a:spLocks noChangeArrowheads="1"/>
                  </p:cNvSpPr>
                  <p:nvPr/>
                </p:nvSpPr>
                <p:spPr bwMode="auto">
                  <a:xfrm>
                    <a:off x="420749" y="2572313"/>
                    <a:ext cx="468311" cy="363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latin typeface="Times New Roman" pitchFamily="18" charset="0"/>
                        <a:cs typeface="Times New Roman" pitchFamily="18" charset="0"/>
                      </a:rPr>
                      <a:t>(C)</a:t>
                    </a:r>
                  </a:p>
                </p:txBody>
              </p:sp>
              <p:grpSp>
                <p:nvGrpSpPr>
                  <p:cNvPr id="207" name="Group 229"/>
                  <p:cNvGrpSpPr>
                    <a:grpSpLocks/>
                  </p:cNvGrpSpPr>
                  <p:nvPr/>
                </p:nvGrpSpPr>
                <p:grpSpPr bwMode="auto">
                  <a:xfrm>
                    <a:off x="382411" y="1930714"/>
                    <a:ext cx="2704815" cy="1917270"/>
                    <a:chOff x="278" y="1272"/>
                    <a:chExt cx="1887" cy="1375"/>
                  </a:xfrm>
                </p:grpSpPr>
                <p:sp>
                  <p:nvSpPr>
                    <p:cNvPr id="216" name="Line 213"/>
                    <p:cNvSpPr>
                      <a:spLocks noChangeShapeType="1"/>
                    </p:cNvSpPr>
                    <p:nvPr/>
                  </p:nvSpPr>
                  <p:spPr bwMode="auto">
                    <a:xfrm flipV="1">
                      <a:off x="1539" y="1309"/>
                      <a:ext cx="129" cy="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7" name="Group 214"/>
                    <p:cNvGrpSpPr>
                      <a:grpSpLocks/>
                    </p:cNvGrpSpPr>
                    <p:nvPr/>
                  </p:nvGrpSpPr>
                  <p:grpSpPr bwMode="auto">
                    <a:xfrm>
                      <a:off x="278" y="1272"/>
                      <a:ext cx="1887" cy="1375"/>
                      <a:chOff x="278" y="1050"/>
                      <a:chExt cx="1887" cy="1375"/>
                    </a:xfrm>
                  </p:grpSpPr>
                  <p:sp>
                    <p:nvSpPr>
                      <p:cNvPr id="218" name="Line 215"/>
                      <p:cNvSpPr>
                        <a:spLocks noChangeShapeType="1"/>
                      </p:cNvSpPr>
                      <p:nvPr/>
                    </p:nvSpPr>
                    <p:spPr bwMode="auto">
                      <a:xfrm flipH="1">
                        <a:off x="874" y="2185"/>
                        <a:ext cx="240" cy="2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 name="Line 216"/>
                      <p:cNvSpPr>
                        <a:spLocks noChangeShapeType="1"/>
                      </p:cNvSpPr>
                      <p:nvPr/>
                    </p:nvSpPr>
                    <p:spPr bwMode="auto">
                      <a:xfrm flipH="1">
                        <a:off x="713" y="2159"/>
                        <a:ext cx="240" cy="2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 name="Line 217"/>
                      <p:cNvSpPr>
                        <a:spLocks noChangeShapeType="1"/>
                      </p:cNvSpPr>
                      <p:nvPr/>
                    </p:nvSpPr>
                    <p:spPr bwMode="auto">
                      <a:xfrm flipH="1">
                        <a:off x="278" y="1968"/>
                        <a:ext cx="316" cy="32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 name="Line 218"/>
                      <p:cNvSpPr>
                        <a:spLocks noChangeShapeType="1"/>
                      </p:cNvSpPr>
                      <p:nvPr/>
                    </p:nvSpPr>
                    <p:spPr bwMode="auto">
                      <a:xfrm flipH="1">
                        <a:off x="389" y="2064"/>
                        <a:ext cx="288"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 name="Line 219"/>
                      <p:cNvSpPr>
                        <a:spLocks noChangeShapeType="1"/>
                      </p:cNvSpPr>
                      <p:nvPr/>
                    </p:nvSpPr>
                    <p:spPr bwMode="auto">
                      <a:xfrm flipH="1">
                        <a:off x="526" y="2111"/>
                        <a:ext cx="288" cy="2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3" name="Group 220"/>
                      <p:cNvGrpSpPr>
                        <a:grpSpLocks/>
                      </p:cNvGrpSpPr>
                      <p:nvPr/>
                    </p:nvGrpSpPr>
                    <p:grpSpPr bwMode="auto">
                      <a:xfrm>
                        <a:off x="622" y="1050"/>
                        <a:ext cx="1543" cy="865"/>
                        <a:chOff x="622" y="1032"/>
                        <a:chExt cx="1543" cy="865"/>
                      </a:xfrm>
                    </p:grpSpPr>
                    <p:sp>
                      <p:nvSpPr>
                        <p:cNvPr id="224" name="Text Box 221"/>
                        <p:cNvSpPr txBox="1">
                          <a:spLocks noChangeArrowheads="1"/>
                        </p:cNvSpPr>
                        <p:nvPr/>
                      </p:nvSpPr>
                      <p:spPr bwMode="auto">
                        <a:xfrm>
                          <a:off x="1498" y="1032"/>
                          <a:ext cx="2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latin typeface=".VnTime" pitchFamily="34" charset="0"/>
                            </a:rPr>
                            <a:t>B</a:t>
                          </a:r>
                        </a:p>
                      </p:txBody>
                    </p:sp>
                    <p:sp>
                      <p:nvSpPr>
                        <p:cNvPr id="225" name="Line 222"/>
                        <p:cNvSpPr>
                          <a:spLocks noChangeShapeType="1"/>
                        </p:cNvSpPr>
                        <p:nvPr/>
                      </p:nvSpPr>
                      <p:spPr bwMode="auto">
                        <a:xfrm flipV="1">
                          <a:off x="1579" y="1315"/>
                          <a:ext cx="586" cy="5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6" name="Line 223"/>
                        <p:cNvSpPr>
                          <a:spLocks noChangeShapeType="1"/>
                        </p:cNvSpPr>
                        <p:nvPr/>
                      </p:nvSpPr>
                      <p:spPr bwMode="auto">
                        <a:xfrm flipV="1">
                          <a:off x="1408" y="1273"/>
                          <a:ext cx="624"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 name="Line 224"/>
                        <p:cNvSpPr>
                          <a:spLocks noChangeShapeType="1"/>
                        </p:cNvSpPr>
                        <p:nvPr/>
                      </p:nvSpPr>
                      <p:spPr bwMode="auto">
                        <a:xfrm flipV="1">
                          <a:off x="1214" y="1273"/>
                          <a:ext cx="624"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8" name="Line 225"/>
                        <p:cNvSpPr>
                          <a:spLocks noChangeShapeType="1"/>
                        </p:cNvSpPr>
                        <p:nvPr/>
                      </p:nvSpPr>
                      <p:spPr bwMode="auto">
                        <a:xfrm flipV="1">
                          <a:off x="1056" y="1248"/>
                          <a:ext cx="624"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 name="Line 226"/>
                        <p:cNvSpPr>
                          <a:spLocks noChangeShapeType="1"/>
                        </p:cNvSpPr>
                        <p:nvPr/>
                      </p:nvSpPr>
                      <p:spPr bwMode="auto">
                        <a:xfrm flipV="1">
                          <a:off x="864" y="1248"/>
                          <a:ext cx="624"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 name="Line 227"/>
                        <p:cNvSpPr>
                          <a:spLocks noChangeShapeType="1"/>
                        </p:cNvSpPr>
                        <p:nvPr/>
                      </p:nvSpPr>
                      <p:spPr bwMode="auto">
                        <a:xfrm flipV="1">
                          <a:off x="734" y="1260"/>
                          <a:ext cx="583" cy="57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1" name="Line 228"/>
                        <p:cNvSpPr>
                          <a:spLocks noChangeShapeType="1"/>
                        </p:cNvSpPr>
                        <p:nvPr/>
                      </p:nvSpPr>
                      <p:spPr bwMode="auto">
                        <a:xfrm flipV="1">
                          <a:off x="622" y="1260"/>
                          <a:ext cx="512" cy="5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grpSp>
                <p:nvGrpSpPr>
                  <p:cNvPr id="208" name="Group 234"/>
                  <p:cNvGrpSpPr>
                    <a:grpSpLocks/>
                  </p:cNvGrpSpPr>
                  <p:nvPr/>
                </p:nvGrpSpPr>
                <p:grpSpPr bwMode="auto">
                  <a:xfrm>
                    <a:off x="1504949" y="3500338"/>
                    <a:ext cx="415925" cy="663384"/>
                    <a:chOff x="918" y="2274"/>
                    <a:chExt cx="262" cy="487"/>
                  </a:xfrm>
                </p:grpSpPr>
                <p:sp>
                  <p:nvSpPr>
                    <p:cNvPr id="212" name="Text Box 230"/>
                    <p:cNvSpPr txBox="1">
                      <a:spLocks noChangeArrowheads="1"/>
                    </p:cNvSpPr>
                    <p:nvPr/>
                  </p:nvSpPr>
                  <p:spPr bwMode="auto">
                    <a:xfrm>
                      <a:off x="940" y="2434"/>
                      <a:ext cx="2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latin typeface=".VnTime" pitchFamily="34" charset="0"/>
                        </a:rPr>
                        <a:t>n</a:t>
                      </a:r>
                    </a:p>
                  </p:txBody>
                </p:sp>
                <p:grpSp>
                  <p:nvGrpSpPr>
                    <p:cNvPr id="213" name="Group 231"/>
                    <p:cNvGrpSpPr>
                      <a:grpSpLocks/>
                    </p:cNvGrpSpPr>
                    <p:nvPr/>
                  </p:nvGrpSpPr>
                  <p:grpSpPr bwMode="auto">
                    <a:xfrm>
                      <a:off x="918" y="2274"/>
                      <a:ext cx="162" cy="416"/>
                      <a:chOff x="918" y="2274"/>
                      <a:chExt cx="162" cy="416"/>
                    </a:xfrm>
                  </p:grpSpPr>
                  <p:sp>
                    <p:nvSpPr>
                      <p:cNvPr id="214" name="Line 233"/>
                      <p:cNvSpPr>
                        <a:spLocks noChangeShapeType="1"/>
                      </p:cNvSpPr>
                      <p:nvPr/>
                    </p:nvSpPr>
                    <p:spPr bwMode="auto">
                      <a:xfrm>
                        <a:off x="972" y="2530"/>
                        <a:ext cx="10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 name="Line 232"/>
                      <p:cNvSpPr>
                        <a:spLocks noChangeShapeType="1"/>
                      </p:cNvSpPr>
                      <p:nvPr/>
                    </p:nvSpPr>
                    <p:spPr bwMode="auto">
                      <a:xfrm>
                        <a:off x="918" y="2274"/>
                        <a:ext cx="0" cy="41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9" name="Group 237"/>
                  <p:cNvGrpSpPr>
                    <a:grpSpLocks/>
                  </p:cNvGrpSpPr>
                  <p:nvPr/>
                </p:nvGrpSpPr>
                <p:grpSpPr bwMode="auto">
                  <a:xfrm>
                    <a:off x="1455863" y="2673116"/>
                    <a:ext cx="370500" cy="532878"/>
                    <a:chOff x="915" y="1724"/>
                    <a:chExt cx="201" cy="279"/>
                  </a:xfrm>
                </p:grpSpPr>
                <p:sp>
                  <p:nvSpPr>
                    <p:cNvPr id="210" name="Freeform 235"/>
                    <p:cNvSpPr>
                      <a:spLocks/>
                    </p:cNvSpPr>
                    <p:nvPr/>
                  </p:nvSpPr>
                  <p:spPr bwMode="auto">
                    <a:xfrm rot="3163571">
                      <a:off x="934" y="1916"/>
                      <a:ext cx="68" cy="106"/>
                    </a:xfrm>
                    <a:custGeom>
                      <a:avLst/>
                      <a:gdLst>
                        <a:gd name="T0" fmla="*/ 0 w 56"/>
                        <a:gd name="T1" fmla="*/ 8 h 56"/>
                        <a:gd name="T2" fmla="*/ 48 w 56"/>
                        <a:gd name="T3" fmla="*/ 8 h 56"/>
                        <a:gd name="T4" fmla="*/ 48 w 56"/>
                        <a:gd name="T5" fmla="*/ 56 h 56"/>
                      </a:gdLst>
                      <a:ahLst/>
                      <a:cxnLst>
                        <a:cxn ang="0">
                          <a:pos x="T0" y="T1"/>
                        </a:cxn>
                        <a:cxn ang="0">
                          <a:pos x="T2" y="T3"/>
                        </a:cxn>
                        <a:cxn ang="0">
                          <a:pos x="T4" y="T5"/>
                        </a:cxn>
                      </a:cxnLst>
                      <a:rect l="0" t="0" r="r" b="b"/>
                      <a:pathLst>
                        <a:path w="56" h="56">
                          <a:moveTo>
                            <a:pt x="0" y="8"/>
                          </a:moveTo>
                          <a:cubicBezTo>
                            <a:pt x="20" y="4"/>
                            <a:pt x="40" y="0"/>
                            <a:pt x="48" y="8"/>
                          </a:cubicBezTo>
                          <a:cubicBezTo>
                            <a:pt x="56" y="16"/>
                            <a:pt x="48" y="48"/>
                            <a:pt x="48" y="56"/>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11" name="Object 236"/>
                    <p:cNvGraphicFramePr>
                      <a:graphicFrameLocks noChangeAspect="1"/>
                    </p:cNvGraphicFramePr>
                    <p:nvPr>
                      <p:extLst>
                        <p:ext uri="{D42A27DB-BD31-4B8C-83A1-F6EECF244321}">
                          <p14:modId xmlns:p14="http://schemas.microsoft.com/office/powerpoint/2010/main" val="2282951670"/>
                        </p:ext>
                      </p:extLst>
                    </p:nvPr>
                  </p:nvGraphicFramePr>
                  <p:xfrm>
                    <a:off x="972" y="1724"/>
                    <a:ext cx="144" cy="132"/>
                  </p:xfrm>
                  <a:graphic>
                    <a:graphicData uri="http://schemas.openxmlformats.org/presentationml/2006/ole">
                      <mc:AlternateContent xmlns:mc="http://schemas.openxmlformats.org/markup-compatibility/2006">
                        <mc:Choice xmlns:v="urn:schemas-microsoft-com:vml" Requires="v">
                          <p:oleObj spid="_x0000_s2304" name="Equation" r:id="rId5" imgW="152280" imgH="139680" progId="Equation.DSMT4">
                            <p:embed/>
                          </p:oleObj>
                        </mc:Choice>
                        <mc:Fallback>
                          <p:oleObj name="Equation" r:id="rId5" imgW="152280" imgH="1396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 y="1724"/>
                                  <a:ext cx="144" cy="1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cxnSp>
              <p:nvCxnSpPr>
                <p:cNvPr id="197" name="Straight Connector 196"/>
                <p:cNvCxnSpPr>
                  <a:endCxn id="225" idx="0"/>
                </p:cNvCxnSpPr>
                <p:nvPr/>
              </p:nvCxnSpPr>
              <p:spPr>
                <a:xfrm flipV="1">
                  <a:off x="1764184" y="3505946"/>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a:off x="1448035" y="3843949"/>
                  <a:ext cx="344014" cy="33465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V="1">
                  <a:off x="1516683" y="3505946"/>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V="1">
                  <a:off x="1248795" y="3486423"/>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V="1">
                  <a:off x="1045970" y="3441040"/>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V="1">
                  <a:off x="798196" y="3409908"/>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V="1">
                  <a:off x="689138" y="3282845"/>
                  <a:ext cx="405650" cy="37648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V="1">
                  <a:off x="623920" y="3333454"/>
                  <a:ext cx="184386" cy="17249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228600" y="3486423"/>
                  <a:ext cx="431872" cy="3960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4" name="Straight Connector 3"/>
            <p:cNvCxnSpPr/>
            <p:nvPr/>
          </p:nvCxnSpPr>
          <p:spPr>
            <a:xfrm flipV="1">
              <a:off x="6676347" y="5345475"/>
              <a:ext cx="0" cy="550204"/>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87" name="Rectangle 4"/>
          <p:cNvSpPr>
            <a:spLocks noChangeArrowheads="1"/>
          </p:cNvSpPr>
          <p:nvPr/>
        </p:nvSpPr>
        <p:spPr bwMode="auto">
          <a:xfrm>
            <a:off x="0" y="0"/>
            <a:ext cx="9144000" cy="533400"/>
          </a:xfrm>
          <a:prstGeom prst="rect">
            <a:avLst/>
          </a:prstGeom>
          <a:gradFill rotWithShape="1">
            <a:gsLst>
              <a:gs pos="0">
                <a:srgbClr val="0000FF"/>
              </a:gs>
              <a:gs pos="5000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500" b="1" dirty="0" smtClean="0">
                <a:solidFill>
                  <a:schemeClr val="tx2"/>
                </a:solidFill>
                <a:latin typeface="Times New Roman" pitchFamily="18" charset="0"/>
                <a:cs typeface="Times New Roman" pitchFamily="18" charset="0"/>
              </a:rPr>
              <a:t>BÀI 23: </a:t>
            </a:r>
            <a:r>
              <a:rPr lang="en-US" sz="3500" b="1" dirty="0">
                <a:solidFill>
                  <a:schemeClr val="tx2"/>
                </a:solidFill>
                <a:latin typeface="Times New Roman" pitchFamily="18" charset="0"/>
                <a:cs typeface="Times New Roman" pitchFamily="18" charset="0"/>
              </a:rPr>
              <a:t>TỪ THÔNG. CẢM ỨNG ĐIỆN TỪ</a:t>
            </a:r>
          </a:p>
        </p:txBody>
      </p:sp>
      <p:sp>
        <p:nvSpPr>
          <p:cNvPr id="88" name="Text Box 4"/>
          <p:cNvSpPr txBox="1">
            <a:spLocks noChangeArrowheads="1"/>
          </p:cNvSpPr>
          <p:nvPr/>
        </p:nvSpPr>
        <p:spPr bwMode="auto">
          <a:xfrm>
            <a:off x="157162" y="609600"/>
            <a:ext cx="342900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dirty="0">
                <a:solidFill>
                  <a:srgbClr val="009242"/>
                </a:solidFill>
                <a:effectLst>
                  <a:outerShdw blurRad="38100" dist="38100" dir="2700000" algn="tl">
                    <a:srgbClr val="000000">
                      <a:alpha val="43137"/>
                    </a:srgbClr>
                  </a:outerShdw>
                </a:effectLst>
                <a:latin typeface="Times New Roman" pitchFamily="18" charset="0"/>
                <a:cs typeface="Times New Roman" pitchFamily="18" charset="0"/>
              </a:rPr>
              <a:t>I. TỪ THÔNG</a:t>
            </a:r>
          </a:p>
        </p:txBody>
      </p:sp>
    </p:spTree>
    <p:extLst>
      <p:ext uri="{BB962C8B-B14F-4D97-AF65-F5344CB8AC3E}">
        <p14:creationId xmlns:p14="http://schemas.microsoft.com/office/powerpoint/2010/main" val="33702989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barn(inVertical)">
                                      <p:cBhvr>
                                        <p:cTn id="12" dur="200"/>
                                        <p:tgtEl>
                                          <p:spTgt spid="115"/>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2"/>
                                        </p:tgtEl>
                                        <p:attrNameLst>
                                          <p:attrName>style.visibility</p:attrName>
                                        </p:attrNameLst>
                                      </p:cBhvr>
                                      <p:to>
                                        <p:strVal val="visible"/>
                                      </p:to>
                                    </p:set>
                                    <p:animEffect transition="in" filter="wipe(down)">
                                      <p:cBhvr>
                                        <p:cTn id="24" dur="500"/>
                                        <p:tgtEl>
                                          <p:spTgt spid="152"/>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8"/>
                                        </p:tgtEl>
                                        <p:attrNameLst>
                                          <p:attrName>style.visibility</p:attrName>
                                        </p:attrNameLst>
                                      </p:cBhvr>
                                      <p:to>
                                        <p:strVal val="visible"/>
                                      </p:to>
                                    </p:set>
                                    <p:anim calcmode="lin" valueType="num">
                                      <p:cBhvr>
                                        <p:cTn id="29" dur="1000" fill="hold"/>
                                        <p:tgtEl>
                                          <p:spTgt spid="78"/>
                                        </p:tgtEl>
                                        <p:attrNameLst>
                                          <p:attrName>ppt_w</p:attrName>
                                        </p:attrNameLst>
                                      </p:cBhvr>
                                      <p:tavLst>
                                        <p:tav tm="0">
                                          <p:val>
                                            <p:strVal val="#ppt_w*0.70"/>
                                          </p:val>
                                        </p:tav>
                                        <p:tav tm="100000">
                                          <p:val>
                                            <p:strVal val="#ppt_w"/>
                                          </p:val>
                                        </p:tav>
                                      </p:tavLst>
                                    </p:anim>
                                    <p:anim calcmode="lin" valueType="num">
                                      <p:cBhvr>
                                        <p:cTn id="30" dur="1000" fill="hold"/>
                                        <p:tgtEl>
                                          <p:spTgt spid="78"/>
                                        </p:tgtEl>
                                        <p:attrNameLst>
                                          <p:attrName>ppt_h</p:attrName>
                                        </p:attrNameLst>
                                      </p:cBhvr>
                                      <p:tavLst>
                                        <p:tav tm="0">
                                          <p:val>
                                            <p:strVal val="#ppt_h"/>
                                          </p:val>
                                        </p:tav>
                                        <p:tav tm="100000">
                                          <p:val>
                                            <p:strVal val="#ppt_h"/>
                                          </p:val>
                                        </p:tav>
                                      </p:tavLst>
                                    </p:anim>
                                    <p:animEffect transition="in" filter="fade">
                                      <p:cBhvr>
                                        <p:cTn id="31" dur="1000"/>
                                        <p:tgtEl>
                                          <p:spTgt spid="7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8" grpId="0" animBg="1"/>
      <p:bldP spid="8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tato qu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08188"/>
            <a:ext cx="4495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roto qu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812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3657600" y="5743575"/>
            <a:ext cx="1825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vi-VN" sz="2800" b="1" smtClean="0">
                <a:solidFill>
                  <a:srgbClr val="0000FF"/>
                </a:solidFill>
              </a:rPr>
              <a:t>Quạt điện</a:t>
            </a:r>
          </a:p>
        </p:txBody>
      </p:sp>
      <p:sp>
        <p:nvSpPr>
          <p:cNvPr id="2" name="Title 1"/>
          <p:cNvSpPr>
            <a:spLocks noGrp="1"/>
          </p:cNvSpPr>
          <p:nvPr>
            <p:ph type="title"/>
          </p:nvPr>
        </p:nvSpPr>
        <p:spPr>
          <a:xfrm>
            <a:off x="457200" y="-152400"/>
            <a:ext cx="8229600" cy="1139825"/>
          </a:xfrm>
        </p:spPr>
        <p:txBody>
          <a:bodyPr/>
          <a:lstStyle/>
          <a:p>
            <a:pPr>
              <a:defRPr/>
            </a:pPr>
            <a:r>
              <a:rPr lang="en-US" sz="2400" b="1" dirty="0" smtClean="0">
                <a:solidFill>
                  <a:srgbClr val="FFFFFF"/>
                </a:solidFill>
                <a:effectLst/>
                <a:latin typeface="Times New Roman"/>
                <a:cs typeface="Times New Roman"/>
              </a:rPr>
              <a:t>IV. DÒNG ĐIỆN FU-CÔ (FOUCAULT)</a:t>
            </a:r>
            <a:endParaRPr lang="en-US" dirty="0"/>
          </a:p>
        </p:txBody>
      </p:sp>
    </p:spTree>
    <p:custDataLst>
      <p:tags r:id="rId1"/>
    </p:custDataLst>
    <p:extLst>
      <p:ext uri="{BB962C8B-B14F-4D97-AF65-F5344CB8AC3E}">
        <p14:creationId xmlns:p14="http://schemas.microsoft.com/office/powerpoint/2010/main" val="12849315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343400" y="1066800"/>
            <a:ext cx="4800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0" fontAlgn="base" hangingPunct="0">
              <a:lnSpc>
                <a:spcPct val="90000"/>
              </a:lnSpc>
              <a:spcBef>
                <a:spcPct val="20000"/>
              </a:spcBef>
              <a:spcAft>
                <a:spcPct val="0"/>
              </a:spcAft>
            </a:pPr>
            <a:r>
              <a:rPr lang="en-US" altLang="vi-VN" sz="2400" b="1" smtClean="0">
                <a:solidFill>
                  <a:srgbClr val="FFFFFF"/>
                </a:solidFill>
                <a:latin typeface="Times New Roman" pitchFamily="18" charset="0"/>
              </a:rPr>
              <a:t>Dòng Fu- cô làm nóng các lõi sắt trong máy biến thế, các động cơ điện,…làm hao phí điện năng.</a:t>
            </a:r>
          </a:p>
          <a:p>
            <a:pPr algn="ctr" eaLnBrk="0" fontAlgn="base" hangingPunct="0">
              <a:lnSpc>
                <a:spcPct val="90000"/>
              </a:lnSpc>
              <a:spcBef>
                <a:spcPct val="20000"/>
              </a:spcBef>
              <a:spcAft>
                <a:spcPct val="0"/>
              </a:spcAft>
            </a:pPr>
            <a:endParaRPr lang="en-US" altLang="vi-VN" sz="2400" b="1" smtClean="0">
              <a:solidFill>
                <a:srgbClr val="FFFFFF"/>
              </a:solidFill>
              <a:latin typeface="Times New Roman" pitchFamily="18" charset="0"/>
            </a:endParaRPr>
          </a:p>
        </p:txBody>
      </p:sp>
      <p:sp>
        <p:nvSpPr>
          <p:cNvPr id="6" name="Rectangle 3"/>
          <p:cNvSpPr>
            <a:spLocks noChangeArrowheads="1"/>
          </p:cNvSpPr>
          <p:nvPr/>
        </p:nvSpPr>
        <p:spPr bwMode="auto">
          <a:xfrm>
            <a:off x="152400" y="5715000"/>
            <a:ext cx="3962400" cy="1143000"/>
          </a:xfrm>
          <a:prstGeom prst="rect">
            <a:avLst/>
          </a:prstGeom>
          <a:noFill/>
          <a:ln w="50800" cap="rnd">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0" fontAlgn="base" hangingPunct="0">
              <a:spcBef>
                <a:spcPct val="0"/>
              </a:spcBef>
              <a:spcAft>
                <a:spcPct val="0"/>
              </a:spcAft>
            </a:pPr>
            <a:r>
              <a:rPr lang="en-US" altLang="vi-VN" sz="2400" b="1" smtClean="0">
                <a:solidFill>
                  <a:srgbClr val="B2B2B2"/>
                </a:solidFill>
                <a:latin typeface="Times New Roman" pitchFamily="18" charset="0"/>
                <a:cs typeface="Times New Roman" pitchFamily="18" charset="0"/>
              </a:rPr>
              <a:t>Máy bơm nước</a:t>
            </a:r>
          </a:p>
        </p:txBody>
      </p:sp>
      <p:pic>
        <p:nvPicPr>
          <p:cNvPr id="7" name="Picture 4" descr="tradeopp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3" y="1066800"/>
            <a:ext cx="404653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5"/>
          <p:cNvSpPr>
            <a:spLocks noChangeArrowheads="1"/>
          </p:cNvSpPr>
          <p:nvPr/>
        </p:nvSpPr>
        <p:spPr bwMode="auto">
          <a:xfrm>
            <a:off x="3962400" y="3200400"/>
            <a:ext cx="5181600" cy="3352800"/>
          </a:xfrm>
          <a:prstGeom prst="cloudCallout">
            <a:avLst>
              <a:gd name="adj1" fmla="val -54532"/>
              <a:gd name="adj2" fmla="val 9468"/>
            </a:avLst>
          </a:prstGeom>
          <a:gradFill rotWithShape="1">
            <a:gsLst>
              <a:gs pos="0">
                <a:schemeClr val="bg1"/>
              </a:gs>
              <a:gs pos="100000">
                <a:srgbClr val="FFFFCC"/>
              </a:gs>
            </a:gsLst>
            <a:path path="rect">
              <a:fillToRect l="50000" t="50000" r="50000" b="50000"/>
            </a:path>
          </a:gradFill>
          <a:ln w="9525">
            <a:solidFill>
              <a:srgbClr val="008000"/>
            </a:solidFill>
            <a:round/>
            <a:headEnd/>
            <a:tailEnd/>
          </a:ln>
        </p:spPr>
        <p:txBody>
          <a:bodyPr anchor="ctr"/>
          <a:lstStyle/>
          <a:p>
            <a:pPr algn="just" eaLnBrk="0" fontAlgn="base" hangingPunct="0">
              <a:spcBef>
                <a:spcPct val="0"/>
              </a:spcBef>
              <a:spcAft>
                <a:spcPct val="0"/>
              </a:spcAft>
            </a:pPr>
            <a:r>
              <a:rPr lang="en-US" altLang="vi-VN" sz="3200" b="1" smtClean="0">
                <a:solidFill>
                  <a:srgbClr val="660033"/>
                </a:solidFill>
                <a:latin typeface="Times New Roman" pitchFamily="18" charset="0"/>
                <a:cs typeface="Times New Roman" pitchFamily="18" charset="0"/>
              </a:rPr>
              <a:t>Để giảm tác hại của dòng Fu-cô, người ta khắc phục như thế nào?</a:t>
            </a:r>
          </a:p>
        </p:txBody>
      </p:sp>
      <p:sp>
        <p:nvSpPr>
          <p:cNvPr id="2" name="Title 1"/>
          <p:cNvSpPr>
            <a:spLocks noGrp="1"/>
          </p:cNvSpPr>
          <p:nvPr>
            <p:ph type="title"/>
          </p:nvPr>
        </p:nvSpPr>
        <p:spPr>
          <a:xfrm>
            <a:off x="457200" y="-228600"/>
            <a:ext cx="8229600" cy="1139825"/>
          </a:xfrm>
        </p:spPr>
        <p:txBody>
          <a:bodyPr/>
          <a:lstStyle/>
          <a:p>
            <a:pPr>
              <a:defRPr/>
            </a:pPr>
            <a:r>
              <a:rPr lang="en-US" sz="2400" b="1" dirty="0" smtClean="0">
                <a:solidFill>
                  <a:srgbClr val="FFFFFF"/>
                </a:solidFill>
                <a:effectLst/>
                <a:latin typeface="Times New Roman"/>
                <a:cs typeface="Times New Roman"/>
              </a:rPr>
              <a:t>IV. DÒNG ĐIỆN FU-CÔ (FOUCAULT)</a:t>
            </a:r>
            <a:endParaRPr lang="en-US" dirty="0"/>
          </a:p>
        </p:txBody>
      </p:sp>
    </p:spTree>
    <p:custDataLst>
      <p:tags r:id="rId1"/>
    </p:custDataLst>
    <p:extLst>
      <p:ext uri="{BB962C8B-B14F-4D97-AF65-F5344CB8AC3E}">
        <p14:creationId xmlns:p14="http://schemas.microsoft.com/office/powerpoint/2010/main" val="308802156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p:cTn id="1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xit" presetSubtype="32" fill="hold" grpId="0" nodeType="clickEffect">
                                  <p:stCondLst>
                                    <p:cond delay="0"/>
                                  </p:stCondLst>
                                  <p:childTnLst>
                                    <p:anim calcmode="lin" valueType="num">
                                      <p:cBhvr>
                                        <p:cTn id="23" dur="500"/>
                                        <p:tgtEl>
                                          <p:spTgt spid="5">
                                            <p:txEl>
                                              <p:pRg st="0" end="0"/>
                                            </p:txEl>
                                          </p:spTgt>
                                        </p:tgtEl>
                                        <p:attrNameLst>
                                          <p:attrName>ppt_w</p:attrName>
                                        </p:attrNameLst>
                                      </p:cBhvr>
                                      <p:tavLst>
                                        <p:tav tm="0">
                                          <p:val>
                                            <p:strVal val="ppt_w"/>
                                          </p:val>
                                        </p:tav>
                                        <p:tav tm="100000">
                                          <p:val>
                                            <p:fltVal val="0"/>
                                          </p:val>
                                        </p:tav>
                                      </p:tavLst>
                                    </p:anim>
                                    <p:anim calcmode="lin" valueType="num">
                                      <p:cBhvr>
                                        <p:cTn id="24" dur="500"/>
                                        <p:tgtEl>
                                          <p:spTgt spid="5">
                                            <p:txEl>
                                              <p:pRg st="0" end="0"/>
                                            </p:txEl>
                                          </p:spTgt>
                                        </p:tgtEl>
                                        <p:attrNameLst>
                                          <p:attrName>ppt_h</p:attrName>
                                        </p:attrNameLst>
                                      </p:cBhvr>
                                      <p:tavLst>
                                        <p:tav tm="0">
                                          <p:val>
                                            <p:strVal val="ppt_h"/>
                                          </p:val>
                                        </p:tav>
                                        <p:tav tm="100000">
                                          <p:val>
                                            <p:fltVal val="0"/>
                                          </p:val>
                                        </p:tav>
                                      </p:tavLst>
                                    </p:anim>
                                    <p:set>
                                      <p:cBhvr>
                                        <p:cTn id="25"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800" decel="100000"/>
                                        <p:tgtEl>
                                          <p:spTgt spid="8"/>
                                        </p:tgtEl>
                                      </p:cBhvr>
                                    </p:animEffect>
                                    <p:anim calcmode="lin" valueType="num">
                                      <p:cBhvr>
                                        <p:cTn id="31" dur="800" decel="100000" fill="hold"/>
                                        <p:tgtEl>
                                          <p:spTgt spid="8"/>
                                        </p:tgtEl>
                                        <p:attrNameLst>
                                          <p:attrName>style.rotation</p:attrName>
                                        </p:attrNameLst>
                                      </p:cBhvr>
                                      <p:tavLst>
                                        <p:tav tm="0">
                                          <p:val>
                                            <p:fltVal val="-90"/>
                                          </p:val>
                                        </p:tav>
                                        <p:tav tm="100000">
                                          <p:val>
                                            <p:fltVal val="0"/>
                                          </p:val>
                                        </p:tav>
                                      </p:tavLst>
                                    </p:anim>
                                    <p:anim calcmode="lin" valueType="num">
                                      <p:cBhvr>
                                        <p:cTn id="32" dur="800" decel="100000" fill="hold"/>
                                        <p:tgtEl>
                                          <p:spTgt spid="8"/>
                                        </p:tgtEl>
                                        <p:attrNameLst>
                                          <p:attrName>ppt_x</p:attrName>
                                        </p:attrNameLst>
                                      </p:cBhvr>
                                      <p:tavLst>
                                        <p:tav tm="0">
                                          <p:val>
                                            <p:strVal val="#ppt_x+0.4"/>
                                          </p:val>
                                        </p:tav>
                                        <p:tav tm="100000">
                                          <p:val>
                                            <p:strVal val="#ppt_x-0.05"/>
                                          </p:val>
                                        </p:tav>
                                      </p:tavLst>
                                    </p:anim>
                                    <p:anim calcmode="lin" valueType="num">
                                      <p:cBhvr>
                                        <p:cTn id="33" dur="800" decel="100000" fill="hold"/>
                                        <p:tgtEl>
                                          <p:spTgt spid="8"/>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381000" y="228600"/>
            <a:ext cx="8458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0" fontAlgn="base" hangingPunct="0">
              <a:spcBef>
                <a:spcPct val="50000"/>
              </a:spcBef>
              <a:spcAft>
                <a:spcPct val="0"/>
              </a:spcAft>
            </a:pPr>
            <a:r>
              <a:rPr lang="en-US" altLang="vi-VN" sz="2400" smtClean="0">
                <a:solidFill>
                  <a:srgbClr val="FFFFFF"/>
                </a:solidFill>
              </a:rPr>
              <a:t>Xác định chiều dòng điện cảm ứng trong các thí nghiệm sau đây:</a:t>
            </a:r>
          </a:p>
        </p:txBody>
      </p:sp>
      <p:sp>
        <p:nvSpPr>
          <p:cNvPr id="45059" name="Oval 11"/>
          <p:cNvSpPr>
            <a:spLocks noChangeArrowheads="1"/>
          </p:cNvSpPr>
          <p:nvPr/>
        </p:nvSpPr>
        <p:spPr bwMode="auto">
          <a:xfrm>
            <a:off x="3797300" y="1371600"/>
            <a:ext cx="685800" cy="19812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vi-VN" altLang="vi-VN" smtClean="0">
              <a:solidFill>
                <a:srgbClr val="FFFFFF"/>
              </a:solidFill>
            </a:endParaRPr>
          </a:p>
        </p:txBody>
      </p:sp>
      <p:sp>
        <p:nvSpPr>
          <p:cNvPr id="45060" name="Line 12"/>
          <p:cNvSpPr>
            <a:spLocks noChangeShapeType="1"/>
          </p:cNvSpPr>
          <p:nvPr/>
        </p:nvSpPr>
        <p:spPr bwMode="auto">
          <a:xfrm>
            <a:off x="762000" y="2362200"/>
            <a:ext cx="3352800" cy="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FFFFFF"/>
              </a:solidFill>
            </a:endParaRPr>
          </a:p>
        </p:txBody>
      </p:sp>
      <p:sp>
        <p:nvSpPr>
          <p:cNvPr id="27666" name="Oval 18"/>
          <p:cNvSpPr>
            <a:spLocks noChangeArrowheads="1"/>
          </p:cNvSpPr>
          <p:nvPr/>
        </p:nvSpPr>
        <p:spPr bwMode="auto">
          <a:xfrm>
            <a:off x="8534400" y="1295400"/>
            <a:ext cx="685800" cy="19812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vi-VN" altLang="vi-VN" smtClean="0">
              <a:solidFill>
                <a:srgbClr val="FFFFFF"/>
              </a:solidFill>
            </a:endParaRPr>
          </a:p>
        </p:txBody>
      </p:sp>
      <p:sp>
        <p:nvSpPr>
          <p:cNvPr id="45062" name="Line 19"/>
          <p:cNvSpPr>
            <a:spLocks noChangeShapeType="1"/>
          </p:cNvSpPr>
          <p:nvPr/>
        </p:nvSpPr>
        <p:spPr bwMode="auto">
          <a:xfrm>
            <a:off x="7632700" y="2286000"/>
            <a:ext cx="990600" cy="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FFFFFF"/>
              </a:solidFill>
            </a:endParaRPr>
          </a:p>
        </p:txBody>
      </p:sp>
      <p:grpSp>
        <p:nvGrpSpPr>
          <p:cNvPr id="45063" name="Group 13"/>
          <p:cNvGrpSpPr>
            <a:grpSpLocks/>
          </p:cNvGrpSpPr>
          <p:nvPr/>
        </p:nvGrpSpPr>
        <p:grpSpPr bwMode="auto">
          <a:xfrm>
            <a:off x="4873625" y="2001838"/>
            <a:ext cx="2974975" cy="623887"/>
            <a:chOff x="46" y="533"/>
            <a:chExt cx="1874" cy="393"/>
          </a:xfrm>
        </p:grpSpPr>
        <p:sp>
          <p:nvSpPr>
            <p:cNvPr id="45088" name="Rectangle 14"/>
            <p:cNvSpPr>
              <a:spLocks noChangeArrowheads="1"/>
            </p:cNvSpPr>
            <p:nvPr/>
          </p:nvSpPr>
          <p:spPr bwMode="auto">
            <a:xfrm flipH="1">
              <a:off x="650" y="533"/>
              <a:ext cx="1270" cy="393"/>
            </a:xfrm>
            <a:prstGeom prst="rect">
              <a:avLst/>
            </a:prstGeom>
            <a:solidFill>
              <a:srgbClr val="0066FF"/>
            </a:solidFill>
            <a:ln w="19050">
              <a:solidFill>
                <a:srgbClr val="000000"/>
              </a:solidFill>
              <a:miter lim="800000"/>
              <a:headEnd/>
              <a:tailEnd/>
            </a:ln>
          </p:spPr>
          <p:txBody>
            <a:bodyPr/>
            <a:lstStyle/>
            <a:p>
              <a:pPr eaLnBrk="0" fontAlgn="base" hangingPunct="0">
                <a:spcBef>
                  <a:spcPct val="0"/>
                </a:spcBef>
                <a:spcAft>
                  <a:spcPct val="0"/>
                </a:spcAft>
              </a:pPr>
              <a:endParaRPr lang="vi-VN" altLang="vi-VN" smtClean="0">
                <a:solidFill>
                  <a:srgbClr val="FFFFFF"/>
                </a:solidFill>
              </a:endParaRPr>
            </a:p>
          </p:txBody>
        </p:sp>
        <p:sp>
          <p:nvSpPr>
            <p:cNvPr id="45089" name="Rectangle 15"/>
            <p:cNvSpPr>
              <a:spLocks noChangeArrowheads="1"/>
            </p:cNvSpPr>
            <p:nvPr/>
          </p:nvSpPr>
          <p:spPr bwMode="auto">
            <a:xfrm flipH="1">
              <a:off x="46" y="533"/>
              <a:ext cx="914" cy="393"/>
            </a:xfrm>
            <a:prstGeom prst="rect">
              <a:avLst/>
            </a:prstGeom>
            <a:solidFill>
              <a:srgbClr val="FF0000"/>
            </a:solidFill>
            <a:ln w="19050">
              <a:solidFill>
                <a:srgbClr val="000000"/>
              </a:solidFill>
              <a:miter lim="800000"/>
              <a:headEnd/>
              <a:tailEnd/>
            </a:ln>
          </p:spPr>
          <p:txBody>
            <a:bodyPr/>
            <a:lstStyle/>
            <a:p>
              <a:pPr eaLnBrk="0" fontAlgn="base" hangingPunct="0">
                <a:spcBef>
                  <a:spcPct val="0"/>
                </a:spcBef>
                <a:spcAft>
                  <a:spcPct val="0"/>
                </a:spcAft>
              </a:pPr>
              <a:endParaRPr lang="vi-VN" altLang="vi-VN" smtClean="0">
                <a:solidFill>
                  <a:srgbClr val="FFFFFF"/>
                </a:solidFill>
              </a:endParaRPr>
            </a:p>
          </p:txBody>
        </p:sp>
        <p:sp>
          <p:nvSpPr>
            <p:cNvPr id="45090" name="Text Box 16"/>
            <p:cNvSpPr txBox="1">
              <a:spLocks noChangeArrowheads="1"/>
            </p:cNvSpPr>
            <p:nvPr/>
          </p:nvSpPr>
          <p:spPr bwMode="auto">
            <a:xfrm flipH="1">
              <a:off x="1676" y="632"/>
              <a:ext cx="165"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0" fontAlgn="base" hangingPunct="0">
                <a:spcBef>
                  <a:spcPct val="0"/>
                </a:spcBef>
                <a:spcAft>
                  <a:spcPct val="0"/>
                </a:spcAft>
              </a:pPr>
              <a:r>
                <a:rPr lang="en-US" altLang="vi-VN" sz="2000" b="1" smtClean="0">
                  <a:solidFill>
                    <a:srgbClr val="FFFFFF"/>
                  </a:solidFill>
                </a:rPr>
                <a:t>S</a:t>
              </a:r>
              <a:endParaRPr lang="en-US" altLang="vi-VN" sz="2000" smtClean="0">
                <a:solidFill>
                  <a:srgbClr val="FFFFFF"/>
                </a:solidFill>
              </a:endParaRPr>
            </a:p>
          </p:txBody>
        </p:sp>
        <p:sp>
          <p:nvSpPr>
            <p:cNvPr id="45091" name="Text Box 17"/>
            <p:cNvSpPr txBox="1">
              <a:spLocks noChangeArrowheads="1"/>
            </p:cNvSpPr>
            <p:nvPr/>
          </p:nvSpPr>
          <p:spPr bwMode="auto">
            <a:xfrm flipH="1">
              <a:off x="136" y="624"/>
              <a:ext cx="211"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lgn="just" eaLnBrk="0" fontAlgn="base" hangingPunct="0">
                <a:spcBef>
                  <a:spcPct val="0"/>
                </a:spcBef>
                <a:spcAft>
                  <a:spcPct val="0"/>
                </a:spcAft>
              </a:pPr>
              <a:r>
                <a:rPr lang="en-US" altLang="zh-CN" sz="2000" b="1" smtClean="0">
                  <a:solidFill>
                    <a:srgbClr val="FFFFFF"/>
                  </a:solidFill>
                  <a:latin typeface="Times New Roman" pitchFamily="18" charset="0"/>
                  <a:ea typeface="SimSun" pitchFamily="2" charset="-122"/>
                </a:rPr>
                <a:t>N</a:t>
              </a:r>
              <a:endParaRPr lang="en-US" altLang="vi-VN" sz="2000" smtClean="0">
                <a:solidFill>
                  <a:srgbClr val="FFFFFF"/>
                </a:solidFill>
              </a:endParaRPr>
            </a:p>
          </p:txBody>
        </p:sp>
      </p:grpSp>
      <p:grpSp>
        <p:nvGrpSpPr>
          <p:cNvPr id="27658" name="Group 10"/>
          <p:cNvGrpSpPr>
            <a:grpSpLocks/>
          </p:cNvGrpSpPr>
          <p:nvPr/>
        </p:nvGrpSpPr>
        <p:grpSpPr bwMode="auto">
          <a:xfrm>
            <a:off x="682625" y="2078038"/>
            <a:ext cx="2974975" cy="623887"/>
            <a:chOff x="46" y="533"/>
            <a:chExt cx="1874" cy="393"/>
          </a:xfrm>
        </p:grpSpPr>
        <p:sp>
          <p:nvSpPr>
            <p:cNvPr id="45084" name="Rectangle 5"/>
            <p:cNvSpPr>
              <a:spLocks noChangeArrowheads="1"/>
            </p:cNvSpPr>
            <p:nvPr/>
          </p:nvSpPr>
          <p:spPr bwMode="auto">
            <a:xfrm flipH="1">
              <a:off x="650" y="533"/>
              <a:ext cx="1270" cy="393"/>
            </a:xfrm>
            <a:prstGeom prst="rect">
              <a:avLst/>
            </a:prstGeom>
            <a:solidFill>
              <a:srgbClr val="0066FF"/>
            </a:solidFill>
            <a:ln w="19050">
              <a:solidFill>
                <a:srgbClr val="000000"/>
              </a:solidFill>
              <a:miter lim="800000"/>
              <a:headEnd/>
              <a:tailEnd/>
            </a:ln>
          </p:spPr>
          <p:txBody>
            <a:bodyPr/>
            <a:lstStyle/>
            <a:p>
              <a:pPr eaLnBrk="0" fontAlgn="base" hangingPunct="0">
                <a:spcBef>
                  <a:spcPct val="0"/>
                </a:spcBef>
                <a:spcAft>
                  <a:spcPct val="0"/>
                </a:spcAft>
              </a:pPr>
              <a:endParaRPr lang="vi-VN" altLang="vi-VN" smtClean="0">
                <a:solidFill>
                  <a:srgbClr val="FFFFFF"/>
                </a:solidFill>
              </a:endParaRPr>
            </a:p>
          </p:txBody>
        </p:sp>
        <p:sp>
          <p:nvSpPr>
            <p:cNvPr id="45085" name="Rectangle 6"/>
            <p:cNvSpPr>
              <a:spLocks noChangeArrowheads="1"/>
            </p:cNvSpPr>
            <p:nvPr/>
          </p:nvSpPr>
          <p:spPr bwMode="auto">
            <a:xfrm flipH="1">
              <a:off x="46" y="533"/>
              <a:ext cx="914" cy="393"/>
            </a:xfrm>
            <a:prstGeom prst="rect">
              <a:avLst/>
            </a:prstGeom>
            <a:solidFill>
              <a:srgbClr val="FF0000"/>
            </a:solidFill>
            <a:ln w="19050">
              <a:solidFill>
                <a:srgbClr val="000000"/>
              </a:solidFill>
              <a:miter lim="800000"/>
              <a:headEnd/>
              <a:tailEnd/>
            </a:ln>
          </p:spPr>
          <p:txBody>
            <a:bodyPr/>
            <a:lstStyle/>
            <a:p>
              <a:pPr eaLnBrk="0" fontAlgn="base" hangingPunct="0">
                <a:spcBef>
                  <a:spcPct val="0"/>
                </a:spcBef>
                <a:spcAft>
                  <a:spcPct val="0"/>
                </a:spcAft>
              </a:pPr>
              <a:endParaRPr lang="vi-VN" altLang="vi-VN" smtClean="0">
                <a:solidFill>
                  <a:srgbClr val="FFFFFF"/>
                </a:solidFill>
              </a:endParaRPr>
            </a:p>
          </p:txBody>
        </p:sp>
        <p:sp>
          <p:nvSpPr>
            <p:cNvPr id="45086" name="Text Box 7"/>
            <p:cNvSpPr txBox="1">
              <a:spLocks noChangeArrowheads="1"/>
            </p:cNvSpPr>
            <p:nvPr/>
          </p:nvSpPr>
          <p:spPr bwMode="auto">
            <a:xfrm flipH="1">
              <a:off x="1676" y="632"/>
              <a:ext cx="165"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0" fontAlgn="base" hangingPunct="0">
                <a:spcBef>
                  <a:spcPct val="0"/>
                </a:spcBef>
                <a:spcAft>
                  <a:spcPct val="0"/>
                </a:spcAft>
              </a:pPr>
              <a:r>
                <a:rPr lang="en-US" altLang="vi-VN" sz="2000" b="1" smtClean="0">
                  <a:solidFill>
                    <a:srgbClr val="FFFFFF"/>
                  </a:solidFill>
                </a:rPr>
                <a:t>S</a:t>
              </a:r>
              <a:endParaRPr lang="en-US" altLang="vi-VN" sz="2000" smtClean="0">
                <a:solidFill>
                  <a:srgbClr val="FFFFFF"/>
                </a:solidFill>
              </a:endParaRPr>
            </a:p>
          </p:txBody>
        </p:sp>
        <p:sp>
          <p:nvSpPr>
            <p:cNvPr id="45087" name="Text Box 8"/>
            <p:cNvSpPr txBox="1">
              <a:spLocks noChangeArrowheads="1"/>
            </p:cNvSpPr>
            <p:nvPr/>
          </p:nvSpPr>
          <p:spPr bwMode="auto">
            <a:xfrm flipH="1">
              <a:off x="136" y="624"/>
              <a:ext cx="211"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lgn="just" eaLnBrk="0" fontAlgn="base" hangingPunct="0">
                <a:spcBef>
                  <a:spcPct val="0"/>
                </a:spcBef>
                <a:spcAft>
                  <a:spcPct val="0"/>
                </a:spcAft>
              </a:pPr>
              <a:r>
                <a:rPr lang="en-US" altLang="zh-CN" sz="2000" b="1" smtClean="0">
                  <a:solidFill>
                    <a:srgbClr val="FFFFFF"/>
                  </a:solidFill>
                  <a:latin typeface="Times New Roman" pitchFamily="18" charset="0"/>
                  <a:ea typeface="SimSun" pitchFamily="2" charset="-122"/>
                </a:rPr>
                <a:t>N</a:t>
              </a:r>
              <a:endParaRPr lang="en-US" altLang="vi-VN" sz="2000" smtClean="0">
                <a:solidFill>
                  <a:srgbClr val="FFFFFF"/>
                </a:solidFill>
              </a:endParaRPr>
            </a:p>
          </p:txBody>
        </p:sp>
      </p:grpSp>
      <p:sp>
        <p:nvSpPr>
          <p:cNvPr id="45065" name="Oval 20"/>
          <p:cNvSpPr>
            <a:spLocks noChangeArrowheads="1"/>
          </p:cNvSpPr>
          <p:nvPr/>
        </p:nvSpPr>
        <p:spPr bwMode="auto">
          <a:xfrm>
            <a:off x="3800475" y="4000500"/>
            <a:ext cx="685800" cy="19812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vi-VN" altLang="vi-VN" smtClean="0">
              <a:solidFill>
                <a:srgbClr val="FFFFFF"/>
              </a:solidFill>
            </a:endParaRPr>
          </a:p>
        </p:txBody>
      </p:sp>
      <p:sp>
        <p:nvSpPr>
          <p:cNvPr id="45066" name="Line 21"/>
          <p:cNvSpPr>
            <a:spLocks noChangeShapeType="1"/>
          </p:cNvSpPr>
          <p:nvPr/>
        </p:nvSpPr>
        <p:spPr bwMode="auto">
          <a:xfrm>
            <a:off x="1981200" y="4953000"/>
            <a:ext cx="2136775" cy="3810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FFFFFF"/>
              </a:solidFill>
            </a:endParaRPr>
          </a:p>
        </p:txBody>
      </p:sp>
      <p:sp>
        <p:nvSpPr>
          <p:cNvPr id="45067" name="Oval 22"/>
          <p:cNvSpPr>
            <a:spLocks noChangeArrowheads="1"/>
          </p:cNvSpPr>
          <p:nvPr/>
        </p:nvSpPr>
        <p:spPr bwMode="auto">
          <a:xfrm>
            <a:off x="8308975" y="3924300"/>
            <a:ext cx="685800" cy="19812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vi-VN" altLang="vi-VN" smtClean="0">
              <a:solidFill>
                <a:srgbClr val="FFFFFF"/>
              </a:solidFill>
            </a:endParaRPr>
          </a:p>
        </p:txBody>
      </p:sp>
      <p:sp>
        <p:nvSpPr>
          <p:cNvPr id="45068" name="Line 23"/>
          <p:cNvSpPr>
            <a:spLocks noChangeShapeType="1"/>
          </p:cNvSpPr>
          <p:nvPr/>
        </p:nvSpPr>
        <p:spPr bwMode="auto">
          <a:xfrm>
            <a:off x="6324600" y="4914900"/>
            <a:ext cx="2301875" cy="0"/>
          </a:xfrm>
          <a:prstGeom prst="line">
            <a:avLst/>
          </a:prstGeom>
          <a:noFill/>
          <a:ln w="28575">
            <a:solidFill>
              <a:schemeClr val="tx1"/>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mtClean="0">
              <a:solidFill>
                <a:srgbClr val="FFFFFF"/>
              </a:solidFill>
            </a:endParaRPr>
          </a:p>
        </p:txBody>
      </p:sp>
      <p:grpSp>
        <p:nvGrpSpPr>
          <p:cNvPr id="27672" name="Group 24"/>
          <p:cNvGrpSpPr>
            <a:grpSpLocks/>
          </p:cNvGrpSpPr>
          <p:nvPr/>
        </p:nvGrpSpPr>
        <p:grpSpPr bwMode="auto">
          <a:xfrm>
            <a:off x="4876800" y="4630738"/>
            <a:ext cx="2974975" cy="623887"/>
            <a:chOff x="46" y="533"/>
            <a:chExt cx="1874" cy="393"/>
          </a:xfrm>
        </p:grpSpPr>
        <p:sp>
          <p:nvSpPr>
            <p:cNvPr id="45080" name="Rectangle 25"/>
            <p:cNvSpPr>
              <a:spLocks noChangeArrowheads="1"/>
            </p:cNvSpPr>
            <p:nvPr/>
          </p:nvSpPr>
          <p:spPr bwMode="auto">
            <a:xfrm flipH="1">
              <a:off x="650" y="533"/>
              <a:ext cx="1270" cy="393"/>
            </a:xfrm>
            <a:prstGeom prst="rect">
              <a:avLst/>
            </a:prstGeom>
            <a:solidFill>
              <a:srgbClr val="0066FF"/>
            </a:solidFill>
            <a:ln w="19050">
              <a:solidFill>
                <a:srgbClr val="000000"/>
              </a:solidFill>
              <a:miter lim="800000"/>
              <a:headEnd/>
              <a:tailEnd/>
            </a:ln>
          </p:spPr>
          <p:txBody>
            <a:bodyPr/>
            <a:lstStyle/>
            <a:p>
              <a:pPr eaLnBrk="0" fontAlgn="base" hangingPunct="0">
                <a:spcBef>
                  <a:spcPct val="0"/>
                </a:spcBef>
                <a:spcAft>
                  <a:spcPct val="0"/>
                </a:spcAft>
              </a:pPr>
              <a:endParaRPr lang="vi-VN" altLang="vi-VN" smtClean="0">
                <a:solidFill>
                  <a:srgbClr val="FFFFFF"/>
                </a:solidFill>
              </a:endParaRPr>
            </a:p>
          </p:txBody>
        </p:sp>
        <p:sp>
          <p:nvSpPr>
            <p:cNvPr id="45081" name="Rectangle 26"/>
            <p:cNvSpPr>
              <a:spLocks noChangeArrowheads="1"/>
            </p:cNvSpPr>
            <p:nvPr/>
          </p:nvSpPr>
          <p:spPr bwMode="auto">
            <a:xfrm flipH="1">
              <a:off x="46" y="533"/>
              <a:ext cx="914" cy="393"/>
            </a:xfrm>
            <a:prstGeom prst="rect">
              <a:avLst/>
            </a:prstGeom>
            <a:solidFill>
              <a:srgbClr val="FF0000"/>
            </a:solidFill>
            <a:ln w="19050">
              <a:solidFill>
                <a:srgbClr val="000000"/>
              </a:solidFill>
              <a:miter lim="800000"/>
              <a:headEnd/>
              <a:tailEnd/>
            </a:ln>
          </p:spPr>
          <p:txBody>
            <a:bodyPr/>
            <a:lstStyle/>
            <a:p>
              <a:pPr eaLnBrk="0" fontAlgn="base" hangingPunct="0">
                <a:spcBef>
                  <a:spcPct val="0"/>
                </a:spcBef>
                <a:spcAft>
                  <a:spcPct val="0"/>
                </a:spcAft>
              </a:pPr>
              <a:endParaRPr lang="vi-VN" altLang="vi-VN" smtClean="0">
                <a:solidFill>
                  <a:srgbClr val="FFFFFF"/>
                </a:solidFill>
              </a:endParaRPr>
            </a:p>
          </p:txBody>
        </p:sp>
        <p:sp>
          <p:nvSpPr>
            <p:cNvPr id="45082" name="Text Box 27"/>
            <p:cNvSpPr txBox="1">
              <a:spLocks noChangeArrowheads="1"/>
            </p:cNvSpPr>
            <p:nvPr/>
          </p:nvSpPr>
          <p:spPr bwMode="auto">
            <a:xfrm flipH="1">
              <a:off x="1676" y="632"/>
              <a:ext cx="165"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0" fontAlgn="base" hangingPunct="0">
                <a:spcBef>
                  <a:spcPct val="0"/>
                </a:spcBef>
                <a:spcAft>
                  <a:spcPct val="0"/>
                </a:spcAft>
              </a:pPr>
              <a:r>
                <a:rPr lang="en-US" altLang="vi-VN" sz="2000" b="1" smtClean="0">
                  <a:solidFill>
                    <a:srgbClr val="FFFFFF"/>
                  </a:solidFill>
                </a:rPr>
                <a:t>S</a:t>
              </a:r>
              <a:endParaRPr lang="en-US" altLang="vi-VN" sz="2000" smtClean="0">
                <a:solidFill>
                  <a:srgbClr val="FFFFFF"/>
                </a:solidFill>
              </a:endParaRPr>
            </a:p>
          </p:txBody>
        </p:sp>
        <p:sp>
          <p:nvSpPr>
            <p:cNvPr id="45083" name="Text Box 28"/>
            <p:cNvSpPr txBox="1">
              <a:spLocks noChangeArrowheads="1"/>
            </p:cNvSpPr>
            <p:nvPr/>
          </p:nvSpPr>
          <p:spPr bwMode="auto">
            <a:xfrm flipH="1">
              <a:off x="136" y="624"/>
              <a:ext cx="211"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lgn="just" eaLnBrk="0" fontAlgn="base" hangingPunct="0">
                <a:spcBef>
                  <a:spcPct val="0"/>
                </a:spcBef>
                <a:spcAft>
                  <a:spcPct val="0"/>
                </a:spcAft>
              </a:pPr>
              <a:r>
                <a:rPr lang="en-US" altLang="zh-CN" sz="2000" b="1" smtClean="0">
                  <a:solidFill>
                    <a:srgbClr val="FFFFFF"/>
                  </a:solidFill>
                  <a:latin typeface="Times New Roman" pitchFamily="18" charset="0"/>
                  <a:ea typeface="SimSun" pitchFamily="2" charset="-122"/>
                </a:rPr>
                <a:t>N</a:t>
              </a:r>
              <a:endParaRPr lang="en-US" altLang="vi-VN" sz="2000" smtClean="0">
                <a:solidFill>
                  <a:srgbClr val="FFFFFF"/>
                </a:solidFill>
              </a:endParaRPr>
            </a:p>
          </p:txBody>
        </p:sp>
      </p:grpSp>
      <p:grpSp>
        <p:nvGrpSpPr>
          <p:cNvPr id="45070" name="Group 29"/>
          <p:cNvGrpSpPr>
            <a:grpSpLocks/>
          </p:cNvGrpSpPr>
          <p:nvPr/>
        </p:nvGrpSpPr>
        <p:grpSpPr bwMode="auto">
          <a:xfrm>
            <a:off x="457200" y="4706938"/>
            <a:ext cx="2974975" cy="623887"/>
            <a:chOff x="46" y="533"/>
            <a:chExt cx="1874" cy="393"/>
          </a:xfrm>
        </p:grpSpPr>
        <p:sp>
          <p:nvSpPr>
            <p:cNvPr id="45076" name="Rectangle 30"/>
            <p:cNvSpPr>
              <a:spLocks noChangeArrowheads="1"/>
            </p:cNvSpPr>
            <p:nvPr/>
          </p:nvSpPr>
          <p:spPr bwMode="auto">
            <a:xfrm flipH="1">
              <a:off x="650" y="533"/>
              <a:ext cx="1270" cy="393"/>
            </a:xfrm>
            <a:prstGeom prst="rect">
              <a:avLst/>
            </a:prstGeom>
            <a:solidFill>
              <a:srgbClr val="0066FF"/>
            </a:solidFill>
            <a:ln w="19050">
              <a:solidFill>
                <a:srgbClr val="000000"/>
              </a:solidFill>
              <a:miter lim="800000"/>
              <a:headEnd/>
              <a:tailEnd/>
            </a:ln>
          </p:spPr>
          <p:txBody>
            <a:bodyPr/>
            <a:lstStyle/>
            <a:p>
              <a:pPr eaLnBrk="0" fontAlgn="base" hangingPunct="0">
                <a:spcBef>
                  <a:spcPct val="0"/>
                </a:spcBef>
                <a:spcAft>
                  <a:spcPct val="0"/>
                </a:spcAft>
              </a:pPr>
              <a:endParaRPr lang="vi-VN" altLang="vi-VN" smtClean="0">
                <a:solidFill>
                  <a:srgbClr val="FFFFFF"/>
                </a:solidFill>
              </a:endParaRPr>
            </a:p>
          </p:txBody>
        </p:sp>
        <p:sp>
          <p:nvSpPr>
            <p:cNvPr id="45077" name="Rectangle 31"/>
            <p:cNvSpPr>
              <a:spLocks noChangeArrowheads="1"/>
            </p:cNvSpPr>
            <p:nvPr/>
          </p:nvSpPr>
          <p:spPr bwMode="auto">
            <a:xfrm flipH="1">
              <a:off x="46" y="533"/>
              <a:ext cx="914" cy="393"/>
            </a:xfrm>
            <a:prstGeom prst="rect">
              <a:avLst/>
            </a:prstGeom>
            <a:solidFill>
              <a:srgbClr val="FF0000"/>
            </a:solidFill>
            <a:ln w="19050">
              <a:solidFill>
                <a:srgbClr val="000000"/>
              </a:solidFill>
              <a:miter lim="800000"/>
              <a:headEnd/>
              <a:tailEnd/>
            </a:ln>
          </p:spPr>
          <p:txBody>
            <a:bodyPr/>
            <a:lstStyle/>
            <a:p>
              <a:pPr eaLnBrk="0" fontAlgn="base" hangingPunct="0">
                <a:spcBef>
                  <a:spcPct val="0"/>
                </a:spcBef>
                <a:spcAft>
                  <a:spcPct val="0"/>
                </a:spcAft>
              </a:pPr>
              <a:endParaRPr lang="vi-VN" altLang="vi-VN" smtClean="0">
                <a:solidFill>
                  <a:srgbClr val="FFFFFF"/>
                </a:solidFill>
              </a:endParaRPr>
            </a:p>
          </p:txBody>
        </p:sp>
        <p:sp>
          <p:nvSpPr>
            <p:cNvPr id="45078" name="Text Box 32"/>
            <p:cNvSpPr txBox="1">
              <a:spLocks noChangeArrowheads="1"/>
            </p:cNvSpPr>
            <p:nvPr/>
          </p:nvSpPr>
          <p:spPr bwMode="auto">
            <a:xfrm flipH="1">
              <a:off x="1676" y="632"/>
              <a:ext cx="165"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0" fontAlgn="base" hangingPunct="0">
                <a:spcBef>
                  <a:spcPct val="0"/>
                </a:spcBef>
                <a:spcAft>
                  <a:spcPct val="0"/>
                </a:spcAft>
              </a:pPr>
              <a:r>
                <a:rPr lang="en-US" altLang="vi-VN" sz="2000" b="1" smtClean="0">
                  <a:solidFill>
                    <a:srgbClr val="FFFFFF"/>
                  </a:solidFill>
                </a:rPr>
                <a:t>S</a:t>
              </a:r>
              <a:endParaRPr lang="en-US" altLang="vi-VN" sz="2000" smtClean="0">
                <a:solidFill>
                  <a:srgbClr val="FFFFFF"/>
                </a:solidFill>
              </a:endParaRPr>
            </a:p>
          </p:txBody>
        </p:sp>
        <p:sp>
          <p:nvSpPr>
            <p:cNvPr id="45079" name="Text Box 33"/>
            <p:cNvSpPr txBox="1">
              <a:spLocks noChangeArrowheads="1"/>
            </p:cNvSpPr>
            <p:nvPr/>
          </p:nvSpPr>
          <p:spPr bwMode="auto">
            <a:xfrm flipH="1">
              <a:off x="136" y="624"/>
              <a:ext cx="211"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algn="just" eaLnBrk="0" fontAlgn="base" hangingPunct="0">
                <a:spcBef>
                  <a:spcPct val="0"/>
                </a:spcBef>
                <a:spcAft>
                  <a:spcPct val="0"/>
                </a:spcAft>
              </a:pPr>
              <a:r>
                <a:rPr lang="en-US" altLang="zh-CN" sz="2000" b="1" smtClean="0">
                  <a:solidFill>
                    <a:srgbClr val="FFFFFF"/>
                  </a:solidFill>
                  <a:latin typeface="Times New Roman" pitchFamily="18" charset="0"/>
                  <a:ea typeface="SimSun" pitchFamily="2" charset="-122"/>
                </a:rPr>
                <a:t>N</a:t>
              </a:r>
              <a:endParaRPr lang="en-US" altLang="vi-VN" sz="2000" smtClean="0">
                <a:solidFill>
                  <a:srgbClr val="FFFFFF"/>
                </a:solidFill>
              </a:endParaRPr>
            </a:p>
          </p:txBody>
        </p:sp>
      </p:grpSp>
      <p:sp>
        <p:nvSpPr>
          <p:cNvPr id="45071" name="Text Box 42"/>
          <p:cNvSpPr txBox="1">
            <a:spLocks noChangeArrowheads="1"/>
          </p:cNvSpPr>
          <p:nvPr/>
        </p:nvSpPr>
        <p:spPr bwMode="auto">
          <a:xfrm>
            <a:off x="152400" y="12192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0" fontAlgn="base" hangingPunct="0">
              <a:spcBef>
                <a:spcPct val="50000"/>
              </a:spcBef>
              <a:spcAft>
                <a:spcPct val="0"/>
              </a:spcAft>
            </a:pPr>
            <a:r>
              <a:rPr lang="en-US" altLang="vi-VN" sz="2400" smtClean="0">
                <a:solidFill>
                  <a:srgbClr val="FFFFFF"/>
                </a:solidFill>
              </a:rPr>
              <a:t>a.</a:t>
            </a:r>
          </a:p>
        </p:txBody>
      </p:sp>
      <p:sp>
        <p:nvSpPr>
          <p:cNvPr id="45072" name="Text Box 43"/>
          <p:cNvSpPr txBox="1">
            <a:spLocks noChangeArrowheads="1"/>
          </p:cNvSpPr>
          <p:nvPr/>
        </p:nvSpPr>
        <p:spPr bwMode="auto">
          <a:xfrm>
            <a:off x="4724400" y="1143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0" fontAlgn="base" hangingPunct="0">
              <a:spcBef>
                <a:spcPct val="50000"/>
              </a:spcBef>
              <a:spcAft>
                <a:spcPct val="0"/>
              </a:spcAft>
            </a:pPr>
            <a:r>
              <a:rPr lang="en-US" altLang="vi-VN" sz="2400" smtClean="0">
                <a:solidFill>
                  <a:srgbClr val="FFFFFF"/>
                </a:solidFill>
              </a:rPr>
              <a:t>b.</a:t>
            </a:r>
          </a:p>
        </p:txBody>
      </p:sp>
      <p:sp>
        <p:nvSpPr>
          <p:cNvPr id="45073" name="Text Box 44"/>
          <p:cNvSpPr txBox="1">
            <a:spLocks noChangeArrowheads="1"/>
          </p:cNvSpPr>
          <p:nvPr/>
        </p:nvSpPr>
        <p:spPr bwMode="auto">
          <a:xfrm>
            <a:off x="228600" y="3810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0" fontAlgn="base" hangingPunct="0">
              <a:spcBef>
                <a:spcPct val="50000"/>
              </a:spcBef>
              <a:spcAft>
                <a:spcPct val="0"/>
              </a:spcAft>
            </a:pPr>
            <a:r>
              <a:rPr lang="en-US" altLang="vi-VN" sz="2400" smtClean="0">
                <a:solidFill>
                  <a:srgbClr val="FFFFFF"/>
                </a:solidFill>
              </a:rPr>
              <a:t>c.</a:t>
            </a:r>
          </a:p>
        </p:txBody>
      </p:sp>
      <p:sp>
        <p:nvSpPr>
          <p:cNvPr id="45074" name="Text Box 45"/>
          <p:cNvSpPr txBox="1">
            <a:spLocks noChangeArrowheads="1"/>
          </p:cNvSpPr>
          <p:nvPr/>
        </p:nvSpPr>
        <p:spPr bwMode="auto">
          <a:xfrm>
            <a:off x="4800600" y="3810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6pPr>
            <a:lvl7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7pPr>
            <a:lvl8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8pPr>
            <a:lvl9pPr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defRPr>
            </a:lvl9pPr>
          </a:lstStyle>
          <a:p>
            <a:pPr eaLnBrk="0" fontAlgn="base" hangingPunct="0">
              <a:spcBef>
                <a:spcPct val="50000"/>
              </a:spcBef>
              <a:spcAft>
                <a:spcPct val="0"/>
              </a:spcAft>
            </a:pPr>
            <a:r>
              <a:rPr lang="en-US" altLang="vi-VN" sz="2400" smtClean="0">
                <a:solidFill>
                  <a:srgbClr val="FFFFFF"/>
                </a:solidFill>
              </a:rPr>
              <a:t>d.</a:t>
            </a:r>
          </a:p>
        </p:txBody>
      </p:sp>
      <p:sp>
        <p:nvSpPr>
          <p:cNvPr id="27694" name="Rectangle 46"/>
          <p:cNvSpPr>
            <a:spLocks noChangeArrowheads="1"/>
          </p:cNvSpPr>
          <p:nvPr/>
        </p:nvSpPr>
        <p:spPr bwMode="auto">
          <a:xfrm>
            <a:off x="4267200" y="4076700"/>
            <a:ext cx="762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vi-VN" altLang="vi-VN" smtClean="0">
              <a:solidFill>
                <a:srgbClr val="FFFFFF"/>
              </a:solidFill>
            </a:endParaRPr>
          </a:p>
        </p:txBody>
      </p:sp>
    </p:spTree>
    <p:custDataLst>
      <p:tags r:id="rId1"/>
    </p:custDataLst>
    <p:extLst>
      <p:ext uri="{BB962C8B-B14F-4D97-AF65-F5344CB8AC3E}">
        <p14:creationId xmlns:p14="http://schemas.microsoft.com/office/powerpoint/2010/main" val="33200975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repeatCount="indefinite" accel="50000" decel="50000" fill="hold" nodeType="clickEffect">
                                  <p:stCondLst>
                                    <p:cond delay="0"/>
                                  </p:stCondLst>
                                  <p:childTnLst>
                                    <p:animMotion origin="layout" path="M 0 0  L -0.25 0  E" pathEditMode="relative" ptsTypes="">
                                      <p:cBhvr>
                                        <p:cTn id="6" dur="5000" fill="hold"/>
                                        <p:tgtEl>
                                          <p:spTgt spid="27658"/>
                                        </p:tgtEl>
                                        <p:attrNameLst>
                                          <p:attrName>ppt_x</p:attrName>
                                          <p:attrName>ppt_y</p:attrName>
                                        </p:attrNameLst>
                                      </p:cBhvr>
                                    </p:animMotion>
                                  </p:childTnLst>
                                </p:cTn>
                              </p:par>
                              <p:par>
                                <p:cTn id="7" presetID="35" presetClass="path" presetSubtype="0" repeatCount="indefinite" accel="50000" decel="50000" fill="hold" grpId="0" nodeType="withEffect">
                                  <p:stCondLst>
                                    <p:cond delay="0"/>
                                  </p:stCondLst>
                                  <p:childTnLst>
                                    <p:animMotion origin="layout" path="M -3.33333E-6 5.55112E-17 L -0.1375 5.55112E-17 " pathEditMode="relative" rAng="0" ptsTypes="AA">
                                      <p:cBhvr>
                                        <p:cTn id="8" dur="5000" fill="hold"/>
                                        <p:tgtEl>
                                          <p:spTgt spid="27666"/>
                                        </p:tgtEl>
                                        <p:attrNameLst>
                                          <p:attrName>ppt_x</p:attrName>
                                          <p:attrName>ppt_y</p:attrName>
                                        </p:attrNameLst>
                                      </p:cBhvr>
                                      <p:rCtr x="-6875" y="0"/>
                                    </p:animMotion>
                                  </p:childTnLst>
                                </p:cTn>
                              </p:par>
                              <p:par>
                                <p:cTn id="9" presetID="8" presetClass="emph" presetSubtype="0" repeatCount="indefinite" fill="hold" nodeType="withEffect">
                                  <p:stCondLst>
                                    <p:cond delay="0"/>
                                  </p:stCondLst>
                                  <p:childTnLst>
                                    <p:animRot by="-21600000">
                                      <p:cBhvr>
                                        <p:cTn id="10" dur="5000" fill="hold"/>
                                        <p:tgtEl>
                                          <p:spTgt spid="27672"/>
                                        </p:tgtEl>
                                        <p:attrNameLst>
                                          <p:attrName>r</p:attrName>
                                        </p:attrNameLst>
                                      </p:cBhvr>
                                    </p:animRot>
                                  </p:childTnLst>
                                </p:cTn>
                              </p:par>
                              <p:par>
                                <p:cTn id="11" presetID="1" presetClass="path" presetSubtype="0" repeatCount="indefinite" accel="50000" decel="50000" fill="hold" grpId="0" nodeType="withEffect">
                                  <p:stCondLst>
                                    <p:cond delay="0"/>
                                  </p:stCondLst>
                                  <p:childTnLst>
                                    <p:animMotion origin="layout" path="M -0.01805 -0.01482 C 0.0033 -0.01482 0.02118 0.04953 0.02118 0.12963 C 0.02118 0.20902 0.0033 0.27407 -0.01805 0.27407 C -0.03993 0.27407 -0.05729 0.20902 -0.05729 0.12963 C -0.05729 0.04953 -0.03993 -0.01482 -0.01805 -0.01482 Z " pathEditMode="relative" rAng="0" ptsTypes="fffff">
                                      <p:cBhvr>
                                        <p:cTn id="12" dur="5000" fill="hold"/>
                                        <p:tgtEl>
                                          <p:spTgt spid="27694"/>
                                        </p:tgtEl>
                                        <p:attrNameLst>
                                          <p:attrName>ppt_x</p:attrName>
                                          <p:attrName>ppt_y</p:attrName>
                                        </p:attrNameLst>
                                      </p:cBhvr>
                                      <p:rCtr x="0" y="14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6" grpId="0" animBg="1"/>
      <p:bldP spid="2769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609600" y="2743200"/>
            <a:ext cx="7620000" cy="1323439"/>
          </a:xfrm>
          <a:prstGeom prst="rect">
            <a:avLst/>
          </a:prstGeom>
          <a:noFill/>
        </p:spPr>
        <p:txBody>
          <a:bodyPr wrap="square" rtlCol="0">
            <a:spAutoFit/>
          </a:bodyPr>
          <a:lstStyle/>
          <a:p>
            <a:pPr algn="ctr"/>
            <a:r>
              <a:rPr lang="en-US" sz="4000" b="1" i="1" dirty="0" smtClean="0">
                <a:solidFill>
                  <a:srgbClr val="FF0000"/>
                </a:solidFill>
                <a:latin typeface="Times New Roman" pitchFamily="18" charset="0"/>
                <a:cs typeface="Times New Roman" pitchFamily="18" charset="0"/>
              </a:rPr>
              <a:t>CẢM ƠN </a:t>
            </a:r>
            <a:r>
              <a:rPr lang="en-US" sz="4000" b="1" i="1" dirty="0" smtClean="0">
                <a:solidFill>
                  <a:srgbClr val="FF0000"/>
                </a:solidFill>
                <a:latin typeface="Times New Roman" pitchFamily="18" charset="0"/>
                <a:cs typeface="Times New Roman" pitchFamily="18" charset="0"/>
              </a:rPr>
              <a:t>THẦY CÔ </a:t>
            </a:r>
            <a:r>
              <a:rPr lang="en-US" sz="4000" b="1" i="1" dirty="0" smtClean="0">
                <a:solidFill>
                  <a:srgbClr val="FF0000"/>
                </a:solidFill>
                <a:latin typeface="Times New Roman" pitchFamily="18" charset="0"/>
                <a:cs typeface="Times New Roman" pitchFamily="18" charset="0"/>
              </a:rPr>
              <a:t>VÀ CÁC EM </a:t>
            </a:r>
          </a:p>
          <a:p>
            <a:pPr algn="ctr"/>
            <a:r>
              <a:rPr lang="en-US" sz="4000" b="1" i="1" dirty="0" smtClean="0">
                <a:solidFill>
                  <a:srgbClr val="FF0000"/>
                </a:solidFill>
                <a:latin typeface="Times New Roman" pitchFamily="18" charset="0"/>
                <a:cs typeface="Times New Roman" pitchFamily="18" charset="0"/>
              </a:rPr>
              <a:t>ĐÃ THAM DỰ BÀI HỌC! </a:t>
            </a:r>
            <a:endParaRPr lang="en-US" sz="40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81278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40"/>
          <p:cNvSpPr>
            <a:spLocks noChangeArrowheads="1"/>
          </p:cNvSpPr>
          <p:nvPr/>
        </p:nvSpPr>
        <p:spPr bwMode="auto">
          <a:xfrm>
            <a:off x="304797" y="2209800"/>
            <a:ext cx="3957917" cy="990600"/>
          </a:xfrm>
          <a:prstGeom prst="rect">
            <a:avLst/>
          </a:prstGeom>
          <a:solidFill>
            <a:schemeClr val="accent6">
              <a:lumMod val="20000"/>
              <a:lumOff val="80000"/>
            </a:schemeClr>
          </a:solidFill>
          <a:ln>
            <a:noFill/>
          </a:ln>
          <a:effectLst/>
          <a:extLst/>
        </p:spPr>
        <p:txBody>
          <a:bodyPr/>
          <a:lstStyle/>
          <a:p>
            <a:pPr marL="457200" indent="-457200">
              <a:lnSpc>
                <a:spcPct val="90000"/>
              </a:lnSpc>
              <a:spcBef>
                <a:spcPct val="20000"/>
              </a:spcBef>
              <a:buFont typeface="Wingdings" pitchFamily="2" charset="2"/>
              <a:buChar char="v"/>
            </a:pP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Nếu</a:t>
            </a:r>
            <a:r>
              <a:rPr lang="en-US" sz="3000"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sym typeface="Symbol" pitchFamily="18" charset="2"/>
              </a:rPr>
              <a:t> = 0</a:t>
            </a:r>
          </a:p>
          <a:p>
            <a:pPr>
              <a:lnSpc>
                <a:spcPct val="90000"/>
              </a:lnSpc>
              <a:spcBef>
                <a:spcPct val="20000"/>
              </a:spcBef>
            </a:pPr>
            <a:r>
              <a:rPr lang="en-US" sz="3000" dirty="0" smtClean="0">
                <a:latin typeface="Times New Roman" pitchFamily="18" charset="0"/>
                <a:cs typeface="Times New Roman" pitchFamily="18" charset="0"/>
                <a:sym typeface="Symbol" pitchFamily="18" charset="2"/>
              </a:rPr>
              <a:t> </a:t>
            </a:r>
            <a:r>
              <a:rPr lang="en-US" sz="3000" dirty="0" err="1" smtClean="0">
                <a:latin typeface="Times New Roman" pitchFamily="18" charset="0"/>
                <a:cs typeface="Times New Roman" pitchFamily="18" charset="0"/>
                <a:sym typeface="Symbol" pitchFamily="18" charset="2"/>
              </a:rPr>
              <a:t>cos</a:t>
            </a:r>
            <a:r>
              <a:rPr lang="en-US" sz="3000" dirty="0" smtClean="0">
                <a:latin typeface="Times New Roman" pitchFamily="18" charset="0"/>
                <a:cs typeface="Times New Roman" pitchFamily="18" charset="0"/>
                <a:sym typeface="Symbol" pitchFamily="18" charset="2"/>
              </a:rPr>
              <a:t> = 1   = B.S</a:t>
            </a:r>
          </a:p>
        </p:txBody>
      </p:sp>
      <p:sp>
        <p:nvSpPr>
          <p:cNvPr id="53" name="Rectangle 52"/>
          <p:cNvSpPr/>
          <p:nvPr/>
        </p:nvSpPr>
        <p:spPr>
          <a:xfrm>
            <a:off x="3694452" y="1549569"/>
            <a:ext cx="1587294" cy="507831"/>
          </a:xfrm>
          <a:prstGeom prst="rect">
            <a:avLst/>
          </a:prstGeom>
        </p:spPr>
        <p:txBody>
          <a:bodyPr wrap="none">
            <a:spAutoFit/>
          </a:bodyPr>
          <a:lstStyle/>
          <a:p>
            <a:pPr>
              <a:lnSpc>
                <a:spcPct val="90000"/>
              </a:lnSpc>
              <a:spcBef>
                <a:spcPct val="20000"/>
              </a:spcBef>
            </a:pPr>
            <a:r>
              <a:rPr lang="en-US" sz="3000" dirty="0" err="1">
                <a:effectLst>
                  <a:outerShdw blurRad="38100" dist="38100" dir="2700000" algn="tl">
                    <a:srgbClr val="000000">
                      <a:alpha val="43137"/>
                    </a:srgbClr>
                  </a:outerShdw>
                </a:effectLst>
                <a:latin typeface="Times New Roman" pitchFamily="18" charset="0"/>
                <a:cs typeface="Times New Roman" pitchFamily="18" charset="0"/>
                <a:sym typeface="Symbol" pitchFamily="18" charset="2"/>
              </a:rPr>
              <a:t>Đặc</a:t>
            </a:r>
            <a:r>
              <a:rPr lang="en-US" sz="3000" dirty="0">
                <a:effectLst>
                  <a:outerShdw blurRad="38100" dist="38100" dir="2700000" algn="tl">
                    <a:srgbClr val="000000">
                      <a:alpha val="43137"/>
                    </a:srgbClr>
                  </a:outerShdw>
                </a:effectLst>
                <a:latin typeface="Times New Roman" pitchFamily="18" charset="0"/>
                <a:cs typeface="Times New Roman" pitchFamily="18" charset="0"/>
                <a:sym typeface="Symbol" pitchFamily="18" charset="2"/>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sym typeface="Symbol" pitchFamily="18" charset="2"/>
              </a:rPr>
              <a:t>biệt</a:t>
            </a:r>
            <a:r>
              <a:rPr lang="en-US" sz="3000" dirty="0">
                <a:effectLst>
                  <a:outerShdw blurRad="38100" dist="38100" dir="2700000" algn="tl">
                    <a:srgbClr val="000000">
                      <a:alpha val="43137"/>
                    </a:srgbClr>
                  </a:outerShdw>
                </a:effectLst>
                <a:latin typeface="Times New Roman" pitchFamily="18" charset="0"/>
                <a:cs typeface="Times New Roman" pitchFamily="18" charset="0"/>
                <a:sym typeface="Symbol" pitchFamily="18" charset="2"/>
              </a:rPr>
              <a:t>:</a:t>
            </a:r>
          </a:p>
        </p:txBody>
      </p:sp>
      <p:sp>
        <p:nvSpPr>
          <p:cNvPr id="54" name="Rectangle 53"/>
          <p:cNvSpPr/>
          <p:nvPr/>
        </p:nvSpPr>
        <p:spPr>
          <a:xfrm>
            <a:off x="4949083" y="2260937"/>
            <a:ext cx="3881143" cy="1015663"/>
          </a:xfrm>
          <a:prstGeom prst="rect">
            <a:avLst/>
          </a:prstGeom>
          <a:solidFill>
            <a:schemeClr val="accent6">
              <a:lumMod val="20000"/>
              <a:lumOff val="80000"/>
            </a:schemeClr>
          </a:solidFill>
        </p:spPr>
        <p:txBody>
          <a:bodyPr wrap="square">
            <a:spAutoFit/>
          </a:bodyPr>
          <a:lstStyle/>
          <a:p>
            <a:pPr marL="457200" indent="-457200">
              <a:lnSpc>
                <a:spcPct val="90000"/>
              </a:lnSpc>
              <a:spcBef>
                <a:spcPct val="20000"/>
              </a:spcBef>
              <a:buFont typeface="Wingdings" pitchFamily="2" charset="2"/>
              <a:buChar char="v"/>
            </a:pPr>
            <a:r>
              <a:rPr lang="en-US" sz="3000" dirty="0" err="1">
                <a:latin typeface="Times New Roman" pitchFamily="18" charset="0"/>
                <a:cs typeface="Times New Roman" pitchFamily="18" charset="0"/>
              </a:rPr>
              <a:t>Nếu</a:t>
            </a:r>
            <a:r>
              <a:rPr lang="en-US" sz="3000" dirty="0">
                <a:latin typeface="Times New Roman" pitchFamily="18" charset="0"/>
                <a:cs typeface="Times New Roman" pitchFamily="18" charset="0"/>
              </a:rPr>
              <a:t> </a:t>
            </a:r>
            <a:r>
              <a:rPr lang="en-US" sz="3000" dirty="0">
                <a:latin typeface="Times New Roman" pitchFamily="18" charset="0"/>
                <a:cs typeface="Times New Roman" pitchFamily="18" charset="0"/>
                <a:sym typeface="Symbol" pitchFamily="18" charset="2"/>
              </a:rPr>
              <a:t> = /</a:t>
            </a:r>
            <a:r>
              <a:rPr lang="en-US" sz="3000" dirty="0" smtClean="0">
                <a:latin typeface="Times New Roman" pitchFamily="18" charset="0"/>
                <a:cs typeface="Times New Roman" pitchFamily="18" charset="0"/>
                <a:sym typeface="Symbol" pitchFamily="18" charset="2"/>
              </a:rPr>
              <a:t>2</a:t>
            </a:r>
          </a:p>
          <a:p>
            <a:pPr>
              <a:lnSpc>
                <a:spcPct val="90000"/>
              </a:lnSpc>
              <a:spcBef>
                <a:spcPct val="20000"/>
              </a:spcBef>
            </a:pPr>
            <a:r>
              <a:rPr lang="en-US" sz="3000" dirty="0" smtClean="0">
                <a:latin typeface="Times New Roman" pitchFamily="18" charset="0"/>
                <a:cs typeface="Times New Roman" pitchFamily="18" charset="0"/>
                <a:sym typeface="Symbol" pitchFamily="18" charset="2"/>
              </a:rPr>
              <a:t> </a:t>
            </a:r>
            <a:r>
              <a:rPr lang="en-US" sz="3000" dirty="0" err="1">
                <a:latin typeface="Times New Roman" pitchFamily="18" charset="0"/>
                <a:cs typeface="Times New Roman" pitchFamily="18" charset="0"/>
                <a:sym typeface="Symbol" pitchFamily="18" charset="2"/>
              </a:rPr>
              <a:t>cos</a:t>
            </a:r>
            <a:r>
              <a:rPr lang="en-US" sz="3000" dirty="0">
                <a:latin typeface="Times New Roman" pitchFamily="18" charset="0"/>
                <a:cs typeface="Times New Roman" pitchFamily="18" charset="0"/>
                <a:sym typeface="Symbol" pitchFamily="18" charset="2"/>
              </a:rPr>
              <a:t> = 0   = 0</a:t>
            </a:r>
          </a:p>
        </p:txBody>
      </p:sp>
      <p:cxnSp>
        <p:nvCxnSpPr>
          <p:cNvPr id="97" name="Straight Connector 96"/>
          <p:cNvCxnSpPr/>
          <p:nvPr/>
        </p:nvCxnSpPr>
        <p:spPr>
          <a:xfrm>
            <a:off x="4522694" y="1504394"/>
            <a:ext cx="13447" cy="4667097"/>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99256" y="3657600"/>
            <a:ext cx="3495816" cy="2743200"/>
            <a:chOff x="599256" y="3188768"/>
            <a:chExt cx="3495816" cy="2743200"/>
          </a:xfrm>
        </p:grpSpPr>
        <p:cxnSp>
          <p:nvCxnSpPr>
            <p:cNvPr id="84" name="Straight Connector 83"/>
            <p:cNvCxnSpPr>
              <a:stCxn id="63" idx="1"/>
              <a:endCxn id="57" idx="0"/>
            </p:cNvCxnSpPr>
            <p:nvPr/>
          </p:nvCxnSpPr>
          <p:spPr>
            <a:xfrm flipV="1">
              <a:off x="1477326" y="3645968"/>
              <a:ext cx="439035"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64" idx="1"/>
              <a:endCxn id="59" idx="0"/>
            </p:cNvCxnSpPr>
            <p:nvPr/>
          </p:nvCxnSpPr>
          <p:spPr>
            <a:xfrm flipV="1">
              <a:off x="1301712" y="4331768"/>
              <a:ext cx="614649"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65" idx="1"/>
              <a:endCxn id="60" idx="0"/>
            </p:cNvCxnSpPr>
            <p:nvPr/>
          </p:nvCxnSpPr>
          <p:spPr>
            <a:xfrm flipV="1">
              <a:off x="1334640" y="4903268"/>
              <a:ext cx="581721"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66" idx="1"/>
              <a:endCxn id="61" idx="0"/>
            </p:cNvCxnSpPr>
            <p:nvPr/>
          </p:nvCxnSpPr>
          <p:spPr>
            <a:xfrm flipV="1">
              <a:off x="1510254" y="5474768"/>
              <a:ext cx="406107" cy="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99256" y="3188768"/>
              <a:ext cx="3495816" cy="2743200"/>
              <a:chOff x="599256" y="3188768"/>
              <a:chExt cx="3495816" cy="2743200"/>
            </a:xfrm>
          </p:grpSpPr>
          <p:grpSp>
            <p:nvGrpSpPr>
              <p:cNvPr id="55" name="Group 75"/>
              <p:cNvGrpSpPr>
                <a:grpSpLocks/>
              </p:cNvGrpSpPr>
              <p:nvPr/>
            </p:nvGrpSpPr>
            <p:grpSpPr bwMode="auto">
              <a:xfrm>
                <a:off x="599256" y="3188768"/>
                <a:ext cx="3495816" cy="2743200"/>
                <a:chOff x="144" y="2688"/>
                <a:chExt cx="1911" cy="1152"/>
              </a:xfrm>
            </p:grpSpPr>
            <p:sp>
              <p:nvSpPr>
                <p:cNvPr id="56" name="Oval 59"/>
                <p:cNvSpPr>
                  <a:spLocks noChangeArrowheads="1"/>
                </p:cNvSpPr>
                <p:nvPr/>
              </p:nvSpPr>
              <p:spPr bwMode="auto">
                <a:xfrm>
                  <a:off x="509" y="2702"/>
                  <a:ext cx="624" cy="100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60"/>
                <p:cNvSpPr>
                  <a:spLocks noChangeShapeType="1"/>
                </p:cNvSpPr>
                <p:nvPr/>
              </p:nvSpPr>
              <p:spPr bwMode="auto">
                <a:xfrm>
                  <a:off x="864" y="2880"/>
                  <a:ext cx="6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61"/>
                <p:cNvSpPr>
                  <a:spLocks noChangeShapeType="1"/>
                </p:cNvSpPr>
                <p:nvPr/>
              </p:nvSpPr>
              <p:spPr bwMode="auto">
                <a:xfrm>
                  <a:off x="144" y="2688"/>
                  <a:ext cx="13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62"/>
                <p:cNvSpPr>
                  <a:spLocks noChangeShapeType="1"/>
                </p:cNvSpPr>
                <p:nvPr/>
              </p:nvSpPr>
              <p:spPr bwMode="auto">
                <a:xfrm>
                  <a:off x="864" y="3168"/>
                  <a:ext cx="6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Line 63"/>
                <p:cNvSpPr>
                  <a:spLocks noChangeShapeType="1"/>
                </p:cNvSpPr>
                <p:nvPr/>
              </p:nvSpPr>
              <p:spPr bwMode="auto">
                <a:xfrm>
                  <a:off x="864" y="3408"/>
                  <a:ext cx="6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64"/>
                <p:cNvSpPr>
                  <a:spLocks noChangeShapeType="1"/>
                </p:cNvSpPr>
                <p:nvPr/>
              </p:nvSpPr>
              <p:spPr bwMode="auto">
                <a:xfrm>
                  <a:off x="864" y="3648"/>
                  <a:ext cx="6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65"/>
                <p:cNvSpPr>
                  <a:spLocks noChangeShapeType="1"/>
                </p:cNvSpPr>
                <p:nvPr/>
              </p:nvSpPr>
              <p:spPr bwMode="auto">
                <a:xfrm>
                  <a:off x="144" y="3840"/>
                  <a:ext cx="13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Line 66"/>
                <p:cNvSpPr>
                  <a:spLocks noChangeShapeType="1"/>
                </p:cNvSpPr>
                <p:nvPr/>
              </p:nvSpPr>
              <p:spPr bwMode="auto">
                <a:xfrm>
                  <a:off x="144" y="2880"/>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Line 67"/>
                <p:cNvSpPr>
                  <a:spLocks noChangeShapeType="1"/>
                </p:cNvSpPr>
                <p:nvPr/>
              </p:nvSpPr>
              <p:spPr bwMode="auto">
                <a:xfrm>
                  <a:off x="144" y="3168"/>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Line 68"/>
                <p:cNvSpPr>
                  <a:spLocks noChangeShapeType="1"/>
                </p:cNvSpPr>
                <p:nvPr/>
              </p:nvSpPr>
              <p:spPr bwMode="auto">
                <a:xfrm>
                  <a:off x="162" y="3408"/>
                  <a:ext cx="38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Line 69"/>
                <p:cNvSpPr>
                  <a:spLocks noChangeShapeType="1"/>
                </p:cNvSpPr>
                <p:nvPr/>
              </p:nvSpPr>
              <p:spPr bwMode="auto">
                <a:xfrm>
                  <a:off x="162" y="3648"/>
                  <a:ext cx="4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Text Box 70"/>
                <p:cNvSpPr txBox="1">
                  <a:spLocks noChangeArrowheads="1"/>
                </p:cNvSpPr>
                <p:nvPr/>
              </p:nvSpPr>
              <p:spPr bwMode="auto">
                <a:xfrm>
                  <a:off x="191" y="2960"/>
                  <a:ext cx="406"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smtClean="0">
                      <a:latin typeface="Times New Roman" pitchFamily="18" charset="0"/>
                      <a:cs typeface="Times New Roman" pitchFamily="18" charset="0"/>
                    </a:rPr>
                    <a:t>(C)</a:t>
                  </a:r>
                  <a:endParaRPr lang="en-US" sz="2800" dirty="0">
                    <a:latin typeface="Times New Roman" pitchFamily="18" charset="0"/>
                    <a:cs typeface="Times New Roman" pitchFamily="18" charset="0"/>
                  </a:endParaRPr>
                </a:p>
              </p:txBody>
            </p:sp>
            <p:graphicFrame>
              <p:nvGraphicFramePr>
                <p:cNvPr id="68" name="Object 71"/>
                <p:cNvGraphicFramePr>
                  <a:graphicFrameLocks noChangeAspect="1"/>
                </p:cNvGraphicFramePr>
                <p:nvPr>
                  <p:extLst>
                    <p:ext uri="{D42A27DB-BD31-4B8C-83A1-F6EECF244321}">
                      <p14:modId xmlns:p14="http://schemas.microsoft.com/office/powerpoint/2010/main" val="2713515631"/>
                    </p:ext>
                  </p:extLst>
                </p:nvPr>
              </p:nvGraphicFramePr>
              <p:xfrm>
                <a:off x="1434" y="2896"/>
                <a:ext cx="204" cy="272"/>
              </p:xfrm>
              <a:graphic>
                <a:graphicData uri="http://schemas.openxmlformats.org/presentationml/2006/ole">
                  <mc:AlternateContent xmlns:mc="http://schemas.openxmlformats.org/markup-compatibility/2006">
                    <mc:Choice xmlns:v="urn:schemas-microsoft-com:vml" Requires="v">
                      <p:oleObj spid="_x0000_s3628" name="Equation" r:id="rId3" imgW="152280" imgH="203040" progId="Equation.DSMT4">
                        <p:embed/>
                      </p:oleObj>
                    </mc:Choice>
                    <mc:Fallback>
                      <p:oleObj name="Equation" r:id="rId3" imgW="15228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4" y="2896"/>
                              <a:ext cx="204"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 name="Line 72"/>
                <p:cNvSpPr>
                  <a:spLocks noChangeShapeType="1"/>
                </p:cNvSpPr>
                <p:nvPr/>
              </p:nvSpPr>
              <p:spPr bwMode="auto">
                <a:xfrm>
                  <a:off x="864" y="3216"/>
                  <a:ext cx="1008"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70" name="Object 73"/>
                <p:cNvGraphicFramePr>
                  <a:graphicFrameLocks noChangeAspect="1"/>
                </p:cNvGraphicFramePr>
                <p:nvPr/>
              </p:nvGraphicFramePr>
              <p:xfrm>
                <a:off x="1872" y="3072"/>
                <a:ext cx="183" cy="256"/>
              </p:xfrm>
              <a:graphic>
                <a:graphicData uri="http://schemas.openxmlformats.org/presentationml/2006/ole">
                  <mc:AlternateContent xmlns:mc="http://schemas.openxmlformats.org/markup-compatibility/2006">
                    <mc:Choice xmlns:v="urn:schemas-microsoft-com:vml" Requires="v">
                      <p:oleObj spid="_x0000_s3629" name="Equation" r:id="rId5" imgW="126720" imgH="177480" progId="Equation.DSMT4">
                        <p:embed/>
                      </p:oleObj>
                    </mc:Choice>
                    <mc:Fallback>
                      <p:oleObj name="Equation" r:id="rId5" imgW="12672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2" y="3072"/>
                              <a:ext cx="183"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 name="Arc 1"/>
              <p:cNvSpPr/>
              <p:nvPr/>
            </p:nvSpPr>
            <p:spPr>
              <a:xfrm>
                <a:off x="1271509" y="3222106"/>
                <a:ext cx="1141491" cy="2400300"/>
              </a:xfrm>
              <a:prstGeom prst="arc">
                <a:avLst>
                  <a:gd name="adj1" fmla="val 5437986"/>
                  <a:gd name="adj2" fmla="val 16189956"/>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6" name="Group 5"/>
          <p:cNvGrpSpPr/>
          <p:nvPr/>
        </p:nvGrpSpPr>
        <p:grpSpPr>
          <a:xfrm>
            <a:off x="4922319" y="3589308"/>
            <a:ext cx="3671385" cy="2887692"/>
            <a:chOff x="4922319" y="3062561"/>
            <a:chExt cx="3671385" cy="2887692"/>
          </a:xfrm>
        </p:grpSpPr>
        <p:grpSp>
          <p:nvGrpSpPr>
            <p:cNvPr id="71" name="Group 56"/>
            <p:cNvGrpSpPr>
              <a:grpSpLocks/>
            </p:cNvGrpSpPr>
            <p:nvPr/>
          </p:nvGrpSpPr>
          <p:grpSpPr bwMode="auto">
            <a:xfrm>
              <a:off x="4922319" y="3062561"/>
              <a:ext cx="3671385" cy="2887692"/>
              <a:chOff x="3589" y="1037"/>
              <a:chExt cx="2016" cy="1333"/>
            </a:xfrm>
          </p:grpSpPr>
          <p:sp>
            <p:nvSpPr>
              <p:cNvPr id="72" name="Oval 43"/>
              <p:cNvSpPr>
                <a:spLocks noChangeArrowheads="1"/>
              </p:cNvSpPr>
              <p:nvPr/>
            </p:nvSpPr>
            <p:spPr bwMode="auto">
              <a:xfrm>
                <a:off x="3888" y="1968"/>
                <a:ext cx="1392" cy="38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46"/>
              <p:cNvSpPr>
                <a:spLocks noChangeShapeType="1"/>
              </p:cNvSpPr>
              <p:nvPr/>
            </p:nvSpPr>
            <p:spPr bwMode="auto">
              <a:xfrm>
                <a:off x="3648" y="1344"/>
                <a:ext cx="19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Line 47"/>
              <p:cNvSpPr>
                <a:spLocks noChangeShapeType="1"/>
              </p:cNvSpPr>
              <p:nvPr/>
            </p:nvSpPr>
            <p:spPr bwMode="auto">
              <a:xfrm>
                <a:off x="3648" y="1632"/>
                <a:ext cx="19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48"/>
              <p:cNvSpPr>
                <a:spLocks noChangeShapeType="1"/>
              </p:cNvSpPr>
              <p:nvPr/>
            </p:nvSpPr>
            <p:spPr bwMode="auto">
              <a:xfrm>
                <a:off x="3648" y="1920"/>
                <a:ext cx="19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Line 49"/>
              <p:cNvSpPr>
                <a:spLocks noChangeShapeType="1"/>
              </p:cNvSpPr>
              <p:nvPr/>
            </p:nvSpPr>
            <p:spPr bwMode="auto">
              <a:xfrm>
                <a:off x="3648" y="2160"/>
                <a:ext cx="19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50"/>
              <p:cNvSpPr>
                <a:spLocks noChangeShapeType="1"/>
              </p:cNvSpPr>
              <p:nvPr/>
            </p:nvSpPr>
            <p:spPr bwMode="auto">
              <a:xfrm flipV="1">
                <a:off x="4608" y="1200"/>
                <a:ext cx="0" cy="96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Rectangle 51"/>
              <p:cNvSpPr>
                <a:spLocks noChangeArrowheads="1"/>
              </p:cNvSpPr>
              <p:nvPr/>
            </p:nvSpPr>
            <p:spPr bwMode="auto">
              <a:xfrm>
                <a:off x="4608" y="2064"/>
                <a:ext cx="144" cy="96"/>
              </a:xfrm>
              <a:prstGeom prst="rect">
                <a:avLst/>
              </a:prstGeom>
              <a:no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79" name="Object 52"/>
              <p:cNvGraphicFramePr>
                <a:graphicFrameLocks noChangeAspect="1"/>
              </p:cNvGraphicFramePr>
              <p:nvPr/>
            </p:nvGraphicFramePr>
            <p:xfrm>
              <a:off x="4752" y="1984"/>
              <a:ext cx="192" cy="176"/>
            </p:xfrm>
            <a:graphic>
              <a:graphicData uri="http://schemas.openxmlformats.org/presentationml/2006/ole">
                <mc:AlternateContent xmlns:mc="http://schemas.openxmlformats.org/markup-compatibility/2006">
                  <mc:Choice xmlns:v="urn:schemas-microsoft-com:vml" Requires="v">
                    <p:oleObj spid="_x0000_s3630" name="Equation" r:id="rId7" imgW="152280" imgH="139680" progId="Equation.DSMT4">
                      <p:embed/>
                    </p:oleObj>
                  </mc:Choice>
                  <mc:Fallback>
                    <p:oleObj name="Equation" r:id="rId7" imgW="15228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52" y="1984"/>
                            <a:ext cx="192" cy="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0" name="Text Box 53"/>
              <p:cNvSpPr txBox="1">
                <a:spLocks noChangeArrowheads="1"/>
              </p:cNvSpPr>
              <p:nvPr/>
            </p:nvSpPr>
            <p:spPr bwMode="auto">
              <a:xfrm>
                <a:off x="3589" y="2128"/>
                <a:ext cx="372"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smtClean="0">
                    <a:latin typeface="Times New Roman" pitchFamily="18" charset="0"/>
                    <a:cs typeface="Times New Roman" pitchFamily="18" charset="0"/>
                  </a:rPr>
                  <a:t>(C)</a:t>
                </a:r>
                <a:endParaRPr lang="en-US" sz="2800" dirty="0">
                  <a:latin typeface="Times New Roman" pitchFamily="18" charset="0"/>
                  <a:cs typeface="Times New Roman" pitchFamily="18" charset="0"/>
                </a:endParaRPr>
              </a:p>
            </p:txBody>
          </p:sp>
          <p:graphicFrame>
            <p:nvGraphicFramePr>
              <p:cNvPr id="81" name="Object 54"/>
              <p:cNvGraphicFramePr>
                <a:graphicFrameLocks noChangeAspect="1"/>
              </p:cNvGraphicFramePr>
              <p:nvPr>
                <p:extLst>
                  <p:ext uri="{D42A27DB-BD31-4B8C-83A1-F6EECF244321}">
                    <p14:modId xmlns:p14="http://schemas.microsoft.com/office/powerpoint/2010/main" val="1795637899"/>
                  </p:ext>
                </p:extLst>
              </p:nvPr>
            </p:nvGraphicFramePr>
            <p:xfrm>
              <a:off x="4680" y="1037"/>
              <a:ext cx="213" cy="298"/>
            </p:xfrm>
            <a:graphic>
              <a:graphicData uri="http://schemas.openxmlformats.org/presentationml/2006/ole">
                <mc:AlternateContent xmlns:mc="http://schemas.openxmlformats.org/markup-compatibility/2006">
                  <mc:Choice xmlns:v="urn:schemas-microsoft-com:vml" Requires="v">
                    <p:oleObj spid="_x0000_s3631" name="Equation" r:id="rId9" imgW="126720" imgH="177480" progId="Equation.DSMT4">
                      <p:embed/>
                    </p:oleObj>
                  </mc:Choice>
                  <mc:Fallback>
                    <p:oleObj name="Equation" r:id="rId9" imgW="12672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0" y="1037"/>
                            <a:ext cx="213" cy="2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 name="Object 55"/>
              <p:cNvGraphicFramePr>
                <a:graphicFrameLocks noChangeAspect="1"/>
              </p:cNvGraphicFramePr>
              <p:nvPr/>
            </p:nvGraphicFramePr>
            <p:xfrm>
              <a:off x="5376" y="1615"/>
              <a:ext cx="229" cy="305"/>
            </p:xfrm>
            <a:graphic>
              <a:graphicData uri="http://schemas.openxmlformats.org/presentationml/2006/ole">
                <mc:AlternateContent xmlns:mc="http://schemas.openxmlformats.org/markup-compatibility/2006">
                  <mc:Choice xmlns:v="urn:schemas-microsoft-com:vml" Requires="v">
                    <p:oleObj spid="_x0000_s3632" name="Equation" r:id="rId11" imgW="152280" imgH="203040" progId="Equation.DSMT4">
                      <p:embed/>
                    </p:oleObj>
                  </mc:Choice>
                  <mc:Fallback>
                    <p:oleObj name="Equation" r:id="rId11" imgW="15228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76" y="1615"/>
                            <a:ext cx="229" cy="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 name="Arc 2"/>
            <p:cNvSpPr/>
            <p:nvPr/>
          </p:nvSpPr>
          <p:spPr>
            <a:xfrm>
              <a:off x="5466837" y="5079396"/>
              <a:ext cx="2535003" cy="831863"/>
            </a:xfrm>
            <a:prstGeom prst="arc">
              <a:avLst>
                <a:gd name="adj1" fmla="val 21574199"/>
                <a:gd name="adj2" fmla="val 10870006"/>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3" name="Rectangle 4"/>
          <p:cNvSpPr>
            <a:spLocks noChangeArrowheads="1"/>
          </p:cNvSpPr>
          <p:nvPr/>
        </p:nvSpPr>
        <p:spPr bwMode="auto">
          <a:xfrm>
            <a:off x="0" y="0"/>
            <a:ext cx="9144000" cy="533400"/>
          </a:xfrm>
          <a:prstGeom prst="rect">
            <a:avLst/>
          </a:prstGeom>
          <a:gradFill rotWithShape="1">
            <a:gsLst>
              <a:gs pos="0">
                <a:srgbClr val="0000FF"/>
              </a:gs>
              <a:gs pos="5000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500" b="1" dirty="0" smtClean="0">
                <a:solidFill>
                  <a:schemeClr val="tx2"/>
                </a:solidFill>
                <a:latin typeface="Times New Roman" pitchFamily="18" charset="0"/>
                <a:cs typeface="Times New Roman" pitchFamily="18" charset="0"/>
              </a:rPr>
              <a:t>BÀI 23: </a:t>
            </a:r>
            <a:r>
              <a:rPr lang="en-US" sz="3500" b="1" dirty="0">
                <a:solidFill>
                  <a:schemeClr val="tx2"/>
                </a:solidFill>
                <a:latin typeface="Times New Roman" pitchFamily="18" charset="0"/>
                <a:cs typeface="Times New Roman" pitchFamily="18" charset="0"/>
              </a:rPr>
              <a:t>TỪ THÔNG. CẢM ỨNG ĐIỆN TỪ</a:t>
            </a:r>
          </a:p>
        </p:txBody>
      </p:sp>
      <p:sp>
        <p:nvSpPr>
          <p:cNvPr id="44" name="Text Box 4"/>
          <p:cNvSpPr txBox="1">
            <a:spLocks noChangeArrowheads="1"/>
          </p:cNvSpPr>
          <p:nvPr/>
        </p:nvSpPr>
        <p:spPr bwMode="auto">
          <a:xfrm>
            <a:off x="157162" y="609600"/>
            <a:ext cx="342900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dirty="0">
                <a:solidFill>
                  <a:srgbClr val="009242"/>
                </a:solidFill>
                <a:effectLst>
                  <a:outerShdw blurRad="38100" dist="38100" dir="2700000" algn="tl">
                    <a:srgbClr val="000000">
                      <a:alpha val="43137"/>
                    </a:srgbClr>
                  </a:outerShdw>
                </a:effectLst>
                <a:latin typeface="Times New Roman" pitchFamily="18" charset="0"/>
                <a:cs typeface="Times New Roman" pitchFamily="18" charset="0"/>
              </a:rPr>
              <a:t>I. TỪ THÔNG</a:t>
            </a:r>
          </a:p>
        </p:txBody>
      </p:sp>
      <p:sp>
        <p:nvSpPr>
          <p:cNvPr id="45" name="Text Box 7"/>
          <p:cNvSpPr txBox="1">
            <a:spLocks noChangeArrowheads="1"/>
          </p:cNvSpPr>
          <p:nvPr/>
        </p:nvSpPr>
        <p:spPr bwMode="auto">
          <a:xfrm>
            <a:off x="490536" y="1143000"/>
            <a:ext cx="27860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Định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nghĩa</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405842825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additive="base">
                                        <p:cTn id="17" dur="200" fill="hold"/>
                                        <p:tgtEl>
                                          <p:spTgt spid="97"/>
                                        </p:tgtEl>
                                        <p:attrNameLst>
                                          <p:attrName>ppt_x</p:attrName>
                                        </p:attrNameLst>
                                      </p:cBhvr>
                                      <p:tavLst>
                                        <p:tav tm="0">
                                          <p:val>
                                            <p:strVal val="#ppt_x"/>
                                          </p:val>
                                        </p:tav>
                                        <p:tav tm="100000">
                                          <p:val>
                                            <p:strVal val="#ppt_x"/>
                                          </p:val>
                                        </p:tav>
                                      </p:tavLst>
                                    </p:anim>
                                    <p:anim calcmode="lin" valueType="num">
                                      <p:cBhvr additive="base">
                                        <p:cTn id="18" dur="2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1000"/>
                                        <p:tgtEl>
                                          <p:spTgt spid="52"/>
                                        </p:tgtEl>
                                      </p:cBhvr>
                                    </p:animEffect>
                                    <p:anim calcmode="lin" valueType="num">
                                      <p:cBhvr>
                                        <p:cTn id="29" dur="1000" fill="hold"/>
                                        <p:tgtEl>
                                          <p:spTgt spid="52"/>
                                        </p:tgtEl>
                                        <p:attrNameLst>
                                          <p:attrName>ppt_x</p:attrName>
                                        </p:attrNameLst>
                                      </p:cBhvr>
                                      <p:tavLst>
                                        <p:tav tm="0">
                                          <p:val>
                                            <p:strVal val="#ppt_x"/>
                                          </p:val>
                                        </p:tav>
                                        <p:tav tm="100000">
                                          <p:val>
                                            <p:strVal val="#ppt_x"/>
                                          </p:val>
                                        </p:tav>
                                      </p:tavLst>
                                    </p:anim>
                                    <p:anim calcmode="lin" valueType="num">
                                      <p:cBhvr>
                                        <p:cTn id="30"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1000"/>
                                        <p:tgtEl>
                                          <p:spTgt spid="54"/>
                                        </p:tgtEl>
                                      </p:cBhvr>
                                    </p:animEffect>
                                    <p:anim calcmode="lin" valueType="num">
                                      <p:cBhvr>
                                        <p:cTn id="41" dur="1000" fill="hold"/>
                                        <p:tgtEl>
                                          <p:spTgt spid="54"/>
                                        </p:tgtEl>
                                        <p:attrNameLst>
                                          <p:attrName>ppt_x</p:attrName>
                                        </p:attrNameLst>
                                      </p:cBhvr>
                                      <p:tavLst>
                                        <p:tav tm="0">
                                          <p:val>
                                            <p:strVal val="#ppt_x"/>
                                          </p:val>
                                        </p:tav>
                                        <p:tav tm="100000">
                                          <p:val>
                                            <p:strVal val="#ppt_x"/>
                                          </p:val>
                                        </p:tav>
                                      </p:tavLst>
                                    </p:anim>
                                    <p:anim calcmode="lin" valueType="num">
                                      <p:cBhvr>
                                        <p:cTn id="4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3"/>
          <p:cNvSpPr txBox="1">
            <a:spLocks noChangeArrowheads="1"/>
          </p:cNvSpPr>
          <p:nvPr/>
        </p:nvSpPr>
        <p:spPr bwMode="auto">
          <a:xfrm>
            <a:off x="533400" y="3941802"/>
            <a:ext cx="8077200" cy="553998"/>
          </a:xfrm>
          <a:prstGeom prst="rect">
            <a:avLst/>
          </a:prstGeom>
          <a:solidFill>
            <a:schemeClr val="accent6">
              <a:lumMod val="20000"/>
              <a:lumOff val="80000"/>
            </a:schemeClr>
          </a:solidFill>
          <a:ln>
            <a:noFill/>
          </a:ln>
          <a:effectLst/>
          <a:extLst/>
        </p:spPr>
        <p:txBody>
          <a:bodyPr wrap="square">
            <a:spAutoFit/>
          </a:bodyPr>
          <a:lstStyle/>
          <a:p>
            <a:pPr>
              <a:spcBef>
                <a:spcPct val="50000"/>
              </a:spcBef>
            </a:pPr>
            <a:r>
              <a:rPr lang="en-US" sz="3000" dirty="0" err="1" smtClean="0">
                <a:latin typeface="Times New Roman" pitchFamily="18" charset="0"/>
                <a:cs typeface="Times New Roman" pitchFamily="18" charset="0"/>
              </a:rPr>
              <a:t>Đơn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vị</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của</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từ</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thông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vêbe</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kí</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hiệu</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Wb</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5" name="Text Box 74"/>
          <p:cNvSpPr txBox="1">
            <a:spLocks noChangeArrowheads="1"/>
          </p:cNvSpPr>
          <p:nvPr/>
        </p:nvSpPr>
        <p:spPr bwMode="auto">
          <a:xfrm>
            <a:off x="533400" y="4697105"/>
            <a:ext cx="8077200" cy="1246495"/>
          </a:xfrm>
          <a:prstGeom prst="rect">
            <a:avLst/>
          </a:prstGeom>
          <a:noFill/>
          <a:ln>
            <a:noFill/>
          </a:ln>
          <a:effectLst/>
          <a:extLst/>
        </p:spPr>
        <p:txBody>
          <a:bodyPr wrap="square">
            <a:spAutoFit/>
          </a:bodyPr>
          <a:lstStyle/>
          <a:p>
            <a:pPr>
              <a:spcBef>
                <a:spcPct val="50000"/>
              </a:spcBef>
            </a:pPr>
            <a:r>
              <a:rPr lang="en-US" sz="3000" dirty="0" err="1" smtClean="0">
                <a:latin typeface="Times New Roman" pitchFamily="18" charset="0"/>
                <a:cs typeface="Times New Roman" pitchFamily="18" charset="0"/>
              </a:rPr>
              <a:t>Nếu</a:t>
            </a:r>
            <a:r>
              <a:rPr lang="en-US" sz="3000" dirty="0" smtClean="0">
                <a:latin typeface="Times New Roman" pitchFamily="18" charset="0"/>
                <a:cs typeface="Times New Roman" pitchFamily="18" charset="0"/>
              </a:rPr>
              <a:t> [S]=m</a:t>
            </a:r>
            <a:r>
              <a:rPr lang="en-US" sz="3000" baseline="30000" dirty="0" smtClean="0">
                <a:latin typeface="Times New Roman" pitchFamily="18" charset="0"/>
                <a:cs typeface="Times New Roman" pitchFamily="18" charset="0"/>
              </a:rPr>
              <a:t>2</a:t>
            </a:r>
            <a:r>
              <a:rPr lang="en-US" sz="3000" dirty="0" smtClean="0">
                <a:latin typeface="Times New Roman" pitchFamily="18" charset="0"/>
                <a:cs typeface="Times New Roman" pitchFamily="18" charset="0"/>
              </a:rPr>
              <a:t>;     [B]=T</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(Tesla);      </a:t>
            </a:r>
          </a:p>
          <a:p>
            <a:pPr>
              <a:spcBef>
                <a:spcPct val="50000"/>
              </a:spcBef>
            </a:pPr>
            <a:r>
              <a:rPr lang="en-US" sz="3000" dirty="0" err="1" smtClean="0">
                <a:latin typeface="Times New Roman" pitchFamily="18" charset="0"/>
                <a:cs typeface="Times New Roman" pitchFamily="18" charset="0"/>
              </a:rPr>
              <a:t>Thì</a:t>
            </a: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sym typeface="Symbol" pitchFamily="18" charset="2"/>
              </a:rPr>
              <a:t>1</a:t>
            </a:r>
            <a:r>
              <a:rPr lang="en-US" sz="3000" dirty="0" smtClean="0">
                <a:latin typeface="Times New Roman" pitchFamily="18" charset="0"/>
                <a:cs typeface="Times New Roman" pitchFamily="18" charset="0"/>
                <a:sym typeface="Symbol" pitchFamily="18" charset="2"/>
              </a:rPr>
              <a:t>Wb = 1</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m</a:t>
            </a:r>
            <a:r>
              <a:rPr lang="en-US" sz="3000" baseline="30000" dirty="0" smtClean="0">
                <a:latin typeface="Times New Roman" pitchFamily="18" charset="0"/>
                <a:cs typeface="Times New Roman" pitchFamily="18" charset="0"/>
              </a:rPr>
              <a:t>2</a:t>
            </a:r>
            <a:r>
              <a:rPr lang="en-US" sz="3000" dirty="0" smtClean="0">
                <a:latin typeface="Times New Roman" pitchFamily="18" charset="0"/>
                <a:cs typeface="Times New Roman" pitchFamily="18" charset="0"/>
                <a:sym typeface="Symbol" pitchFamily="18" charset="2"/>
              </a:rPr>
              <a:t>.1</a:t>
            </a: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T</a:t>
            </a:r>
            <a:endParaRPr lang="en-US" sz="3000" dirty="0">
              <a:latin typeface="Times New Roman" pitchFamily="18" charset="0"/>
              <a:cs typeface="Times New Roman" pitchFamily="18" charset="0"/>
              <a:sym typeface="Symbol" pitchFamily="18" charset="2"/>
            </a:endParaRPr>
          </a:p>
        </p:txBody>
      </p:sp>
      <p:sp>
        <p:nvSpPr>
          <p:cNvPr id="6" name="TextBox 5"/>
          <p:cNvSpPr txBox="1"/>
          <p:nvPr/>
        </p:nvSpPr>
        <p:spPr>
          <a:xfrm>
            <a:off x="685800" y="3286780"/>
            <a:ext cx="40386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2. </a:t>
            </a:r>
            <a:r>
              <a:rPr lang="en-US" sz="2800" b="1" dirty="0" err="1" smtClean="0">
                <a:latin typeface="Times New Roman" pitchFamily="18" charset="0"/>
                <a:cs typeface="Times New Roman" pitchFamily="18" charset="0"/>
              </a:rPr>
              <a:t>Đơn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vị</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từ</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thông</a:t>
            </a:r>
            <a:endParaRPr lang="en-US" sz="2800" b="1" dirty="0">
              <a:latin typeface="Times New Roman" pitchFamily="18" charset="0"/>
              <a:cs typeface="Times New Roman" pitchFamily="18" charset="0"/>
            </a:endParaRPr>
          </a:p>
        </p:txBody>
      </p:sp>
      <p:sp>
        <p:nvSpPr>
          <p:cNvPr id="3" name="TextBox 2"/>
          <p:cNvSpPr txBox="1"/>
          <p:nvPr/>
        </p:nvSpPr>
        <p:spPr>
          <a:xfrm>
            <a:off x="667871" y="2184737"/>
            <a:ext cx="7924800" cy="1015663"/>
          </a:xfrm>
          <a:prstGeom prst="rect">
            <a:avLst/>
          </a:prstGeom>
          <a:noFill/>
        </p:spPr>
        <p:txBody>
          <a:bodyPr wrap="square" rtlCol="0">
            <a:spAutoFit/>
          </a:bodyPr>
          <a:lstStyle/>
          <a:p>
            <a:pPr algn="just"/>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Vậy</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từ</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thông</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qua N </a:t>
            </a: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vòng</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dây</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thì</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sao</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just"/>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sym typeface="Symbol" pitchFamily="18" charset="2"/>
              </a:rPr>
              <a:t> </a:t>
            </a:r>
            <a:r>
              <a:rPr lang="en-US" sz="30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sym typeface="Symbol" pitchFamily="18" charset="2"/>
              </a:rPr>
              <a:t>= </a:t>
            </a:r>
            <a:r>
              <a:rPr lang="en-US" sz="3000" b="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sym typeface="Symbol" pitchFamily="18" charset="2"/>
              </a:rPr>
              <a:t>N.B.S.cos</a:t>
            </a:r>
            <a:r>
              <a:rPr lang="en-US" sz="3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sym typeface="Symbol" pitchFamily="18" charset="2"/>
              </a:rPr>
              <a:t></a:t>
            </a:r>
            <a:endParaRPr lang="en-US" sz="30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sym typeface="Symbol" pitchFamily="18" charset="2"/>
            </a:endParaRPr>
          </a:p>
        </p:txBody>
      </p:sp>
      <p:sp>
        <p:nvSpPr>
          <p:cNvPr id="7" name="TextBox 6"/>
          <p:cNvSpPr txBox="1"/>
          <p:nvPr/>
        </p:nvSpPr>
        <p:spPr>
          <a:xfrm>
            <a:off x="533400" y="1655802"/>
            <a:ext cx="6911013" cy="553998"/>
          </a:xfrm>
          <a:prstGeom prst="rect">
            <a:avLst/>
          </a:prstGeom>
          <a:solidFill>
            <a:schemeClr val="accent6">
              <a:lumMod val="20000"/>
              <a:lumOff val="80000"/>
            </a:schemeClr>
          </a:solidFill>
        </p:spPr>
        <p:txBody>
          <a:bodyPr wrap="square" rtlCol="0">
            <a:spAutoFit/>
          </a:bodyPr>
          <a:lstStyle/>
          <a:p>
            <a:pPr algn="just"/>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Từ</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thông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là</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một</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đại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lượng</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đại</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số</a:t>
            </a:r>
            <a:endParaRPr lang="en-US" sz="3000" dirty="0">
              <a:latin typeface="Times New Roman" pitchFamily="18" charset="0"/>
              <a:cs typeface="Times New Roman" pitchFamily="18" charset="0"/>
            </a:endParaRPr>
          </a:p>
        </p:txBody>
      </p:sp>
      <p:sp>
        <p:nvSpPr>
          <p:cNvPr id="8" name="Rectangle 4"/>
          <p:cNvSpPr>
            <a:spLocks noChangeArrowheads="1"/>
          </p:cNvSpPr>
          <p:nvPr/>
        </p:nvSpPr>
        <p:spPr bwMode="auto">
          <a:xfrm>
            <a:off x="0" y="0"/>
            <a:ext cx="9144000" cy="533400"/>
          </a:xfrm>
          <a:prstGeom prst="rect">
            <a:avLst/>
          </a:prstGeom>
          <a:gradFill rotWithShape="1">
            <a:gsLst>
              <a:gs pos="0">
                <a:srgbClr val="0000FF"/>
              </a:gs>
              <a:gs pos="50000">
                <a:schemeClr val="bg1"/>
              </a:gs>
              <a:gs pos="100000">
                <a:srgbClr val="00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500" b="1" dirty="0" smtClean="0">
                <a:solidFill>
                  <a:schemeClr val="tx2"/>
                </a:solidFill>
                <a:latin typeface="Times New Roman" pitchFamily="18" charset="0"/>
                <a:cs typeface="Times New Roman" pitchFamily="18" charset="0"/>
              </a:rPr>
              <a:t>BÀI 23: </a:t>
            </a:r>
            <a:r>
              <a:rPr lang="en-US" sz="3500" b="1" dirty="0">
                <a:solidFill>
                  <a:schemeClr val="tx2"/>
                </a:solidFill>
                <a:latin typeface="Times New Roman" pitchFamily="18" charset="0"/>
                <a:cs typeface="Times New Roman" pitchFamily="18" charset="0"/>
              </a:rPr>
              <a:t>TỪ THÔNG. CẢM ỨNG ĐIỆN TỪ</a:t>
            </a:r>
          </a:p>
        </p:txBody>
      </p:sp>
      <p:sp>
        <p:nvSpPr>
          <p:cNvPr id="9" name="Text Box 4"/>
          <p:cNvSpPr txBox="1">
            <a:spLocks noChangeArrowheads="1"/>
          </p:cNvSpPr>
          <p:nvPr/>
        </p:nvSpPr>
        <p:spPr bwMode="auto">
          <a:xfrm>
            <a:off x="157162" y="609600"/>
            <a:ext cx="342900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dirty="0">
                <a:solidFill>
                  <a:srgbClr val="009242"/>
                </a:solidFill>
                <a:effectLst>
                  <a:outerShdw blurRad="38100" dist="38100" dir="2700000" algn="tl">
                    <a:srgbClr val="000000">
                      <a:alpha val="43137"/>
                    </a:srgbClr>
                  </a:outerShdw>
                </a:effectLst>
                <a:latin typeface="Times New Roman" pitchFamily="18" charset="0"/>
                <a:cs typeface="Times New Roman" pitchFamily="18" charset="0"/>
              </a:rPr>
              <a:t>I. TỪ THÔNG</a:t>
            </a:r>
          </a:p>
        </p:txBody>
      </p:sp>
      <p:sp>
        <p:nvSpPr>
          <p:cNvPr id="10" name="Text Box 7"/>
          <p:cNvSpPr txBox="1">
            <a:spLocks noChangeArrowheads="1"/>
          </p:cNvSpPr>
          <p:nvPr/>
        </p:nvSpPr>
        <p:spPr bwMode="auto">
          <a:xfrm>
            <a:off x="490536" y="1143000"/>
            <a:ext cx="278606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smtClean="0">
                <a:latin typeface="Times New Roman" pitchFamily="18" charset="0"/>
                <a:cs typeface="Times New Roman" pitchFamily="18" charset="0"/>
              </a:rPr>
              <a:t>  1</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nghĩa</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21675556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42"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44" dur="80"/>
                                        <p:tgtEl>
                                          <p:spTgt spid="4">
                                            <p:txEl>
                                              <p:pRg st="0" end="0"/>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49"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51" dur="80"/>
                                        <p:tgtEl>
                                          <p:spTgt spid="5">
                                            <p:txEl>
                                              <p:pRg st="0" end="0"/>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5">
                                            <p:txEl>
                                              <p:pRg st="1" end="1"/>
                                            </p:txEl>
                                          </p:spTgt>
                                        </p:tgtEl>
                                        <p:attrNameLst>
                                          <p:attrName>style.visibility</p:attrName>
                                        </p:attrNameLst>
                                      </p:cBhvr>
                                      <p:to>
                                        <p:strVal val="visible"/>
                                      </p:to>
                                    </p:set>
                                    <p:anim calcmode="discrete" valueType="clr">
                                      <p:cBhvr override="childStyle">
                                        <p:cTn id="56" dur="80"/>
                                        <p:tgtEl>
                                          <p:spTgt spid="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5">
                                            <p:txEl>
                                              <p:pRg st="1" end="1"/>
                                            </p:txEl>
                                          </p:spTgt>
                                        </p:tgtEl>
                                        <p:attrNameLst>
                                          <p:attrName>fillcolor</p:attrName>
                                        </p:attrNameLst>
                                      </p:cBhvr>
                                      <p:tavLst>
                                        <p:tav tm="0">
                                          <p:val>
                                            <p:clrVal>
                                              <a:schemeClr val="accent2"/>
                                            </p:clrVal>
                                          </p:val>
                                        </p:tav>
                                        <p:tav tm="50000">
                                          <p:val>
                                            <p:clrVal>
                                              <a:schemeClr val="hlink"/>
                                            </p:clrVal>
                                          </p:val>
                                        </p:tav>
                                      </p:tavLst>
                                    </p:anim>
                                    <p:set>
                                      <p:cBhvr>
                                        <p:cTn id="58" dur="80"/>
                                        <p:tgtEl>
                                          <p:spTgt spid="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0959" y="5313402"/>
            <a:ext cx="8077200" cy="553998"/>
          </a:xfrm>
          <a:prstGeom prst="rect">
            <a:avLst/>
          </a:prstGeom>
          <a:solidFill>
            <a:schemeClr val="accent6">
              <a:lumMod val="20000"/>
              <a:lumOff val="80000"/>
            </a:schemeClr>
          </a:solidFill>
        </p:spPr>
        <p:txBody>
          <a:bodyPr wrap="square">
            <a:spAutoFit/>
          </a:bodyPr>
          <a:lstStyle/>
          <a:p>
            <a:pPr indent="349250" algn="just">
              <a:spcBef>
                <a:spcPct val="50000"/>
              </a:spcBef>
            </a:pP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Từ</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thông</a:t>
            </a:r>
            <a:r>
              <a:rPr lang="en-US" sz="3000" dirty="0">
                <a:effectLst>
                  <a:outerShdw blurRad="38100" dist="38100" dir="2700000" algn="tl">
                    <a:srgbClr val="000000">
                      <a:alpha val="43137"/>
                    </a:srgbClr>
                  </a:outerShdw>
                </a:effectLst>
                <a:latin typeface="Times New Roman" pitchFamily="18" charset="0"/>
                <a:cs typeface="Times New Roman" pitchFamily="18" charset="0"/>
              </a:rPr>
              <a:t> qua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khung</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dây</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sẽ</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thay</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a:effectLst>
                  <a:outerShdw blurRad="38100" dist="38100" dir="2700000" algn="tl">
                    <a:srgbClr val="000000">
                      <a:alpha val="43137"/>
                    </a:srgbClr>
                  </a:outerShdw>
                </a:effectLst>
                <a:latin typeface="Times New Roman" pitchFamily="18" charset="0"/>
                <a:cs typeface="Times New Roman" pitchFamily="18" charset="0"/>
              </a:rPr>
              <a:t>đổi</a:t>
            </a:r>
            <a:r>
              <a:rPr lang="en-US" sz="3000"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dirty="0" err="1" smtClean="0">
                <a:effectLst>
                  <a:outerShdw blurRad="38100" dist="38100" dir="2700000" algn="tl">
                    <a:srgbClr val="000000">
                      <a:alpha val="43137"/>
                    </a:srgbClr>
                  </a:outerShdw>
                </a:effectLst>
                <a:latin typeface="Times New Roman" pitchFamily="18" charset="0"/>
                <a:cs typeface="Times New Roman" pitchFamily="18" charset="0"/>
              </a:rPr>
              <a:t>khi</a:t>
            </a:r>
            <a:r>
              <a:rPr lang="en-US" sz="3000"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sz="30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Picture 2" descr="C:\Users\Admin\Desktop\lop 11\man-with-question-mar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295400"/>
            <a:ext cx="3810000" cy="39829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362200" y="741402"/>
            <a:ext cx="5562600" cy="553998"/>
          </a:xfrm>
          <a:prstGeom prst="rect">
            <a:avLst/>
          </a:prstGeom>
          <a:noFill/>
        </p:spPr>
        <p:txBody>
          <a:bodyPr wrap="square" rtlCol="0">
            <a:spAutoFit/>
          </a:bodyPr>
          <a:lstStyle/>
          <a:p>
            <a:pPr algn="just"/>
            <a:r>
              <a:rPr lang="en-US" sz="3000" b="1" i="1" dirty="0" err="1"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000" b="1" i="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3000" b="1" i="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thay</a:t>
            </a:r>
            <a:r>
              <a:rPr lang="en-US" sz="3000" b="1" i="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đổi</a:t>
            </a:r>
            <a:r>
              <a:rPr lang="en-US" sz="3000" b="1" i="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khi</a:t>
            </a:r>
            <a:r>
              <a:rPr lang="en-US" sz="3000" b="1" i="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000" b="1" i="1"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000" b="1" i="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0423834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600"/>
                                        <p:tgtEl>
                                          <p:spTgt spid="8"/>
                                        </p:tgtEl>
                                      </p:cBhvr>
                                    </p:animEffect>
                                    <p:anim calcmode="lin" valueType="num">
                                      <p:cBhvr>
                                        <p:cTn id="13" dur="600" fill="hold"/>
                                        <p:tgtEl>
                                          <p:spTgt spid="8"/>
                                        </p:tgtEl>
                                        <p:attrNameLst>
                                          <p:attrName>ppt_x</p:attrName>
                                        </p:attrNameLst>
                                      </p:cBhvr>
                                      <p:tavLst>
                                        <p:tav tm="0">
                                          <p:val>
                                            <p:strVal val="#ppt_x"/>
                                          </p:val>
                                        </p:tav>
                                        <p:tav tm="100000">
                                          <p:val>
                                            <p:strVal val="#ppt_x"/>
                                          </p:val>
                                        </p:tav>
                                      </p:tavLst>
                                    </p:anim>
                                    <p:anim calcmode="lin" valueType="num">
                                      <p:cBhvr>
                                        <p:cTn id="14" dur="6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37,1600157152,D:\BAI_TU_THONG.CAM_UNG_DIEN_TU_VAT_LY_11\BÀI 23_TỪ THÔNG. CẢM ỨNG ĐIỆN TỪ\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45,1600157152,D:\BAI_TU_THONG.CAM_UNG_DIEN_TU_VAT_LY_11\BÀI 23_TỪ THÔNG. CẢM ỨNG ĐIỆN TỪ\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46,1600157152,D:\BAI_TU_THONG.CAM_UNG_DIEN_TU_VAT_LY_11\BÀI 23_TỪ THÔNG. CẢM ỨNG ĐIỆN TỪ\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47,1600157152,D:\BAI_TU_THONG.CAM_UNG_DIEN_TU_VAT_LY_11\BÀI 23_TỪ THÔNG. CẢM ỨNG ĐIỆN TỪ\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48,1600157152,D:\BAI_TU_THONG.CAM_UNG_DIEN_TU_VAT_LY_11\BÀI 23_TỪ THÔNG. CẢM ỨNG ĐIỆN TỪ\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49,1600157152,D:\BAI_TU_THONG.CAM_UNG_DIEN_TU_VAT_LY_11\BÀI 23_TỪ THÔNG. CẢM ỨNG ĐIỆN TỪ\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57,1600157152,D:\BAI_TU_THONG.CAM_UNG_DIEN_TU_VAT_LY_11\BÀI 23_TỪ THÔNG. CẢM ỨNG ĐIỆN TỪ\Media.ppcx"/>
</p:tagLst>
</file>

<file path=ppt/theme/theme1.xml><?xml version="1.0" encoding="utf-8"?>
<a:theme xmlns:a="http://schemas.openxmlformats.org/drawingml/2006/main" name="bai 23_từ thông cảm ứng từ (tiế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bai 23_từ thông cảm ứng từ (tiết 2)</Template>
  <TotalTime>3101</TotalTime>
  <Words>3535</Words>
  <Application>Microsoft Office PowerPoint</Application>
  <PresentationFormat>On-screen Show (4:3)</PresentationFormat>
  <Paragraphs>597</Paragraphs>
  <Slides>63</Slides>
  <Notes>5</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63</vt:i4>
      </vt:variant>
    </vt:vector>
  </HeadingPairs>
  <TitlesOfParts>
    <vt:vector size="69" baseType="lpstr">
      <vt:lpstr>bai 23_từ thông cảm ứng từ (tiết 2)</vt:lpstr>
      <vt:lpstr>Office Theme</vt:lpstr>
      <vt:lpstr>1_Office Theme</vt:lpstr>
      <vt:lpstr>Orbit</vt:lpstr>
      <vt:lpstr>2_Office Theme</vt:lpstr>
      <vt:lpstr>Equation</vt:lpstr>
      <vt:lpstr>PowerPoint Presentation</vt:lpstr>
      <vt:lpstr>CHƯƠNG V. CẢM ỨNG ĐIỆN TỪ</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CÁC CÁCH LÀM BIẾN ĐỔI TỪ THÔNG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ĐỊNH LUẬT LEN-XƠ VỀ CHIỀU DÒNG ĐIỆN CẢM ỨNG</vt:lpstr>
      <vt:lpstr>PowerPoint Presentation</vt:lpstr>
      <vt:lpstr>PowerPoint Presentation</vt:lpstr>
      <vt:lpstr>PowerPoint Presentation</vt:lpstr>
      <vt:lpstr>ĐỊNH LUẬT LEN-XƠ VỀ CHIỀU DÒNG ĐIỆN CẢM ỨNG</vt:lpstr>
      <vt:lpstr>PowerPoint Presentation</vt:lpstr>
      <vt:lpstr>PowerPoint Presentation</vt:lpstr>
      <vt:lpstr>ĐỊNH LUẬT LEN-XƠ VỀ CHIỀU DÒNG ĐIỆN CẢM ỨNG</vt:lpstr>
      <vt:lpstr>ĐỊNH LUẬT LEN-XƠ VỀ CHIỀU DÒNG ĐIỆN CẢM ỨNG</vt:lpstr>
      <vt:lpstr>PowerPoint Presentation</vt:lpstr>
      <vt:lpstr>PowerPoint Presentation</vt:lpstr>
      <vt:lpstr>PowerPoint Presentation</vt:lpstr>
      <vt:lpstr>IV. DÒNG ĐIỆN FU-CÔ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DÒNG ĐIỆN FU-CÔ (FOUCAULT)</vt:lpstr>
      <vt:lpstr>IV. DÒNG ĐIỆN FU-CÔ (FOUCAULT)</vt:lpstr>
      <vt:lpstr>IV. DÒNG ĐIỆN FU-CÔ (FOUCAULT)</vt:lpstr>
      <vt:lpstr>IV. DÒNG ĐIỆN FU-CÔ (FOUCAULT)</vt:lpstr>
      <vt:lpstr>IV. DÒNG ĐIỆN FU-CÔ (FOUCAULT)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ASUS</cp:lastModifiedBy>
  <cp:revision>169</cp:revision>
  <dcterms:created xsi:type="dcterms:W3CDTF">2015-01-20T08:48:14Z</dcterms:created>
  <dcterms:modified xsi:type="dcterms:W3CDTF">2019-02-16T02:56:40Z</dcterms:modified>
</cp:coreProperties>
</file>